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Intelligent Crop Yield Forecasting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Big Data Analytics</a:t>
            </a:r>
          </a:p>
          <a:p>
            <a:r>
              <a:t>IIT Jodhpur - Big Data Management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Abhinav Tote</a:t>
            </a:r>
          </a:p>
          <a:p>
            <a:r>
              <a:t>• Harsh Goyal</a:t>
            </a:r>
          </a:p>
          <a:p>
            <a:r>
              <a:t>• Harshal Ingle</a:t>
            </a:r>
          </a:p>
          <a:p>
            <a:r>
              <a:t>• Omar Khan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1: 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Analyzed historical crop and rainfall data</a:t>
            </a:r>
          </a:p>
          <a:p>
            <a:r>
              <a:t>• Visualized yield distributions for 23 major crops</a:t>
            </a:r>
          </a:p>
          <a:p>
            <a:r>
              <a:t>• Cleaned and standardized inconsistent column names</a:t>
            </a:r>
          </a:p>
          <a:p>
            <a:r>
              <a:t>• Plots saved in: `eda_plots/`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2: Big Data Processing with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Set up PySpark on local system</a:t>
            </a:r>
          </a:p>
          <a:p>
            <a:r>
              <a:t>• Successfully created SparkSession</a:t>
            </a:r>
          </a:p>
          <a:p>
            <a:r>
              <a:t>• Explored yield trends using Spark transformations</a:t>
            </a:r>
          </a:p>
          <a:p>
            <a:r>
              <a:t>• Filtered and grouped large data efficiently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3: ML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Linear Regression to predict rice yield</a:t>
            </a:r>
          </a:p>
          <a:p>
            <a:r>
              <a:t>• Features: area (1000 ha) and monsoon rainfall (Jun-Sep)</a:t>
            </a:r>
          </a:p>
          <a:p>
            <a:r>
              <a:t>• Achieved decent R² score after data cleaning</a:t>
            </a:r>
          </a:p>
          <a:p>
            <a:r>
              <a:t>• Focused on rice as case study crop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Model: Linear Regression</a:t>
            </a:r>
          </a:p>
          <a:p>
            <a:r>
              <a:t>• Target: RICE YIELD (Kg per ha)</a:t>
            </a:r>
          </a:p>
          <a:p>
            <a:r>
              <a:t>• Input: ['JUN', 'JUL', 'AUG', 'SEP', 'RICE AREA (1000 ha)']</a:t>
            </a:r>
          </a:p>
          <a:p>
            <a:r>
              <a:t>• Train-test split: 80-20</a:t>
            </a:r>
          </a:p>
          <a:p>
            <a:r>
              <a:t>• R² Score and actual vs predicted plots analyzed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Framework for crop yield forecasting is established</a:t>
            </a:r>
          </a:p>
          <a:p>
            <a:r>
              <a:t>• Further work can include:</a:t>
            </a:r>
          </a:p>
          <a:p>
            <a:r>
              <a:t>    - Adding more crops &amp; models</a:t>
            </a:r>
          </a:p>
          <a:p>
            <a:r>
              <a:t>    - Integration with live weather APIs</a:t>
            </a:r>
          </a:p>
          <a:p>
            <a:r>
              <a:t>    - Deploying model using MLOps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