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7" r:id="rId3"/>
    <p:sldId id="258" r:id="rId4"/>
    <p:sldId id="259" r:id="rId5"/>
    <p:sldId id="260" r:id="rId6"/>
    <p:sldId id="270" r:id="rId7"/>
    <p:sldId id="271" r:id="rId8"/>
    <p:sldId id="272" r:id="rId9"/>
    <p:sldId id="261" r:id="rId10"/>
    <p:sldId id="262" r:id="rId11"/>
    <p:sldId id="274" r:id="rId12"/>
    <p:sldId id="263" r:id="rId13"/>
    <p:sldId id="264" r:id="rId14"/>
    <p:sldId id="276" r:id="rId15"/>
    <p:sldId id="277" r:id="rId16"/>
    <p:sldId id="265" r:id="rId17"/>
    <p:sldId id="266" r:id="rId18"/>
    <p:sldId id="275" r:id="rId19"/>
    <p:sldId id="267" r:id="rId20"/>
    <p:sldId id="268" r:id="rId21"/>
    <p:sldId id="273" r:id="rId22"/>
  </p:sldIdLst>
  <p:sldSz cx="18288000" cy="10287000"/>
  <p:notesSz cx="18288000" cy="10287000"/>
  <p:embeddedFontLst>
    <p:embeddedFont>
      <p:font typeface="Be Vietnam Pro" panose="020B0604020202020204" charset="0"/>
      <p:regular r:id="rId24"/>
      <p:bold r:id="rId25"/>
      <p:italic r:id="rId26"/>
      <p:boldItalic r:id="rId27"/>
    </p:embeddedFont>
    <p:embeddedFont>
      <p:font typeface="Be Vietnam Pro Light" panose="020B0604020202020204" charset="0"/>
      <p:regular r:id="rId28"/>
      <p:bold r:id="rId29"/>
      <p:italic r:id="rId30"/>
      <p:boldItalic r:id="rId31"/>
    </p:embeddedFont>
    <p:embeddedFont>
      <p:font typeface="Be Vietnam Pro Medium" panose="020B0604020202020204" charset="0"/>
      <p:regular r:id="rId32"/>
      <p:bold r:id="rId33"/>
      <p:italic r:id="rId34"/>
      <p:boldItalic r:id="rId35"/>
    </p:embeddedFont>
    <p:embeddedFont>
      <p:font typeface="Be Vietnam Pro Thin" panose="020B0604020202020204" charset="0"/>
      <p:regular r:id="rId36"/>
      <p:bold r:id="rId37"/>
      <p:italic r:id="rId38"/>
      <p:boldItalic r:id="rId39"/>
    </p:embeddedFont>
    <p:embeddedFont>
      <p:font typeface="League Spartan" panose="020B0604020202020204" charset="0"/>
      <p:regular r:id="rId40"/>
      <p:bold r:id="rId41"/>
    </p:embeddedFont>
    <p:embeddedFont>
      <p:font typeface="Open Sans" panose="020B0606030504020204" pitchFamily="34" charset="0"/>
      <p:regular r:id="rId42"/>
      <p:bold r:id="rId43"/>
      <p:italic r:id="rId44"/>
      <p:boldItalic r:id="rId45"/>
    </p:embeddedFont>
    <p:embeddedFont>
      <p:font typeface="Raleway"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35301-13B5-9E08-C06D-C4FE08600B03}" v="219" dt="2025-01-17T13:57:40.401"/>
    <p1510:client id="{6E0EFDE9-A99C-8F97-D531-99E006EB226E}" v="77" dt="2025-01-17T18:43:45.404"/>
    <p1510:client id="{A8A3F707-5B2E-46F3-815C-AB8CBF45E138}" v="1507" dt="2025-01-18T03:20:10.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07" autoAdjust="0"/>
  </p:normalViewPr>
  <p:slideViewPr>
    <p:cSldViewPr snapToGrid="0">
      <p:cViewPr varScale="1">
        <p:scale>
          <a:sx n="36" d="100"/>
          <a:sy n="36" d="100"/>
        </p:scale>
        <p:origin x="1762" y="2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E0EFDE9-A99C-8F97-D531-99E006EB226E}"/>
    <pc:docChg chg="modSld">
      <pc:chgData name="Guest User" userId="" providerId="Windows Live" clId="Web-{6E0EFDE9-A99C-8F97-D531-99E006EB226E}" dt="2025-01-17T18:43:35.075" v="41" actId="20577"/>
      <pc:docMkLst>
        <pc:docMk/>
      </pc:docMkLst>
      <pc:sldChg chg="modSp">
        <pc:chgData name="Guest User" userId="" providerId="Windows Live" clId="Web-{6E0EFDE9-A99C-8F97-D531-99E006EB226E}" dt="2025-01-17T18:38:29.123" v="0" actId="20577"/>
        <pc:sldMkLst>
          <pc:docMk/>
          <pc:sldMk cId="0" sldId="260"/>
        </pc:sldMkLst>
        <pc:spChg chg="mod">
          <ac:chgData name="Guest User" userId="" providerId="Windows Live" clId="Web-{6E0EFDE9-A99C-8F97-D531-99E006EB226E}" dt="2025-01-17T18:38:29.123" v="0" actId="20577"/>
          <ac:spMkLst>
            <pc:docMk/>
            <pc:sldMk cId="0" sldId="260"/>
            <ac:spMk id="213" creationId="{00000000-0000-0000-0000-000000000000}"/>
          </ac:spMkLst>
        </pc:spChg>
      </pc:sldChg>
      <pc:sldChg chg="modSp">
        <pc:chgData name="Guest User" userId="" providerId="Windows Live" clId="Web-{6E0EFDE9-A99C-8F97-D531-99E006EB226E}" dt="2025-01-17T18:43:35.075" v="41" actId="20577"/>
        <pc:sldMkLst>
          <pc:docMk/>
          <pc:sldMk cId="0" sldId="266"/>
        </pc:sldMkLst>
        <pc:spChg chg="mod">
          <ac:chgData name="Guest User" userId="" providerId="Windows Live" clId="Web-{6E0EFDE9-A99C-8F97-D531-99E006EB226E}" dt="2025-01-17T18:43:35.075" v="41" actId="20577"/>
          <ac:spMkLst>
            <pc:docMk/>
            <pc:sldMk cId="0" sldId="266"/>
            <ac:spMk id="261" creationId="{00000000-0000-0000-0000-000000000000}"/>
          </ac:spMkLst>
        </pc:spChg>
      </pc:sldChg>
      <pc:sldChg chg="modSp">
        <pc:chgData name="Guest User" userId="" providerId="Windows Live" clId="Web-{6E0EFDE9-A99C-8F97-D531-99E006EB226E}" dt="2025-01-17T18:41:49.708" v="11" actId="1076"/>
        <pc:sldMkLst>
          <pc:docMk/>
          <pc:sldMk cId="0" sldId="268"/>
        </pc:sldMkLst>
        <pc:spChg chg="mod">
          <ac:chgData name="Guest User" userId="" providerId="Windows Live" clId="Web-{6E0EFDE9-A99C-8F97-D531-99E006EB226E}" dt="2025-01-17T18:41:49.708" v="11" actId="1076"/>
          <ac:spMkLst>
            <pc:docMk/>
            <pc:sldMk cId="0" sldId="268"/>
            <ac:spMk id="277" creationId="{00000000-0000-0000-0000-000000000000}"/>
          </ac:spMkLst>
        </pc:spChg>
      </pc:sldChg>
    </pc:docChg>
  </pc:docChgLst>
  <pc:docChgLst>
    <pc:chgData name="Guest User" providerId="Windows Live" clId="Web-{31035301-13B5-9E08-C06D-C4FE08600B03}"/>
    <pc:docChg chg="addSld delSld modSld">
      <pc:chgData name="Guest User" userId="" providerId="Windows Live" clId="Web-{31035301-13B5-9E08-C06D-C4FE08600B03}" dt="2025-01-17T13:57:40.385" v="154" actId="20577"/>
      <pc:docMkLst>
        <pc:docMk/>
      </pc:docMkLst>
      <pc:sldChg chg="modSp">
        <pc:chgData name="Guest User" userId="" providerId="Windows Live" clId="Web-{31035301-13B5-9E08-C06D-C4FE08600B03}" dt="2025-01-17T13:29:50.473" v="150" actId="14100"/>
        <pc:sldMkLst>
          <pc:docMk/>
          <pc:sldMk cId="0" sldId="257"/>
        </pc:sldMkLst>
        <pc:spChg chg="mod">
          <ac:chgData name="Guest User" userId="" providerId="Windows Live" clId="Web-{31035301-13B5-9E08-C06D-C4FE08600B03}" dt="2025-01-17T13:29:50.473" v="150" actId="14100"/>
          <ac:spMkLst>
            <pc:docMk/>
            <pc:sldMk cId="0" sldId="257"/>
            <ac:spMk id="186" creationId="{00000000-0000-0000-0000-000000000000}"/>
          </ac:spMkLst>
        </pc:spChg>
      </pc:sldChg>
      <pc:sldChg chg="modSp">
        <pc:chgData name="Guest User" userId="" providerId="Windows Live" clId="Web-{31035301-13B5-9E08-C06D-C4FE08600B03}" dt="2025-01-17T13:21:51.313" v="41" actId="20577"/>
        <pc:sldMkLst>
          <pc:docMk/>
          <pc:sldMk cId="0" sldId="260"/>
        </pc:sldMkLst>
        <pc:spChg chg="mod">
          <ac:chgData name="Guest User" userId="" providerId="Windows Live" clId="Web-{31035301-13B5-9E08-C06D-C4FE08600B03}" dt="2025-01-17T13:21:51.313" v="41" actId="20577"/>
          <ac:spMkLst>
            <pc:docMk/>
            <pc:sldMk cId="0" sldId="260"/>
            <ac:spMk id="213" creationId="{00000000-0000-0000-0000-000000000000}"/>
          </ac:spMkLst>
        </pc:spChg>
      </pc:sldChg>
      <pc:sldChg chg="modSp">
        <pc:chgData name="Guest User" userId="" providerId="Windows Live" clId="Web-{31035301-13B5-9E08-C06D-C4FE08600B03}" dt="2025-01-17T13:57:09.994" v="151" actId="14100"/>
        <pc:sldMkLst>
          <pc:docMk/>
          <pc:sldMk cId="0" sldId="262"/>
        </pc:sldMkLst>
        <pc:spChg chg="mod">
          <ac:chgData name="Guest User" userId="" providerId="Windows Live" clId="Web-{31035301-13B5-9E08-C06D-C4FE08600B03}" dt="2025-01-17T13:57:09.994" v="151" actId="14100"/>
          <ac:spMkLst>
            <pc:docMk/>
            <pc:sldMk cId="0" sldId="262"/>
            <ac:spMk id="229" creationId="{00000000-0000-0000-0000-000000000000}"/>
          </ac:spMkLst>
        </pc:spChg>
      </pc:sldChg>
      <pc:sldChg chg="modSp">
        <pc:chgData name="Guest User" userId="" providerId="Windows Live" clId="Web-{31035301-13B5-9E08-C06D-C4FE08600B03}" dt="2025-01-17T13:57:40.385" v="154" actId="20577"/>
        <pc:sldMkLst>
          <pc:docMk/>
          <pc:sldMk cId="0" sldId="263"/>
        </pc:sldMkLst>
        <pc:spChg chg="mod">
          <ac:chgData name="Guest User" userId="" providerId="Windows Live" clId="Web-{31035301-13B5-9E08-C06D-C4FE08600B03}" dt="2025-01-17T13:57:40.385" v="154" actId="20577"/>
          <ac:spMkLst>
            <pc:docMk/>
            <pc:sldMk cId="0" sldId="263"/>
            <ac:spMk id="237" creationId="{00000000-0000-0000-0000-000000000000}"/>
          </ac:spMkLst>
        </pc:spChg>
      </pc:sldChg>
      <pc:sldChg chg="modSp add del replId">
        <pc:chgData name="Guest User" userId="" providerId="Windows Live" clId="Web-{31035301-13B5-9E08-C06D-C4FE08600B03}" dt="2025-01-17T13:20:16.622" v="17"/>
        <pc:sldMkLst>
          <pc:docMk/>
          <pc:sldMk cId="1064432413" sldId="269"/>
        </pc:sldMkLst>
        <pc:spChg chg="mod">
          <ac:chgData name="Guest User" userId="" providerId="Windows Live" clId="Web-{31035301-13B5-9E08-C06D-C4FE08600B03}" dt="2025-01-17T13:20:16.075" v="16" actId="20577"/>
          <ac:spMkLst>
            <pc:docMk/>
            <pc:sldMk cId="1064432413" sldId="269"/>
            <ac:spMk id="213" creationId="{00000000-0000-0000-0000-000000000000}"/>
          </ac:spMkLst>
        </pc:spChg>
      </pc:sldChg>
      <pc:sldChg chg="add del replId">
        <pc:chgData name="Guest User" userId="" providerId="Windows Live" clId="Web-{31035301-13B5-9E08-C06D-C4FE08600B03}" dt="2025-01-17T13:20:24.357" v="20"/>
        <pc:sldMkLst>
          <pc:docMk/>
          <pc:sldMk cId="1775010223" sldId="269"/>
        </pc:sldMkLst>
      </pc:sldChg>
      <pc:sldChg chg="modSp add del replId">
        <pc:chgData name="Guest User" userId="" providerId="Windows Live" clId="Web-{31035301-13B5-9E08-C06D-C4FE08600B03}" dt="2025-01-17T13:22:07.064" v="66" actId="20577"/>
        <pc:sldMkLst>
          <pc:docMk/>
          <pc:sldMk cId="3572606264" sldId="270"/>
        </pc:sldMkLst>
        <pc:spChg chg="mod">
          <ac:chgData name="Guest User" userId="" providerId="Windows Live" clId="Web-{31035301-13B5-9E08-C06D-C4FE08600B03}" dt="2025-01-17T13:22:07.064" v="66" actId="20577"/>
          <ac:spMkLst>
            <pc:docMk/>
            <pc:sldMk cId="3572606264" sldId="270"/>
            <ac:spMk id="213" creationId="{00000000-0000-0000-0000-000000000000}"/>
          </ac:spMkLst>
        </pc:spChg>
      </pc:sldChg>
      <pc:sldChg chg="modSp add replId">
        <pc:chgData name="Guest User" userId="" providerId="Windows Live" clId="Web-{31035301-13B5-9E08-C06D-C4FE08600B03}" dt="2025-01-17T13:25:19.634" v="95" actId="1076"/>
        <pc:sldMkLst>
          <pc:docMk/>
          <pc:sldMk cId="4150786639" sldId="271"/>
        </pc:sldMkLst>
        <pc:spChg chg="mod">
          <ac:chgData name="Guest User" userId="" providerId="Windows Live" clId="Web-{31035301-13B5-9E08-C06D-C4FE08600B03}" dt="2025-01-17T13:25:19.634" v="95" actId="1076"/>
          <ac:spMkLst>
            <pc:docMk/>
            <pc:sldMk cId="4150786639" sldId="271"/>
            <ac:spMk id="213" creationId="{00000000-0000-0000-0000-000000000000}"/>
          </ac:spMkLst>
        </pc:spChg>
      </pc:sldChg>
      <pc:sldChg chg="modSp add replId">
        <pc:chgData name="Guest User" userId="" providerId="Windows Live" clId="Web-{31035301-13B5-9E08-C06D-C4FE08600B03}" dt="2025-01-17T13:25:47.260" v="105" actId="20577"/>
        <pc:sldMkLst>
          <pc:docMk/>
          <pc:sldMk cId="1109616692" sldId="272"/>
        </pc:sldMkLst>
        <pc:spChg chg="mod">
          <ac:chgData name="Guest User" userId="" providerId="Windows Live" clId="Web-{31035301-13B5-9E08-C06D-C4FE08600B03}" dt="2025-01-17T13:25:47.260" v="105" actId="20577"/>
          <ac:spMkLst>
            <pc:docMk/>
            <pc:sldMk cId="1109616692" sldId="272"/>
            <ac:spMk id="213" creationId="{00000000-0000-0000-0000-000000000000}"/>
          </ac:spMkLst>
        </pc:spChg>
      </pc:sldChg>
      <pc:sldChg chg="modSp add replId">
        <pc:chgData name="Guest User" userId="" providerId="Windows Live" clId="Web-{31035301-13B5-9E08-C06D-C4FE08600B03}" dt="2025-01-17T13:26:33.403" v="121" actId="20577"/>
        <pc:sldMkLst>
          <pc:docMk/>
          <pc:sldMk cId="2274120295" sldId="273"/>
        </pc:sldMkLst>
        <pc:spChg chg="mod">
          <ac:chgData name="Guest User" userId="" providerId="Windows Live" clId="Web-{31035301-13B5-9E08-C06D-C4FE08600B03}" dt="2025-01-17T13:25:56.089" v="110" actId="20577"/>
          <ac:spMkLst>
            <pc:docMk/>
            <pc:sldMk cId="2274120295" sldId="273"/>
            <ac:spMk id="276" creationId="{00000000-0000-0000-0000-000000000000}"/>
          </ac:spMkLst>
        </pc:spChg>
        <pc:spChg chg="mod">
          <ac:chgData name="Guest User" userId="" providerId="Windows Live" clId="Web-{31035301-13B5-9E08-C06D-C4FE08600B03}" dt="2025-01-17T13:26:33.403" v="121" actId="20577"/>
          <ac:spMkLst>
            <pc:docMk/>
            <pc:sldMk cId="2274120295" sldId="273"/>
            <ac:spMk id="277" creationId="{00000000-0000-0000-0000-000000000000}"/>
          </ac:spMkLst>
        </pc:spChg>
      </pc:sldChg>
    </pc:docChg>
  </pc:docChgLst>
  <pc:docChgLst>
    <pc:chgData name="Harsh Gulwani" userId="ee9f544bd28407bc" providerId="LiveId" clId="{A8A3F707-5B2E-46F3-815C-AB8CBF45E138}"/>
    <pc:docChg chg="undo redo custSel addSld modSld sldOrd">
      <pc:chgData name="Harsh Gulwani" userId="ee9f544bd28407bc" providerId="LiveId" clId="{A8A3F707-5B2E-46F3-815C-AB8CBF45E138}" dt="2025-01-18T03:33:55.750" v="2674" actId="2710"/>
      <pc:docMkLst>
        <pc:docMk/>
      </pc:docMkLst>
      <pc:sldChg chg="modSp mod">
        <pc:chgData name="Harsh Gulwani" userId="ee9f544bd28407bc" providerId="LiveId" clId="{A8A3F707-5B2E-46F3-815C-AB8CBF45E138}" dt="2025-01-17T12:06:01.963" v="95" actId="20577"/>
        <pc:sldMkLst>
          <pc:docMk/>
          <pc:sldMk cId="0" sldId="257"/>
        </pc:sldMkLst>
        <pc:spChg chg="mod">
          <ac:chgData name="Harsh Gulwani" userId="ee9f544bd28407bc" providerId="LiveId" clId="{A8A3F707-5B2E-46F3-815C-AB8CBF45E138}" dt="2025-01-17T12:06:01.963" v="95" actId="20577"/>
          <ac:spMkLst>
            <pc:docMk/>
            <pc:sldMk cId="0" sldId="257"/>
            <ac:spMk id="186" creationId="{00000000-0000-0000-0000-000000000000}"/>
          </ac:spMkLst>
        </pc:spChg>
        <pc:spChg chg="mod">
          <ac:chgData name="Harsh Gulwani" userId="ee9f544bd28407bc" providerId="LiveId" clId="{A8A3F707-5B2E-46F3-815C-AB8CBF45E138}" dt="2025-01-17T12:05:32.549" v="67" actId="20577"/>
          <ac:spMkLst>
            <pc:docMk/>
            <pc:sldMk cId="0" sldId="257"/>
            <ac:spMk id="187" creationId="{00000000-0000-0000-0000-000000000000}"/>
          </ac:spMkLst>
        </pc:spChg>
        <pc:spChg chg="mod">
          <ac:chgData name="Harsh Gulwani" userId="ee9f544bd28407bc" providerId="LiveId" clId="{A8A3F707-5B2E-46F3-815C-AB8CBF45E138}" dt="2025-01-17T12:05:55.074" v="87" actId="20577"/>
          <ac:spMkLst>
            <pc:docMk/>
            <pc:sldMk cId="0" sldId="257"/>
            <ac:spMk id="188" creationId="{00000000-0000-0000-0000-000000000000}"/>
          </ac:spMkLst>
        </pc:spChg>
      </pc:sldChg>
      <pc:sldChg chg="addSp modSp mod">
        <pc:chgData name="Harsh Gulwani" userId="ee9f544bd28407bc" providerId="LiveId" clId="{A8A3F707-5B2E-46F3-815C-AB8CBF45E138}" dt="2025-01-18T03:24:51.206" v="2533" actId="20577"/>
        <pc:sldMkLst>
          <pc:docMk/>
          <pc:sldMk cId="0" sldId="259"/>
        </pc:sldMkLst>
        <pc:spChg chg="add mod">
          <ac:chgData name="Harsh Gulwani" userId="ee9f544bd28407bc" providerId="LiveId" clId="{A8A3F707-5B2E-46F3-815C-AB8CBF45E138}" dt="2025-01-18T03:24:51.206" v="2533" actId="20577"/>
          <ac:spMkLst>
            <pc:docMk/>
            <pc:sldMk cId="0" sldId="259"/>
            <ac:spMk id="2" creationId="{51808755-FD97-6405-28A3-AFECE9D02D06}"/>
          </ac:spMkLst>
        </pc:spChg>
        <pc:spChg chg="mod">
          <ac:chgData name="Harsh Gulwani" userId="ee9f544bd28407bc" providerId="LiveId" clId="{A8A3F707-5B2E-46F3-815C-AB8CBF45E138}" dt="2025-01-18T03:19:53.612" v="2349" actId="1076"/>
          <ac:spMkLst>
            <pc:docMk/>
            <pc:sldMk cId="0" sldId="259"/>
            <ac:spMk id="205" creationId="{00000000-0000-0000-0000-000000000000}"/>
          </ac:spMkLst>
        </pc:spChg>
      </pc:sldChg>
      <pc:sldChg chg="modSp mod">
        <pc:chgData name="Harsh Gulwani" userId="ee9f544bd28407bc" providerId="LiveId" clId="{A8A3F707-5B2E-46F3-815C-AB8CBF45E138}" dt="2025-01-17T13:37:14.509" v="274" actId="1076"/>
        <pc:sldMkLst>
          <pc:docMk/>
          <pc:sldMk cId="0" sldId="260"/>
        </pc:sldMkLst>
        <pc:spChg chg="mod">
          <ac:chgData name="Harsh Gulwani" userId="ee9f544bd28407bc" providerId="LiveId" clId="{A8A3F707-5B2E-46F3-815C-AB8CBF45E138}" dt="2025-01-17T13:37:14.509" v="274" actId="1076"/>
          <ac:spMkLst>
            <pc:docMk/>
            <pc:sldMk cId="0" sldId="260"/>
            <ac:spMk id="213" creationId="{00000000-0000-0000-0000-000000000000}"/>
          </ac:spMkLst>
        </pc:spChg>
      </pc:sldChg>
      <pc:sldChg chg="modSp mod">
        <pc:chgData name="Harsh Gulwani" userId="ee9f544bd28407bc" providerId="LiveId" clId="{A8A3F707-5B2E-46F3-815C-AB8CBF45E138}" dt="2025-01-18T03:33:55.750" v="2674" actId="2710"/>
        <pc:sldMkLst>
          <pc:docMk/>
          <pc:sldMk cId="0" sldId="261"/>
        </pc:sldMkLst>
        <pc:spChg chg="mod">
          <ac:chgData name="Harsh Gulwani" userId="ee9f544bd28407bc" providerId="LiveId" clId="{A8A3F707-5B2E-46F3-815C-AB8CBF45E138}" dt="2025-01-18T03:33:55.750" v="2674" actId="2710"/>
          <ac:spMkLst>
            <pc:docMk/>
            <pc:sldMk cId="0" sldId="261"/>
            <ac:spMk id="221" creationId="{00000000-0000-0000-0000-000000000000}"/>
          </ac:spMkLst>
        </pc:spChg>
      </pc:sldChg>
      <pc:sldChg chg="modSp mod modNotesTx">
        <pc:chgData name="Harsh Gulwani" userId="ee9f544bd28407bc" providerId="LiveId" clId="{A8A3F707-5B2E-46F3-815C-AB8CBF45E138}" dt="2025-01-17T14:13:09.868" v="1242" actId="113"/>
        <pc:sldMkLst>
          <pc:docMk/>
          <pc:sldMk cId="0" sldId="262"/>
        </pc:sldMkLst>
        <pc:spChg chg="mod">
          <ac:chgData name="Harsh Gulwani" userId="ee9f544bd28407bc" providerId="LiveId" clId="{A8A3F707-5B2E-46F3-815C-AB8CBF45E138}" dt="2025-01-17T14:13:09.868" v="1242" actId="113"/>
          <ac:spMkLst>
            <pc:docMk/>
            <pc:sldMk cId="0" sldId="262"/>
            <ac:spMk id="229" creationId="{00000000-0000-0000-0000-000000000000}"/>
          </ac:spMkLst>
        </pc:spChg>
      </pc:sldChg>
      <pc:sldChg chg="modSp mod">
        <pc:chgData name="Harsh Gulwani" userId="ee9f544bd28407bc" providerId="LiveId" clId="{A8A3F707-5B2E-46F3-815C-AB8CBF45E138}" dt="2025-01-17T18:29:33.013" v="1604" actId="20577"/>
        <pc:sldMkLst>
          <pc:docMk/>
          <pc:sldMk cId="0" sldId="263"/>
        </pc:sldMkLst>
        <pc:spChg chg="mod">
          <ac:chgData name="Harsh Gulwani" userId="ee9f544bd28407bc" providerId="LiveId" clId="{A8A3F707-5B2E-46F3-815C-AB8CBF45E138}" dt="2025-01-17T18:29:33.013" v="1604" actId="20577"/>
          <ac:spMkLst>
            <pc:docMk/>
            <pc:sldMk cId="0" sldId="263"/>
            <ac:spMk id="237" creationId="{00000000-0000-0000-0000-000000000000}"/>
          </ac:spMkLst>
        </pc:spChg>
      </pc:sldChg>
      <pc:sldChg chg="addSp modSp mod modNotes">
        <pc:chgData name="Harsh Gulwani" userId="ee9f544bd28407bc" providerId="LiveId" clId="{A8A3F707-5B2E-46F3-815C-AB8CBF45E138}" dt="2025-01-18T03:02:02.284" v="2340" actId="14100"/>
        <pc:sldMkLst>
          <pc:docMk/>
          <pc:sldMk cId="0" sldId="264"/>
        </pc:sldMkLst>
        <pc:spChg chg="mod">
          <ac:chgData name="Harsh Gulwani" userId="ee9f544bd28407bc" providerId="LiveId" clId="{A8A3F707-5B2E-46F3-815C-AB8CBF45E138}" dt="2025-01-18T03:01:14.795" v="2335" actId="1076"/>
          <ac:spMkLst>
            <pc:docMk/>
            <pc:sldMk cId="0" sldId="264"/>
            <ac:spMk id="245" creationId="{00000000-0000-0000-0000-000000000000}"/>
          </ac:spMkLst>
        </pc:spChg>
        <pc:picChg chg="add mod">
          <ac:chgData name="Harsh Gulwani" userId="ee9f544bd28407bc" providerId="LiveId" clId="{A8A3F707-5B2E-46F3-815C-AB8CBF45E138}" dt="2025-01-18T03:02:02.284" v="2340" actId="14100"/>
          <ac:picMkLst>
            <pc:docMk/>
            <pc:sldMk cId="0" sldId="264"/>
            <ac:picMk id="3" creationId="{39C90D34-1A63-FF5B-6F85-8ED7A9FC5549}"/>
          </ac:picMkLst>
        </pc:picChg>
      </pc:sldChg>
      <pc:sldChg chg="modSp mod">
        <pc:chgData name="Harsh Gulwani" userId="ee9f544bd28407bc" providerId="LiveId" clId="{A8A3F707-5B2E-46F3-815C-AB8CBF45E138}" dt="2025-01-17T14:08:04.762" v="1211" actId="20577"/>
        <pc:sldMkLst>
          <pc:docMk/>
          <pc:sldMk cId="0" sldId="265"/>
        </pc:sldMkLst>
        <pc:spChg chg="mod">
          <ac:chgData name="Harsh Gulwani" userId="ee9f544bd28407bc" providerId="LiveId" clId="{A8A3F707-5B2E-46F3-815C-AB8CBF45E138}" dt="2025-01-17T14:08:04.762" v="1211" actId="20577"/>
          <ac:spMkLst>
            <pc:docMk/>
            <pc:sldMk cId="0" sldId="265"/>
            <ac:spMk id="253" creationId="{00000000-0000-0000-0000-000000000000}"/>
          </ac:spMkLst>
        </pc:spChg>
      </pc:sldChg>
      <pc:sldChg chg="modSp mod">
        <pc:chgData name="Harsh Gulwani" userId="ee9f544bd28407bc" providerId="LiveId" clId="{A8A3F707-5B2E-46F3-815C-AB8CBF45E138}" dt="2025-01-18T02:58:57.380" v="2327" actId="20577"/>
        <pc:sldMkLst>
          <pc:docMk/>
          <pc:sldMk cId="0" sldId="266"/>
        </pc:sldMkLst>
        <pc:spChg chg="mod">
          <ac:chgData name="Harsh Gulwani" userId="ee9f544bd28407bc" providerId="LiveId" clId="{A8A3F707-5B2E-46F3-815C-AB8CBF45E138}" dt="2025-01-18T02:58:57.380" v="2327" actId="20577"/>
          <ac:spMkLst>
            <pc:docMk/>
            <pc:sldMk cId="0" sldId="266"/>
            <ac:spMk id="261" creationId="{00000000-0000-0000-0000-000000000000}"/>
          </ac:spMkLst>
        </pc:spChg>
      </pc:sldChg>
      <pc:sldChg chg="modSp mod ord">
        <pc:chgData name="Harsh Gulwani" userId="ee9f544bd28407bc" providerId="LiveId" clId="{A8A3F707-5B2E-46F3-815C-AB8CBF45E138}" dt="2025-01-18T02:55:25.020" v="2263" actId="20577"/>
        <pc:sldMkLst>
          <pc:docMk/>
          <pc:sldMk cId="0" sldId="267"/>
        </pc:sldMkLst>
        <pc:spChg chg="mod">
          <ac:chgData name="Harsh Gulwani" userId="ee9f544bd28407bc" providerId="LiveId" clId="{A8A3F707-5B2E-46F3-815C-AB8CBF45E138}" dt="2025-01-18T02:55:25.020" v="2263" actId="20577"/>
          <ac:spMkLst>
            <pc:docMk/>
            <pc:sldMk cId="0" sldId="267"/>
            <ac:spMk id="269" creationId="{00000000-0000-0000-0000-000000000000}"/>
          </ac:spMkLst>
        </pc:spChg>
      </pc:sldChg>
      <pc:sldChg chg="modSp mod">
        <pc:chgData name="Harsh Gulwani" userId="ee9f544bd28407bc" providerId="LiveId" clId="{A8A3F707-5B2E-46F3-815C-AB8CBF45E138}" dt="2025-01-17T13:38:11.295" v="275" actId="2710"/>
        <pc:sldMkLst>
          <pc:docMk/>
          <pc:sldMk cId="3572606264" sldId="270"/>
        </pc:sldMkLst>
        <pc:spChg chg="mod">
          <ac:chgData name="Harsh Gulwani" userId="ee9f544bd28407bc" providerId="LiveId" clId="{A8A3F707-5B2E-46F3-815C-AB8CBF45E138}" dt="2025-01-17T13:38:11.295" v="275" actId="2710"/>
          <ac:spMkLst>
            <pc:docMk/>
            <pc:sldMk cId="3572606264" sldId="270"/>
            <ac:spMk id="213" creationId="{00000000-0000-0000-0000-000000000000}"/>
          </ac:spMkLst>
        </pc:spChg>
      </pc:sldChg>
      <pc:sldChg chg="modSp mod">
        <pc:chgData name="Harsh Gulwani" userId="ee9f544bd28407bc" providerId="LiveId" clId="{A8A3F707-5B2E-46F3-815C-AB8CBF45E138}" dt="2025-01-17T13:45:40.141" v="297" actId="113"/>
        <pc:sldMkLst>
          <pc:docMk/>
          <pc:sldMk cId="4150786639" sldId="271"/>
        </pc:sldMkLst>
        <pc:spChg chg="mod">
          <ac:chgData name="Harsh Gulwani" userId="ee9f544bd28407bc" providerId="LiveId" clId="{A8A3F707-5B2E-46F3-815C-AB8CBF45E138}" dt="2025-01-17T13:45:40.141" v="297" actId="113"/>
          <ac:spMkLst>
            <pc:docMk/>
            <pc:sldMk cId="4150786639" sldId="271"/>
            <ac:spMk id="213" creationId="{00000000-0000-0000-0000-000000000000}"/>
          </ac:spMkLst>
        </pc:spChg>
      </pc:sldChg>
      <pc:sldChg chg="modSp mod">
        <pc:chgData name="Harsh Gulwani" userId="ee9f544bd28407bc" providerId="LiveId" clId="{A8A3F707-5B2E-46F3-815C-AB8CBF45E138}" dt="2025-01-17T13:45:19.849" v="293" actId="113"/>
        <pc:sldMkLst>
          <pc:docMk/>
          <pc:sldMk cId="1109616692" sldId="272"/>
        </pc:sldMkLst>
        <pc:spChg chg="mod">
          <ac:chgData name="Harsh Gulwani" userId="ee9f544bd28407bc" providerId="LiveId" clId="{A8A3F707-5B2E-46F3-815C-AB8CBF45E138}" dt="2025-01-17T13:45:19.849" v="293" actId="113"/>
          <ac:spMkLst>
            <pc:docMk/>
            <pc:sldMk cId="1109616692" sldId="272"/>
            <ac:spMk id="213" creationId="{00000000-0000-0000-0000-000000000000}"/>
          </ac:spMkLst>
        </pc:spChg>
      </pc:sldChg>
      <pc:sldChg chg="modSp add mod modNotesTx">
        <pc:chgData name="Harsh Gulwani" userId="ee9f544bd28407bc" providerId="LiveId" clId="{A8A3F707-5B2E-46F3-815C-AB8CBF45E138}" dt="2025-01-18T02:46:26.143" v="1864" actId="20577"/>
        <pc:sldMkLst>
          <pc:docMk/>
          <pc:sldMk cId="2239689973" sldId="274"/>
        </pc:sldMkLst>
        <pc:spChg chg="mod">
          <ac:chgData name="Harsh Gulwani" userId="ee9f544bd28407bc" providerId="LiveId" clId="{A8A3F707-5B2E-46F3-815C-AB8CBF45E138}" dt="2025-01-18T02:46:26.143" v="1864" actId="20577"/>
          <ac:spMkLst>
            <pc:docMk/>
            <pc:sldMk cId="2239689973" sldId="274"/>
            <ac:spMk id="229" creationId="{5611C1A9-B5EF-D43E-E047-9778C628D5CA}"/>
          </ac:spMkLst>
        </pc:spChg>
      </pc:sldChg>
      <pc:sldChg chg="modSp add mod">
        <pc:chgData name="Harsh Gulwani" userId="ee9f544bd28407bc" providerId="LiveId" clId="{A8A3F707-5B2E-46F3-815C-AB8CBF45E138}" dt="2025-01-18T02:58:31.964" v="2325" actId="20577"/>
        <pc:sldMkLst>
          <pc:docMk/>
          <pc:sldMk cId="2371508202" sldId="275"/>
        </pc:sldMkLst>
        <pc:spChg chg="mod">
          <ac:chgData name="Harsh Gulwani" userId="ee9f544bd28407bc" providerId="LiveId" clId="{A8A3F707-5B2E-46F3-815C-AB8CBF45E138}" dt="2025-01-18T02:58:31.964" v="2325" actId="20577"/>
          <ac:spMkLst>
            <pc:docMk/>
            <pc:sldMk cId="2371508202" sldId="275"/>
            <ac:spMk id="269" creationId="{B1B3C2AF-C715-3779-607B-86CC89CDFB74}"/>
          </ac:spMkLst>
        </pc:spChg>
      </pc:sldChg>
      <pc:sldChg chg="addSp modSp add mod">
        <pc:chgData name="Harsh Gulwani" userId="ee9f544bd28407bc" providerId="LiveId" clId="{A8A3F707-5B2E-46F3-815C-AB8CBF45E138}" dt="2025-01-18T03:01:54.758" v="2339" actId="1076"/>
        <pc:sldMkLst>
          <pc:docMk/>
          <pc:sldMk cId="2018666619" sldId="276"/>
        </pc:sldMkLst>
        <pc:spChg chg="mod">
          <ac:chgData name="Harsh Gulwani" userId="ee9f544bd28407bc" providerId="LiveId" clId="{A8A3F707-5B2E-46F3-815C-AB8CBF45E138}" dt="2025-01-18T03:01:30.557" v="2336" actId="1076"/>
          <ac:spMkLst>
            <pc:docMk/>
            <pc:sldMk cId="2018666619" sldId="276"/>
            <ac:spMk id="245" creationId="{8FFC66F6-FC0A-05D5-E615-1496D9B8C6AE}"/>
          </ac:spMkLst>
        </pc:spChg>
        <pc:picChg chg="add mod">
          <ac:chgData name="Harsh Gulwani" userId="ee9f544bd28407bc" providerId="LiveId" clId="{A8A3F707-5B2E-46F3-815C-AB8CBF45E138}" dt="2025-01-18T03:01:54.758" v="2339" actId="1076"/>
          <ac:picMkLst>
            <pc:docMk/>
            <pc:sldMk cId="2018666619" sldId="276"/>
            <ac:picMk id="3" creationId="{369D4560-064D-E3A5-B083-C771CAB07DEE}"/>
          </ac:picMkLst>
        </pc:picChg>
      </pc:sldChg>
      <pc:sldChg chg="addSp modSp add mod">
        <pc:chgData name="Harsh Gulwani" userId="ee9f544bd28407bc" providerId="LiveId" clId="{A8A3F707-5B2E-46F3-815C-AB8CBF45E138}" dt="2025-01-18T03:17:36.601" v="2343" actId="1076"/>
        <pc:sldMkLst>
          <pc:docMk/>
          <pc:sldMk cId="2615638529" sldId="277"/>
        </pc:sldMkLst>
        <pc:picChg chg="add mod">
          <ac:chgData name="Harsh Gulwani" userId="ee9f544bd28407bc" providerId="LiveId" clId="{A8A3F707-5B2E-46F3-815C-AB8CBF45E138}" dt="2025-01-18T03:17:36.601" v="2343" actId="1076"/>
          <ac:picMkLst>
            <pc:docMk/>
            <pc:sldMk cId="2615638529" sldId="277"/>
            <ac:picMk id="3" creationId="{77EF1F42-1B0B-DA07-0F48-6E26F53F3F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2e7607831_0_1: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02e7607831_0_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26ca068276_0_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26ca068276_0_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r>
              <a:rPr lang="en-US" b="1"/>
              <a:t>Aspiring Investors Looking to Enter the Market</a:t>
            </a:r>
            <a:endParaRPr lang="en-US"/>
          </a:p>
          <a:p>
            <a:pPr lvl="1">
              <a:buFont typeface="Arial" panose="020B0604020202020204" pitchFamily="34" charset="0"/>
              <a:buChar char="•"/>
            </a:pPr>
            <a:r>
              <a:rPr lang="en-US"/>
              <a:t>Our platform empowers newcomers by providing accessible tools, educational resources, and personalized guidance to help them confidently start their investment journey and generate profits.</a:t>
            </a:r>
          </a:p>
          <a:p>
            <a:r>
              <a:rPr lang="en-US" b="1"/>
              <a:t>Comprehensive Solutions for Investors of All Ages</a:t>
            </a:r>
            <a:endParaRPr lang="en-US"/>
          </a:p>
          <a:p>
            <a:pPr lvl="1">
              <a:buFont typeface="Arial" panose="020B0604020202020204" pitchFamily="34" charset="0"/>
              <a:buChar char="•"/>
            </a:pPr>
            <a:r>
              <a:rPr lang="en-US"/>
              <a:t>A one-stop platform for investors of all age groups, offering features to manage diverse investment portfolios, track performance, and gain insights into their financial journey. It also provides tailored recommendations to enhance returns.</a:t>
            </a:r>
          </a:p>
          <a:p>
            <a:r>
              <a:rPr lang="en-US" b="1"/>
              <a:t>Experienced Investors Seeking Advanced Analytics</a:t>
            </a:r>
            <a:endParaRPr lang="en-US"/>
          </a:p>
          <a:p>
            <a:pPr lvl="1">
              <a:buFont typeface="Arial" panose="020B0604020202020204" pitchFamily="34" charset="0"/>
              <a:buChar char="•"/>
            </a:pPr>
            <a:r>
              <a:rPr lang="en-US"/>
              <a:t>For seasoned investors, we offer cutting-edge analytics, risk assessment tools, and strategy optimization to refine investment decisions and maximize portfolio performance.</a:t>
            </a:r>
          </a:p>
          <a:p>
            <a:r>
              <a:rPr lang="en-US" b="1"/>
              <a:t>Global Investors Navigating Diverse Asset Classes</a:t>
            </a:r>
            <a:endParaRPr lang="en-US"/>
          </a:p>
          <a:p>
            <a:pPr lvl="1">
              <a:buFont typeface="Arial" panose="020B0604020202020204" pitchFamily="34" charset="0"/>
              <a:buChar char="•"/>
            </a:pPr>
            <a:r>
              <a:rPr lang="en-US"/>
              <a:t>Our platform supports global investors by simplifying cross-border compliance, enabling seamless management of traditional assets, cryptocurrencies, and ESG investments—all under one roof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52B4D724-B19E-0FDD-667E-F515867378C1}"/>
            </a:ext>
          </a:extLst>
        </p:cNvPr>
        <p:cNvGrpSpPr/>
        <p:nvPr/>
      </p:nvGrpSpPr>
      <p:grpSpPr>
        <a:xfrm>
          <a:off x="0" y="0"/>
          <a:ext cx="0" cy="0"/>
          <a:chOff x="0" y="0"/>
          <a:chExt cx="0" cy="0"/>
        </a:xfrm>
      </p:grpSpPr>
      <p:sp>
        <p:nvSpPr>
          <p:cNvPr id="223" name="Google Shape;223;g326ca068276_0_1:notes">
            <a:extLst>
              <a:ext uri="{FF2B5EF4-FFF2-40B4-BE49-F238E27FC236}">
                <a16:creationId xmlns:a16="http://schemas.microsoft.com/office/drawing/2014/main" id="{00273ECF-2C59-828E-D982-40F6E2810502}"/>
              </a:ext>
            </a:extLst>
          </p:cNvPr>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26ca068276_0_1:notes">
            <a:extLst>
              <a:ext uri="{FF2B5EF4-FFF2-40B4-BE49-F238E27FC236}">
                <a16:creationId xmlns:a16="http://schemas.microsoft.com/office/drawing/2014/main" id="{7EE670DE-F657-3FC4-B870-15D28E72D9AA}"/>
              </a:ext>
            </a:extLst>
          </p:cNvPr>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514350" lvl="0" indent="-514350" algn="l" rtl="0">
              <a:lnSpc>
                <a:spcPct val="150000"/>
              </a:lnSpc>
              <a:spcBef>
                <a:spcPts val="1200"/>
              </a:spcBef>
              <a:spcAft>
                <a:spcPts val="0"/>
              </a:spcAft>
              <a:buClr>
                <a:schemeClr val="tx1"/>
              </a:buClr>
              <a:buFont typeface="+mj-lt"/>
              <a:buAutoNum type="arabicPeriod"/>
            </a:pPr>
            <a:r>
              <a:rPr lang="en-US" sz="1100">
                <a:solidFill>
                  <a:schemeClr val="tx1"/>
                </a:solidFill>
              </a:rPr>
              <a:t>By offering a clear and detailed overview of investments, clients gain better control over their portfolios, allowing them to make </a:t>
            </a:r>
            <a:r>
              <a:rPr lang="en-US" sz="1100" b="1">
                <a:solidFill>
                  <a:schemeClr val="tx1"/>
                </a:solidFill>
              </a:rPr>
              <a:t>informed decisions.</a:t>
            </a:r>
          </a:p>
          <a:p>
            <a:pPr marL="514350" lvl="0" indent="-514350" algn="l" rtl="0">
              <a:lnSpc>
                <a:spcPct val="150000"/>
              </a:lnSpc>
              <a:spcBef>
                <a:spcPts val="1200"/>
              </a:spcBef>
              <a:spcAft>
                <a:spcPts val="0"/>
              </a:spcAft>
              <a:buClr>
                <a:schemeClr val="tx1"/>
              </a:buClr>
              <a:buFont typeface="+mj-lt"/>
              <a:buAutoNum type="arabicPeriod"/>
            </a:pPr>
            <a:r>
              <a:rPr lang="en-US" sz="1100">
                <a:solidFill>
                  <a:schemeClr val="tx1"/>
                </a:solidFill>
              </a:rPr>
              <a:t>Graphs and visualizations can make complex data easier to understand. Clients can quickly grasp trends in their investments over time and the relative success of different sectors.</a:t>
            </a:r>
          </a:p>
          <a:p>
            <a:pPr marL="514350" lvl="0" indent="-514350" algn="l" rtl="0">
              <a:lnSpc>
                <a:spcPct val="150000"/>
              </a:lnSpc>
              <a:spcBef>
                <a:spcPts val="1200"/>
              </a:spcBef>
              <a:spcAft>
                <a:spcPts val="0"/>
              </a:spcAft>
              <a:buClr>
                <a:schemeClr val="tx1"/>
              </a:buClr>
              <a:buFont typeface="+mj-lt"/>
              <a:buAutoNum type="arabicPeriod"/>
            </a:pPr>
            <a:r>
              <a:rPr lang="en-US" sz="1100">
                <a:solidFill>
                  <a:schemeClr val="tx1"/>
                </a:solidFill>
              </a:rPr>
              <a:t>Visual tools could help users identify patterns or areas for improvement in their investment strategy, leading to more informed decision-making.</a:t>
            </a:r>
          </a:p>
          <a:p>
            <a:pPr marL="514350" lvl="0" indent="-514350" algn="l" rtl="0">
              <a:lnSpc>
                <a:spcPct val="150000"/>
              </a:lnSpc>
              <a:spcBef>
                <a:spcPts val="1200"/>
              </a:spcBef>
              <a:spcAft>
                <a:spcPts val="0"/>
              </a:spcAft>
              <a:buClr>
                <a:schemeClr val="tx1"/>
              </a:buClr>
              <a:buFont typeface="+mj-lt"/>
              <a:buAutoNum type="arabicPeriod"/>
            </a:pPr>
            <a:r>
              <a:rPr lang="en-US"/>
              <a:t>Providing up-to-date market news allows clients to stay informed about external factors that could affect their investments, enabling them to act proactively</a:t>
            </a:r>
          </a:p>
          <a:p>
            <a:pPr marL="514350" lvl="0" indent="-514350" algn="l" rtl="0">
              <a:lnSpc>
                <a:spcPct val="150000"/>
              </a:lnSpc>
              <a:spcBef>
                <a:spcPts val="1200"/>
              </a:spcBef>
              <a:spcAft>
                <a:spcPts val="0"/>
              </a:spcAft>
              <a:buClr>
                <a:schemeClr val="tx1"/>
              </a:buClr>
              <a:buFont typeface="+mj-lt"/>
              <a:buAutoNum type="arabicPeriod"/>
            </a:pPr>
            <a:r>
              <a:rPr lang="en-US"/>
              <a:t>Providing educational resources can help your clients make better decisions by improving their financial literacy, leading to smarter investment choices.</a:t>
            </a:r>
          </a:p>
          <a:p>
            <a:pPr marL="514350" lvl="0" indent="-514350" algn="l" rtl="0">
              <a:lnSpc>
                <a:spcPct val="150000"/>
              </a:lnSpc>
              <a:spcBef>
                <a:spcPts val="1200"/>
              </a:spcBef>
              <a:spcAft>
                <a:spcPts val="0"/>
              </a:spcAft>
              <a:buClr>
                <a:schemeClr val="tx1"/>
              </a:buClr>
              <a:buFont typeface="+mj-lt"/>
              <a:buAutoNum type="arabicPeriod"/>
            </a:pPr>
            <a:r>
              <a:rPr lang="en-US"/>
              <a:t>Personalized tax advice can lead to better financial outcomes for your clients by optimizing their investment strategies to minimize tax liabilities.</a:t>
            </a:r>
          </a:p>
          <a:p>
            <a:pPr marL="514350" lvl="0" indent="-514350" algn="l" rtl="0">
              <a:lnSpc>
                <a:spcPct val="150000"/>
              </a:lnSpc>
              <a:spcBef>
                <a:spcPts val="1200"/>
              </a:spcBef>
              <a:spcAft>
                <a:spcPts val="0"/>
              </a:spcAft>
              <a:buClr>
                <a:schemeClr val="tx1"/>
              </a:buClr>
              <a:buFont typeface="+mj-lt"/>
              <a:buAutoNum type="arabicPeriod"/>
            </a:pPr>
            <a:r>
              <a:rPr lang="en-US"/>
              <a:t>Offering expert advice on tax-saving strategies can position your platform as a trusted financial advisor, increasing user loyalty and satisfaction.</a:t>
            </a:r>
            <a:endParaRPr lang="en-US" sz="1100" b="1">
              <a:solidFill>
                <a:schemeClr val="tx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3377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26ca068276_0_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26ca068276_0_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26ca068276_0_1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26ca068276_0_1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BDBC672-B962-039F-D058-F921DE9A37CD}"/>
            </a:ext>
          </a:extLst>
        </p:cNvPr>
        <p:cNvGrpSpPr/>
        <p:nvPr/>
      </p:nvGrpSpPr>
      <p:grpSpPr>
        <a:xfrm>
          <a:off x="0" y="0"/>
          <a:ext cx="0" cy="0"/>
          <a:chOff x="0" y="0"/>
          <a:chExt cx="0" cy="0"/>
        </a:xfrm>
      </p:grpSpPr>
      <p:sp>
        <p:nvSpPr>
          <p:cNvPr id="239" name="Google Shape;239;g326ca068276_0_17:notes">
            <a:extLst>
              <a:ext uri="{FF2B5EF4-FFF2-40B4-BE49-F238E27FC236}">
                <a16:creationId xmlns:a16="http://schemas.microsoft.com/office/drawing/2014/main" id="{73AC79C3-2F6A-B3FD-91D6-B0D86DCBC694}"/>
              </a:ext>
            </a:extLst>
          </p:cNvPr>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26ca068276_0_17:notes">
            <a:extLst>
              <a:ext uri="{FF2B5EF4-FFF2-40B4-BE49-F238E27FC236}">
                <a16:creationId xmlns:a16="http://schemas.microsoft.com/office/drawing/2014/main" id="{0D32AF91-609E-1BE7-B166-1CABECF15BF6}"/>
              </a:ext>
            </a:extLst>
          </p:cNvPr>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74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841321C-480C-4C0A-6138-FE1D574266E9}"/>
            </a:ext>
          </a:extLst>
        </p:cNvPr>
        <p:cNvGrpSpPr/>
        <p:nvPr/>
      </p:nvGrpSpPr>
      <p:grpSpPr>
        <a:xfrm>
          <a:off x="0" y="0"/>
          <a:ext cx="0" cy="0"/>
          <a:chOff x="0" y="0"/>
          <a:chExt cx="0" cy="0"/>
        </a:xfrm>
      </p:grpSpPr>
      <p:sp>
        <p:nvSpPr>
          <p:cNvPr id="239" name="Google Shape;239;g326ca068276_0_17:notes">
            <a:extLst>
              <a:ext uri="{FF2B5EF4-FFF2-40B4-BE49-F238E27FC236}">
                <a16:creationId xmlns:a16="http://schemas.microsoft.com/office/drawing/2014/main" id="{6A805544-86E2-F2DC-F9A8-912CC315EB39}"/>
              </a:ext>
            </a:extLst>
          </p:cNvPr>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26ca068276_0_17:notes">
            <a:extLst>
              <a:ext uri="{FF2B5EF4-FFF2-40B4-BE49-F238E27FC236}">
                <a16:creationId xmlns:a16="http://schemas.microsoft.com/office/drawing/2014/main" id="{05F734B5-4DBE-B2BB-E6AC-220F19FCEEBB}"/>
              </a:ext>
            </a:extLst>
          </p:cNvPr>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25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26ca068276_0_2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26ca068276_0_25: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26ca068276_0_3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26ca068276_0_3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a:extLst>
            <a:ext uri="{FF2B5EF4-FFF2-40B4-BE49-F238E27FC236}">
              <a16:creationId xmlns:a16="http://schemas.microsoft.com/office/drawing/2014/main" id="{4BB69F7F-DA83-4880-F485-7A008B5B5ECA}"/>
            </a:ext>
          </a:extLst>
        </p:cNvPr>
        <p:cNvGrpSpPr/>
        <p:nvPr/>
      </p:nvGrpSpPr>
      <p:grpSpPr>
        <a:xfrm>
          <a:off x="0" y="0"/>
          <a:ext cx="0" cy="0"/>
          <a:chOff x="0" y="0"/>
          <a:chExt cx="0" cy="0"/>
        </a:xfrm>
      </p:grpSpPr>
      <p:sp>
        <p:nvSpPr>
          <p:cNvPr id="263" name="Google Shape;263;g302e7607831_0_229:notes">
            <a:extLst>
              <a:ext uri="{FF2B5EF4-FFF2-40B4-BE49-F238E27FC236}">
                <a16:creationId xmlns:a16="http://schemas.microsoft.com/office/drawing/2014/main" id="{DAF7CE88-CC25-2A4E-C034-ECF3BE9901FF}"/>
              </a:ext>
            </a:extLst>
          </p:cNvPr>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2e7607831_0_229:notes">
            <a:extLst>
              <a:ext uri="{FF2B5EF4-FFF2-40B4-BE49-F238E27FC236}">
                <a16:creationId xmlns:a16="http://schemas.microsoft.com/office/drawing/2014/main" id="{0FDA9654-E178-33B6-F25C-0ACEC9DEE4F2}"/>
              </a:ext>
            </a:extLst>
          </p:cNvPr>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492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2e7607831_0_22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2e7607831_0_22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ab86b9f33_1_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ab86b9f33_1_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26ca068276_0_4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26ca068276_0_4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26ca068276_0_4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26ca068276_0_4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3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2e7607831_0_197: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2e7607831_0_1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2e7607831_0_20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2e7607831_0_205: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03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78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00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 name="Google Shape;10;p2"/>
          <p:cNvSpPr txBox="1">
            <a:spLocks noGrp="1"/>
          </p:cNvSpPr>
          <p:nvPr>
            <p:ph type="ctrTitle"/>
          </p:nvPr>
        </p:nvSpPr>
        <p:spPr>
          <a:xfrm>
            <a:off x="3018300" y="2020050"/>
            <a:ext cx="12251400" cy="4147200"/>
          </a:xfrm>
          <a:prstGeom prst="rect">
            <a:avLst/>
          </a:prstGeom>
        </p:spPr>
        <p:txBody>
          <a:bodyPr spcFirstLastPara="1" wrap="square" lIns="182850" tIns="182850" rIns="182850" bIns="182850" anchor="b" anchorCtr="0">
            <a:noAutofit/>
          </a:bodyPr>
          <a:lstStyle>
            <a:lvl1pPr lvl="0" algn="ctr">
              <a:spcBef>
                <a:spcPts val="0"/>
              </a:spcBef>
              <a:spcAft>
                <a:spcPts val="0"/>
              </a:spcAft>
              <a:buClr>
                <a:srgbClr val="191919"/>
              </a:buClr>
              <a:buSzPts val="10400"/>
              <a:buNone/>
              <a:defRPr sz="12000">
                <a:latin typeface="Be Vietnam Pro"/>
                <a:ea typeface="Be Vietnam Pro"/>
                <a:cs typeface="Be Vietnam Pro"/>
                <a:sym typeface="Be Vietnam Pro"/>
              </a:defRPr>
            </a:lvl1pPr>
            <a:lvl2pPr lvl="1" algn="ctr">
              <a:spcBef>
                <a:spcPts val="0"/>
              </a:spcBef>
              <a:spcAft>
                <a:spcPts val="0"/>
              </a:spcAft>
              <a:buClr>
                <a:srgbClr val="191919"/>
              </a:buClr>
              <a:buSzPts val="10400"/>
              <a:buNone/>
              <a:defRPr sz="10400">
                <a:solidFill>
                  <a:srgbClr val="191919"/>
                </a:solidFill>
              </a:defRPr>
            </a:lvl2pPr>
            <a:lvl3pPr lvl="2" algn="ctr">
              <a:spcBef>
                <a:spcPts val="0"/>
              </a:spcBef>
              <a:spcAft>
                <a:spcPts val="0"/>
              </a:spcAft>
              <a:buClr>
                <a:srgbClr val="191919"/>
              </a:buClr>
              <a:buSzPts val="10400"/>
              <a:buNone/>
              <a:defRPr sz="10400">
                <a:solidFill>
                  <a:srgbClr val="191919"/>
                </a:solidFill>
              </a:defRPr>
            </a:lvl3pPr>
            <a:lvl4pPr lvl="3" algn="ctr">
              <a:spcBef>
                <a:spcPts val="0"/>
              </a:spcBef>
              <a:spcAft>
                <a:spcPts val="0"/>
              </a:spcAft>
              <a:buClr>
                <a:srgbClr val="191919"/>
              </a:buClr>
              <a:buSzPts val="10400"/>
              <a:buNone/>
              <a:defRPr sz="10400">
                <a:solidFill>
                  <a:srgbClr val="191919"/>
                </a:solidFill>
              </a:defRPr>
            </a:lvl4pPr>
            <a:lvl5pPr lvl="4" algn="ctr">
              <a:spcBef>
                <a:spcPts val="0"/>
              </a:spcBef>
              <a:spcAft>
                <a:spcPts val="0"/>
              </a:spcAft>
              <a:buClr>
                <a:srgbClr val="191919"/>
              </a:buClr>
              <a:buSzPts val="10400"/>
              <a:buNone/>
              <a:defRPr sz="10400">
                <a:solidFill>
                  <a:srgbClr val="191919"/>
                </a:solidFill>
              </a:defRPr>
            </a:lvl5pPr>
            <a:lvl6pPr lvl="5" algn="ctr">
              <a:spcBef>
                <a:spcPts val="0"/>
              </a:spcBef>
              <a:spcAft>
                <a:spcPts val="0"/>
              </a:spcAft>
              <a:buClr>
                <a:srgbClr val="191919"/>
              </a:buClr>
              <a:buSzPts val="10400"/>
              <a:buNone/>
              <a:defRPr sz="10400">
                <a:solidFill>
                  <a:srgbClr val="191919"/>
                </a:solidFill>
              </a:defRPr>
            </a:lvl6pPr>
            <a:lvl7pPr lvl="6" algn="ctr">
              <a:spcBef>
                <a:spcPts val="0"/>
              </a:spcBef>
              <a:spcAft>
                <a:spcPts val="0"/>
              </a:spcAft>
              <a:buClr>
                <a:srgbClr val="191919"/>
              </a:buClr>
              <a:buSzPts val="10400"/>
              <a:buNone/>
              <a:defRPr sz="10400">
                <a:solidFill>
                  <a:srgbClr val="191919"/>
                </a:solidFill>
              </a:defRPr>
            </a:lvl7pPr>
            <a:lvl8pPr lvl="7" algn="ctr">
              <a:spcBef>
                <a:spcPts val="0"/>
              </a:spcBef>
              <a:spcAft>
                <a:spcPts val="0"/>
              </a:spcAft>
              <a:buClr>
                <a:srgbClr val="191919"/>
              </a:buClr>
              <a:buSzPts val="10400"/>
              <a:buNone/>
              <a:defRPr sz="10400">
                <a:solidFill>
                  <a:srgbClr val="191919"/>
                </a:solidFill>
              </a:defRPr>
            </a:lvl8pPr>
            <a:lvl9pPr lvl="8" algn="ctr">
              <a:spcBef>
                <a:spcPts val="0"/>
              </a:spcBef>
              <a:spcAft>
                <a:spcPts val="0"/>
              </a:spcAft>
              <a:buClr>
                <a:srgbClr val="191919"/>
              </a:buClr>
              <a:buSzPts val="10400"/>
              <a:buNone/>
              <a:defRPr sz="10400">
                <a:solidFill>
                  <a:srgbClr val="191919"/>
                </a:solidFill>
              </a:defRPr>
            </a:lvl9pPr>
          </a:lstStyle>
          <a:p>
            <a:endParaRPr/>
          </a:p>
        </p:txBody>
      </p:sp>
      <p:sp>
        <p:nvSpPr>
          <p:cNvPr id="11" name="Google Shape;11;p2"/>
          <p:cNvSpPr txBox="1">
            <a:spLocks noGrp="1"/>
          </p:cNvSpPr>
          <p:nvPr>
            <p:ph type="subTitle" idx="1"/>
          </p:nvPr>
        </p:nvSpPr>
        <p:spPr>
          <a:xfrm>
            <a:off x="6621900" y="7500350"/>
            <a:ext cx="5044200" cy="1482600"/>
          </a:xfrm>
          <a:prstGeom prst="rect">
            <a:avLst/>
          </a:prstGeom>
        </p:spPr>
        <p:txBody>
          <a:bodyPr spcFirstLastPara="1" wrap="square" lIns="182850" tIns="182850" rIns="182850" bIns="182850" anchor="t" anchorCtr="0">
            <a:noAutofit/>
          </a:bodyPr>
          <a:lstStyle>
            <a:lvl1pPr lvl="0" algn="ctr">
              <a:lnSpc>
                <a:spcPct val="100000"/>
              </a:lnSpc>
              <a:spcBef>
                <a:spcPts val="0"/>
              </a:spcBef>
              <a:spcAft>
                <a:spcPts val="0"/>
              </a:spcAft>
              <a:buSzPts val="28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48" name="Google Shape;48;p11"/>
          <p:cNvSpPr txBox="1">
            <a:spLocks noGrp="1"/>
          </p:cNvSpPr>
          <p:nvPr>
            <p:ph type="title" hasCustomPrompt="1"/>
          </p:nvPr>
        </p:nvSpPr>
        <p:spPr>
          <a:xfrm>
            <a:off x="2568000" y="2934121"/>
            <a:ext cx="13152000" cy="2284200"/>
          </a:xfrm>
          <a:prstGeom prst="rect">
            <a:avLst/>
          </a:prstGeom>
        </p:spPr>
        <p:txBody>
          <a:bodyPr spcFirstLastPara="1" wrap="square" lIns="182850" tIns="182850" rIns="182850" bIns="182850" anchor="b" anchorCtr="0">
            <a:noAutofit/>
          </a:bodyPr>
          <a:lstStyle>
            <a:lvl1pPr lvl="0" algn="ctr">
              <a:spcBef>
                <a:spcPts val="0"/>
              </a:spcBef>
              <a:spcAft>
                <a:spcPts val="0"/>
              </a:spcAft>
              <a:buSzPts val="19200"/>
              <a:buNone/>
              <a:defRPr sz="12000">
                <a:solidFill>
                  <a:schemeClr val="accent1"/>
                </a:solidFill>
                <a:latin typeface="Be Vietnam Pro Thin"/>
                <a:ea typeface="Be Vietnam Pro Thin"/>
                <a:cs typeface="Be Vietnam Pro Thin"/>
                <a:sym typeface="Be Vietnam Pro Thin"/>
              </a:defRPr>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r>
              <a:t>xx%</a:t>
            </a:r>
          </a:p>
        </p:txBody>
      </p:sp>
      <p:sp>
        <p:nvSpPr>
          <p:cNvPr id="49" name="Google Shape;49;p11"/>
          <p:cNvSpPr txBox="1">
            <a:spLocks noGrp="1"/>
          </p:cNvSpPr>
          <p:nvPr>
            <p:ph type="subTitle" idx="1"/>
          </p:nvPr>
        </p:nvSpPr>
        <p:spPr>
          <a:xfrm>
            <a:off x="2568000" y="5532450"/>
            <a:ext cx="13152000" cy="14268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3200"/>
              <a:buNone/>
              <a:defRPr sz="32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53" name="Google Shape;53;p13"/>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54" name="Google Shape;54;p13"/>
          <p:cNvSpPr txBox="1">
            <a:spLocks noGrp="1"/>
          </p:cNvSpPr>
          <p:nvPr>
            <p:ph type="title" idx="2" hasCustomPrompt="1"/>
          </p:nvPr>
        </p:nvSpPr>
        <p:spPr>
          <a:xfrm>
            <a:off x="1713379" y="2948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 name="Google Shape;55;p13"/>
          <p:cNvSpPr txBox="1">
            <a:spLocks noGrp="1"/>
          </p:cNvSpPr>
          <p:nvPr>
            <p:ph type="title" idx="3" hasCustomPrompt="1"/>
          </p:nvPr>
        </p:nvSpPr>
        <p:spPr>
          <a:xfrm>
            <a:off x="1713379"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6" name="Google Shape;56;p13"/>
          <p:cNvSpPr txBox="1">
            <a:spLocks noGrp="1"/>
          </p:cNvSpPr>
          <p:nvPr>
            <p:ph type="title" idx="4" hasCustomPrompt="1"/>
          </p:nvPr>
        </p:nvSpPr>
        <p:spPr>
          <a:xfrm>
            <a:off x="7124350" y="2948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7" name="Google Shape;57;p13"/>
          <p:cNvSpPr txBox="1">
            <a:spLocks noGrp="1"/>
          </p:cNvSpPr>
          <p:nvPr>
            <p:ph type="title" idx="5" hasCustomPrompt="1"/>
          </p:nvPr>
        </p:nvSpPr>
        <p:spPr>
          <a:xfrm>
            <a:off x="7124350"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8" name="Google Shape;58;p13"/>
          <p:cNvSpPr txBox="1">
            <a:spLocks noGrp="1"/>
          </p:cNvSpPr>
          <p:nvPr>
            <p:ph type="title" idx="6" hasCustomPrompt="1"/>
          </p:nvPr>
        </p:nvSpPr>
        <p:spPr>
          <a:xfrm>
            <a:off x="12535306" y="2920521"/>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9" name="Google Shape;59;p13"/>
          <p:cNvSpPr txBox="1">
            <a:spLocks noGrp="1"/>
          </p:cNvSpPr>
          <p:nvPr>
            <p:ph type="title" idx="7" hasCustomPrompt="1"/>
          </p:nvPr>
        </p:nvSpPr>
        <p:spPr>
          <a:xfrm>
            <a:off x="12535306"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60" name="Google Shape;60;p13"/>
          <p:cNvSpPr txBox="1">
            <a:spLocks noGrp="1"/>
          </p:cNvSpPr>
          <p:nvPr>
            <p:ph type="subTitle" idx="1"/>
          </p:nvPr>
        </p:nvSpPr>
        <p:spPr>
          <a:xfrm>
            <a:off x="144000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1" name="Google Shape;61;p13"/>
          <p:cNvSpPr txBox="1">
            <a:spLocks noGrp="1"/>
          </p:cNvSpPr>
          <p:nvPr>
            <p:ph type="subTitle" idx="8"/>
          </p:nvPr>
        </p:nvSpPr>
        <p:spPr>
          <a:xfrm>
            <a:off x="683855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2" name="Google Shape;62;p13"/>
          <p:cNvSpPr txBox="1">
            <a:spLocks noGrp="1"/>
          </p:cNvSpPr>
          <p:nvPr>
            <p:ph type="subTitle" idx="9"/>
          </p:nvPr>
        </p:nvSpPr>
        <p:spPr>
          <a:xfrm>
            <a:off x="1223710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3" name="Google Shape;63;p13"/>
          <p:cNvSpPr txBox="1">
            <a:spLocks noGrp="1"/>
          </p:cNvSpPr>
          <p:nvPr>
            <p:ph type="subTitle" idx="13"/>
          </p:nvPr>
        </p:nvSpPr>
        <p:spPr>
          <a:xfrm>
            <a:off x="144000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4" name="Google Shape;64;p13"/>
          <p:cNvSpPr txBox="1">
            <a:spLocks noGrp="1"/>
          </p:cNvSpPr>
          <p:nvPr>
            <p:ph type="subTitle" idx="14"/>
          </p:nvPr>
        </p:nvSpPr>
        <p:spPr>
          <a:xfrm>
            <a:off x="683855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5" name="Google Shape;65;p13"/>
          <p:cNvSpPr txBox="1">
            <a:spLocks noGrp="1"/>
          </p:cNvSpPr>
          <p:nvPr>
            <p:ph type="subTitle" idx="15"/>
          </p:nvPr>
        </p:nvSpPr>
        <p:spPr>
          <a:xfrm>
            <a:off x="1223710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6"/>
        <p:cNvGrpSpPr/>
        <p:nvPr/>
      </p:nvGrpSpPr>
      <p:grpSpPr>
        <a:xfrm>
          <a:off x="0" y="0"/>
          <a:ext cx="0" cy="0"/>
          <a:chOff x="0" y="0"/>
          <a:chExt cx="0" cy="0"/>
        </a:xfrm>
      </p:grpSpPr>
      <p:pic>
        <p:nvPicPr>
          <p:cNvPr id="67" name="Google Shape;67;p14"/>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68" name="Google Shape;68;p14"/>
          <p:cNvSpPr txBox="1">
            <a:spLocks noGrp="1"/>
          </p:cNvSpPr>
          <p:nvPr>
            <p:ph type="title" hasCustomPrompt="1"/>
          </p:nvPr>
        </p:nvSpPr>
        <p:spPr>
          <a:xfrm>
            <a:off x="1596775" y="5391000"/>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69" name="Google Shape;69;p14"/>
          <p:cNvSpPr txBox="1">
            <a:spLocks noGrp="1"/>
          </p:cNvSpPr>
          <p:nvPr>
            <p:ph type="subTitle" idx="1"/>
          </p:nvPr>
        </p:nvSpPr>
        <p:spPr>
          <a:xfrm>
            <a:off x="1596775" y="7120338"/>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
        <p:nvSpPr>
          <p:cNvPr id="70" name="Google Shape;70;p14"/>
          <p:cNvSpPr txBox="1">
            <a:spLocks noGrp="1"/>
          </p:cNvSpPr>
          <p:nvPr>
            <p:ph type="title" idx="2" hasCustomPrompt="1"/>
          </p:nvPr>
        </p:nvSpPr>
        <p:spPr>
          <a:xfrm>
            <a:off x="5651400" y="1969028"/>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71" name="Google Shape;71;p14"/>
          <p:cNvSpPr txBox="1">
            <a:spLocks noGrp="1"/>
          </p:cNvSpPr>
          <p:nvPr>
            <p:ph type="subTitle" idx="3"/>
          </p:nvPr>
        </p:nvSpPr>
        <p:spPr>
          <a:xfrm>
            <a:off x="5651400" y="3698396"/>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
        <p:nvSpPr>
          <p:cNvPr id="72" name="Google Shape;72;p14"/>
          <p:cNvSpPr txBox="1">
            <a:spLocks noGrp="1"/>
          </p:cNvSpPr>
          <p:nvPr>
            <p:ph type="title" idx="4" hasCustomPrompt="1"/>
          </p:nvPr>
        </p:nvSpPr>
        <p:spPr>
          <a:xfrm>
            <a:off x="9706025" y="5391000"/>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73" name="Google Shape;73;p14"/>
          <p:cNvSpPr txBox="1">
            <a:spLocks noGrp="1"/>
          </p:cNvSpPr>
          <p:nvPr>
            <p:ph type="subTitle" idx="5"/>
          </p:nvPr>
        </p:nvSpPr>
        <p:spPr>
          <a:xfrm>
            <a:off x="9706025" y="7120338"/>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4"/>
        <p:cNvGrpSpPr/>
        <p:nvPr/>
      </p:nvGrpSpPr>
      <p:grpSpPr>
        <a:xfrm>
          <a:off x="0" y="0"/>
          <a:ext cx="0" cy="0"/>
          <a:chOff x="0" y="0"/>
          <a:chExt cx="0" cy="0"/>
        </a:xfrm>
      </p:grpSpPr>
      <p:pic>
        <p:nvPicPr>
          <p:cNvPr id="75" name="Google Shape;75;p15"/>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76" name="Google Shape;76;p15"/>
          <p:cNvSpPr txBox="1">
            <a:spLocks noGrp="1"/>
          </p:cNvSpPr>
          <p:nvPr>
            <p:ph type="title"/>
          </p:nvPr>
        </p:nvSpPr>
        <p:spPr>
          <a:xfrm>
            <a:off x="1440000" y="1070000"/>
            <a:ext cx="6247800" cy="20910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77" name="Google Shape;77;p15"/>
          <p:cNvSpPr txBox="1">
            <a:spLocks noGrp="1"/>
          </p:cNvSpPr>
          <p:nvPr>
            <p:ph type="subTitle" idx="1"/>
          </p:nvPr>
        </p:nvSpPr>
        <p:spPr>
          <a:xfrm>
            <a:off x="1440000" y="3008600"/>
            <a:ext cx="6247800" cy="196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78" name="Google Shape;78;p15"/>
          <p:cNvSpPr>
            <a:spLocks noGrp="1"/>
          </p:cNvSpPr>
          <p:nvPr>
            <p:ph type="pic" idx="2"/>
          </p:nvPr>
        </p:nvSpPr>
        <p:spPr>
          <a:xfrm>
            <a:off x="12424100" y="1070000"/>
            <a:ext cx="4433400" cy="8146800"/>
          </a:xfrm>
          <a:prstGeom prst="roundRect">
            <a:avLst>
              <a:gd name="adj" fmla="val 16667"/>
            </a:avLst>
          </a:prstGeom>
          <a:noFill/>
          <a:ln>
            <a:noFill/>
          </a:ln>
        </p:spPr>
      </p:sp>
      <p:sp>
        <p:nvSpPr>
          <p:cNvPr id="79" name="Google Shape;79;p15"/>
          <p:cNvSpPr>
            <a:spLocks noGrp="1"/>
          </p:cNvSpPr>
          <p:nvPr>
            <p:ph type="pic" idx="3"/>
          </p:nvPr>
        </p:nvSpPr>
        <p:spPr>
          <a:xfrm>
            <a:off x="1440000" y="5342600"/>
            <a:ext cx="6247800" cy="3874200"/>
          </a:xfrm>
          <a:prstGeom prst="roundRect">
            <a:avLst>
              <a:gd name="adj" fmla="val 16667"/>
            </a:avLst>
          </a:prstGeom>
          <a:noFill/>
          <a:ln>
            <a:noFill/>
          </a:ln>
        </p:spPr>
      </p:sp>
      <p:sp>
        <p:nvSpPr>
          <p:cNvPr id="80" name="Google Shape;80;p15"/>
          <p:cNvSpPr>
            <a:spLocks noGrp="1"/>
          </p:cNvSpPr>
          <p:nvPr>
            <p:ph type="pic" idx="4"/>
          </p:nvPr>
        </p:nvSpPr>
        <p:spPr>
          <a:xfrm>
            <a:off x="7839250" y="1070000"/>
            <a:ext cx="4433400" cy="8146800"/>
          </a:xfrm>
          <a:prstGeom prst="roundRect">
            <a:avLst>
              <a:gd name="adj" fmla="val 16667"/>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81"/>
        <p:cNvGrpSpPr/>
        <p:nvPr/>
      </p:nvGrpSpPr>
      <p:grpSpPr>
        <a:xfrm>
          <a:off x="0" y="0"/>
          <a:ext cx="0" cy="0"/>
          <a:chOff x="0" y="0"/>
          <a:chExt cx="0" cy="0"/>
        </a:xfrm>
      </p:grpSpPr>
      <p:pic>
        <p:nvPicPr>
          <p:cNvPr id="82" name="Google Shape;82;p16"/>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83" name="Google Shape;83;p16"/>
          <p:cNvSpPr txBox="1">
            <a:spLocks noGrp="1"/>
          </p:cNvSpPr>
          <p:nvPr>
            <p:ph type="title"/>
          </p:nvPr>
        </p:nvSpPr>
        <p:spPr>
          <a:xfrm>
            <a:off x="8933400" y="2630850"/>
            <a:ext cx="7557000" cy="25080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84" name="Google Shape;84;p16"/>
          <p:cNvSpPr txBox="1">
            <a:spLocks noGrp="1"/>
          </p:cNvSpPr>
          <p:nvPr>
            <p:ph type="subTitle" idx="1"/>
          </p:nvPr>
        </p:nvSpPr>
        <p:spPr>
          <a:xfrm>
            <a:off x="8933400" y="5250150"/>
            <a:ext cx="7557000" cy="2406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85" name="Google Shape;85;p16"/>
          <p:cNvSpPr>
            <a:spLocks noGrp="1"/>
          </p:cNvSpPr>
          <p:nvPr>
            <p:ph type="pic" idx="2"/>
          </p:nvPr>
        </p:nvSpPr>
        <p:spPr>
          <a:xfrm>
            <a:off x="1673400" y="1046400"/>
            <a:ext cx="6460200" cy="8194200"/>
          </a:xfrm>
          <a:prstGeom prst="roundRect">
            <a:avLst>
              <a:gd name="adj" fmla="val 1666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86"/>
        <p:cNvGrpSpPr/>
        <p:nvPr/>
      </p:nvGrpSpPr>
      <p:grpSpPr>
        <a:xfrm>
          <a:off x="0" y="0"/>
          <a:ext cx="0" cy="0"/>
          <a:chOff x="0" y="0"/>
          <a:chExt cx="0" cy="0"/>
        </a:xfrm>
      </p:grpSpPr>
      <p:pic>
        <p:nvPicPr>
          <p:cNvPr id="87" name="Google Shape;87;p17"/>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88" name="Google Shape;88;p17"/>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89" name="Google Shape;89;p17"/>
          <p:cNvSpPr txBox="1">
            <a:spLocks noGrp="1"/>
          </p:cNvSpPr>
          <p:nvPr>
            <p:ph type="subTitle" idx="1"/>
          </p:nvPr>
        </p:nvSpPr>
        <p:spPr>
          <a:xfrm>
            <a:off x="1440050" y="2570250"/>
            <a:ext cx="7570800" cy="66468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200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0" name="Google Shape;90;p17"/>
          <p:cNvSpPr txBox="1">
            <a:spLocks noGrp="1"/>
          </p:cNvSpPr>
          <p:nvPr>
            <p:ph type="subTitle" idx="2"/>
          </p:nvPr>
        </p:nvSpPr>
        <p:spPr>
          <a:xfrm>
            <a:off x="9277200" y="2570250"/>
            <a:ext cx="7570800" cy="66468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91"/>
        <p:cNvGrpSpPr/>
        <p:nvPr/>
      </p:nvGrpSpPr>
      <p:grpSpPr>
        <a:xfrm>
          <a:off x="0" y="0"/>
          <a:ext cx="0" cy="0"/>
          <a:chOff x="0" y="0"/>
          <a:chExt cx="0" cy="0"/>
        </a:xfrm>
      </p:grpSpPr>
      <p:pic>
        <p:nvPicPr>
          <p:cNvPr id="92" name="Google Shape;92;p18"/>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3" name="Google Shape;93;p18"/>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94" name="Google Shape;94;p18"/>
          <p:cNvSpPr txBox="1">
            <a:spLocks noGrp="1"/>
          </p:cNvSpPr>
          <p:nvPr>
            <p:ph type="subTitle" idx="1"/>
          </p:nvPr>
        </p:nvSpPr>
        <p:spPr>
          <a:xfrm>
            <a:off x="1440000" y="2049536"/>
            <a:ext cx="15408000" cy="199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5" name="Google Shape;95;p18"/>
          <p:cNvSpPr txBox="1">
            <a:spLocks noGrp="1"/>
          </p:cNvSpPr>
          <p:nvPr>
            <p:ph type="subTitle" idx="2"/>
          </p:nvPr>
        </p:nvSpPr>
        <p:spPr>
          <a:xfrm>
            <a:off x="1440000" y="4044535"/>
            <a:ext cx="15408000" cy="2952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6" name="Google Shape;96;p18"/>
          <p:cNvSpPr txBox="1">
            <a:spLocks noGrp="1"/>
          </p:cNvSpPr>
          <p:nvPr>
            <p:ph type="subTitle" idx="3"/>
          </p:nvPr>
        </p:nvSpPr>
        <p:spPr>
          <a:xfrm>
            <a:off x="1440000" y="6996750"/>
            <a:ext cx="15408000" cy="2220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97"/>
        <p:cNvGrpSpPr/>
        <p:nvPr/>
      </p:nvGrpSpPr>
      <p:grpSpPr>
        <a:xfrm>
          <a:off x="0" y="0"/>
          <a:ext cx="0" cy="0"/>
          <a:chOff x="0" y="0"/>
          <a:chExt cx="0" cy="0"/>
        </a:xfrm>
      </p:grpSpPr>
      <p:pic>
        <p:nvPicPr>
          <p:cNvPr id="98" name="Google Shape;98;p19"/>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99" name="Google Shape;99;p19"/>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00" name="Google Shape;100;p19"/>
          <p:cNvSpPr txBox="1">
            <a:spLocks noGrp="1"/>
          </p:cNvSpPr>
          <p:nvPr>
            <p:ph type="subTitle" idx="1"/>
          </p:nvPr>
        </p:nvSpPr>
        <p:spPr>
          <a:xfrm>
            <a:off x="1460659" y="5428640"/>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1" name="Google Shape;101;p19"/>
          <p:cNvSpPr txBox="1">
            <a:spLocks noGrp="1"/>
          </p:cNvSpPr>
          <p:nvPr>
            <p:ph type="subTitle" idx="2"/>
          </p:nvPr>
        </p:nvSpPr>
        <p:spPr>
          <a:xfrm>
            <a:off x="6829050" y="5428637"/>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2" name="Google Shape;102;p19"/>
          <p:cNvSpPr txBox="1">
            <a:spLocks noGrp="1"/>
          </p:cNvSpPr>
          <p:nvPr>
            <p:ph type="subTitle" idx="3"/>
          </p:nvPr>
        </p:nvSpPr>
        <p:spPr>
          <a:xfrm>
            <a:off x="12206028" y="5428643"/>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3" name="Google Shape;103;p19"/>
          <p:cNvSpPr txBox="1">
            <a:spLocks noGrp="1"/>
          </p:cNvSpPr>
          <p:nvPr>
            <p:ph type="subTitle" idx="4"/>
          </p:nvPr>
        </p:nvSpPr>
        <p:spPr>
          <a:xfrm>
            <a:off x="1460659"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04" name="Google Shape;104;p19"/>
          <p:cNvSpPr txBox="1">
            <a:spLocks noGrp="1"/>
          </p:cNvSpPr>
          <p:nvPr>
            <p:ph type="subTitle" idx="5"/>
          </p:nvPr>
        </p:nvSpPr>
        <p:spPr>
          <a:xfrm>
            <a:off x="6829050"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05" name="Google Shape;105;p19"/>
          <p:cNvSpPr txBox="1">
            <a:spLocks noGrp="1"/>
          </p:cNvSpPr>
          <p:nvPr>
            <p:ph type="subTitle" idx="6"/>
          </p:nvPr>
        </p:nvSpPr>
        <p:spPr>
          <a:xfrm>
            <a:off x="12206028"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108" name="Google Shape;108;p20"/>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09" name="Google Shape;109;p20"/>
          <p:cNvSpPr txBox="1">
            <a:spLocks noGrp="1"/>
          </p:cNvSpPr>
          <p:nvPr>
            <p:ph type="subTitle" idx="1"/>
          </p:nvPr>
        </p:nvSpPr>
        <p:spPr>
          <a:xfrm>
            <a:off x="1440000" y="2328061"/>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0" name="Google Shape;110;p20"/>
          <p:cNvSpPr txBox="1">
            <a:spLocks noGrp="1"/>
          </p:cNvSpPr>
          <p:nvPr>
            <p:ph type="subTitle" idx="2"/>
          </p:nvPr>
        </p:nvSpPr>
        <p:spPr>
          <a:xfrm>
            <a:off x="1440000" y="3249393"/>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1" name="Google Shape;111;p20"/>
          <p:cNvSpPr txBox="1">
            <a:spLocks noGrp="1"/>
          </p:cNvSpPr>
          <p:nvPr>
            <p:ph type="subTitle" idx="3"/>
          </p:nvPr>
        </p:nvSpPr>
        <p:spPr>
          <a:xfrm>
            <a:off x="9357301" y="3249393"/>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2" name="Google Shape;112;p20"/>
          <p:cNvSpPr txBox="1">
            <a:spLocks noGrp="1"/>
          </p:cNvSpPr>
          <p:nvPr>
            <p:ph type="subTitle" idx="4"/>
          </p:nvPr>
        </p:nvSpPr>
        <p:spPr>
          <a:xfrm>
            <a:off x="1440000" y="6809845"/>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3" name="Google Shape;113;p20"/>
          <p:cNvSpPr txBox="1">
            <a:spLocks noGrp="1"/>
          </p:cNvSpPr>
          <p:nvPr>
            <p:ph type="subTitle" idx="5"/>
          </p:nvPr>
        </p:nvSpPr>
        <p:spPr>
          <a:xfrm>
            <a:off x="9357301" y="6809845"/>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4" name="Google Shape;114;p20"/>
          <p:cNvSpPr txBox="1">
            <a:spLocks noGrp="1"/>
          </p:cNvSpPr>
          <p:nvPr>
            <p:ph type="subTitle" idx="6"/>
          </p:nvPr>
        </p:nvSpPr>
        <p:spPr>
          <a:xfrm>
            <a:off x="1440000" y="5888535"/>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5" name="Google Shape;115;p20"/>
          <p:cNvSpPr txBox="1">
            <a:spLocks noGrp="1"/>
          </p:cNvSpPr>
          <p:nvPr>
            <p:ph type="subTitle" idx="7"/>
          </p:nvPr>
        </p:nvSpPr>
        <p:spPr>
          <a:xfrm>
            <a:off x="9357300" y="2328061"/>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6" name="Google Shape;116;p20"/>
          <p:cNvSpPr txBox="1">
            <a:spLocks noGrp="1"/>
          </p:cNvSpPr>
          <p:nvPr>
            <p:ph type="subTitle" idx="8"/>
          </p:nvPr>
        </p:nvSpPr>
        <p:spPr>
          <a:xfrm>
            <a:off x="9357300" y="5888535"/>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8288029" cy="10287000"/>
          </a:xfrm>
          <a:prstGeom prst="rect">
            <a:avLst/>
          </a:prstGeom>
          <a:noFill/>
          <a:ln>
            <a:noFill/>
          </a:ln>
        </p:spPr>
      </p:pic>
      <p:sp>
        <p:nvSpPr>
          <p:cNvPr id="14" name="Google Shape;14;p3"/>
          <p:cNvSpPr txBox="1">
            <a:spLocks noGrp="1"/>
          </p:cNvSpPr>
          <p:nvPr>
            <p:ph type="title"/>
          </p:nvPr>
        </p:nvSpPr>
        <p:spPr>
          <a:xfrm>
            <a:off x="8400100" y="5257731"/>
            <a:ext cx="7887000" cy="2133000"/>
          </a:xfrm>
          <a:prstGeom prst="rect">
            <a:avLst/>
          </a:prstGeom>
        </p:spPr>
        <p:txBody>
          <a:bodyPr spcFirstLastPara="1" wrap="square" lIns="182850" tIns="182850" rIns="182850" bIns="182850" anchor="t" anchorCtr="0">
            <a:noAutofit/>
          </a:bodyPr>
          <a:lstStyle>
            <a:lvl1pPr lvl="0" algn="l" rtl="0">
              <a:spcBef>
                <a:spcPts val="0"/>
              </a:spcBef>
              <a:spcAft>
                <a:spcPts val="0"/>
              </a:spcAft>
              <a:buSzPts val="7200"/>
              <a:buNone/>
              <a:defRPr sz="10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5" name="Google Shape;15;p3"/>
          <p:cNvSpPr txBox="1">
            <a:spLocks noGrp="1"/>
          </p:cNvSpPr>
          <p:nvPr>
            <p:ph type="title" idx="2" hasCustomPrompt="1"/>
          </p:nvPr>
        </p:nvSpPr>
        <p:spPr>
          <a:xfrm>
            <a:off x="8639850" y="3120950"/>
            <a:ext cx="1978200" cy="1683600"/>
          </a:xfrm>
          <a:prstGeom prst="rect">
            <a:avLst/>
          </a:prstGeom>
          <a:noFill/>
        </p:spPr>
        <p:txBody>
          <a:bodyPr spcFirstLastPara="1" wrap="square" lIns="182850" tIns="182850" rIns="182850" bIns="182850" anchor="ctr" anchorCtr="0">
            <a:noAutofit/>
          </a:bodyPr>
          <a:lstStyle>
            <a:lvl1pPr lvl="0" algn="ctr" rtl="0">
              <a:spcBef>
                <a:spcPts val="0"/>
              </a:spcBef>
              <a:spcAft>
                <a:spcPts val="0"/>
              </a:spcAft>
              <a:buClr>
                <a:schemeClr val="lt1"/>
              </a:buClr>
              <a:buSzPts val="12000"/>
              <a:buNone/>
              <a:defRPr sz="8000">
                <a:solidFill>
                  <a:schemeClr val="accent1"/>
                </a:solidFill>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6" name="Google Shape;16;p3"/>
          <p:cNvSpPr>
            <a:spLocks noGrp="1"/>
          </p:cNvSpPr>
          <p:nvPr>
            <p:ph type="pic" idx="3"/>
          </p:nvPr>
        </p:nvSpPr>
        <p:spPr>
          <a:xfrm>
            <a:off x="1443550" y="1070000"/>
            <a:ext cx="6162600" cy="8147400"/>
          </a:xfrm>
          <a:prstGeom prst="roundRect">
            <a:avLst>
              <a:gd name="adj" fmla="val 16667"/>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7"/>
        <p:cNvGrpSpPr/>
        <p:nvPr/>
      </p:nvGrpSpPr>
      <p:grpSpPr>
        <a:xfrm>
          <a:off x="0" y="0"/>
          <a:ext cx="0" cy="0"/>
          <a:chOff x="0" y="0"/>
          <a:chExt cx="0" cy="0"/>
        </a:xfrm>
      </p:grpSpPr>
      <p:pic>
        <p:nvPicPr>
          <p:cNvPr id="118" name="Google Shape;118;p21"/>
          <p:cNvPicPr preferRelativeResize="0"/>
          <p:nvPr/>
        </p:nvPicPr>
        <p:blipFill>
          <a:blip r:embed="rId2">
            <a:alphaModFix/>
          </a:blip>
          <a:stretch>
            <a:fillRect/>
          </a:stretch>
        </p:blipFill>
        <p:spPr>
          <a:xfrm flipH="1">
            <a:off x="0" y="0"/>
            <a:ext cx="18288029" cy="10287000"/>
          </a:xfrm>
          <a:prstGeom prst="rect">
            <a:avLst/>
          </a:prstGeom>
          <a:noFill/>
          <a:ln>
            <a:noFill/>
          </a:ln>
        </p:spPr>
      </p:pic>
      <p:sp>
        <p:nvSpPr>
          <p:cNvPr id="119" name="Google Shape;119;p21"/>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20" name="Google Shape;120;p21"/>
          <p:cNvSpPr txBox="1">
            <a:spLocks noGrp="1"/>
          </p:cNvSpPr>
          <p:nvPr>
            <p:ph type="subTitle" idx="1"/>
          </p:nvPr>
        </p:nvSpPr>
        <p:spPr>
          <a:xfrm>
            <a:off x="1440000"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1" name="Google Shape;121;p21"/>
          <p:cNvSpPr txBox="1">
            <a:spLocks noGrp="1"/>
          </p:cNvSpPr>
          <p:nvPr>
            <p:ph type="subTitle" idx="2"/>
          </p:nvPr>
        </p:nvSpPr>
        <p:spPr>
          <a:xfrm>
            <a:off x="6907209"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2" name="Google Shape;122;p21"/>
          <p:cNvSpPr txBox="1">
            <a:spLocks noGrp="1"/>
          </p:cNvSpPr>
          <p:nvPr>
            <p:ph type="subTitle" idx="3"/>
          </p:nvPr>
        </p:nvSpPr>
        <p:spPr>
          <a:xfrm>
            <a:off x="1440000" y="6812458"/>
            <a:ext cx="44574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3" name="Google Shape;123;p21"/>
          <p:cNvSpPr txBox="1">
            <a:spLocks noGrp="1"/>
          </p:cNvSpPr>
          <p:nvPr>
            <p:ph type="subTitle" idx="4"/>
          </p:nvPr>
        </p:nvSpPr>
        <p:spPr>
          <a:xfrm>
            <a:off x="6907209" y="6812458"/>
            <a:ext cx="44574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4" name="Google Shape;124;p21"/>
          <p:cNvSpPr txBox="1">
            <a:spLocks noGrp="1"/>
          </p:cNvSpPr>
          <p:nvPr>
            <p:ph type="subTitle" idx="5"/>
          </p:nvPr>
        </p:nvSpPr>
        <p:spPr>
          <a:xfrm>
            <a:off x="12384217"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5" name="Google Shape;125;p21"/>
          <p:cNvSpPr txBox="1">
            <a:spLocks noGrp="1"/>
          </p:cNvSpPr>
          <p:nvPr>
            <p:ph type="subTitle" idx="6"/>
          </p:nvPr>
        </p:nvSpPr>
        <p:spPr>
          <a:xfrm>
            <a:off x="12384217" y="6812458"/>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6" name="Google Shape;126;p21"/>
          <p:cNvSpPr txBox="1">
            <a:spLocks noGrp="1"/>
          </p:cNvSpPr>
          <p:nvPr>
            <p:ph type="subTitle" idx="7"/>
          </p:nvPr>
        </p:nvSpPr>
        <p:spPr>
          <a:xfrm>
            <a:off x="14400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7" name="Google Shape;127;p21"/>
          <p:cNvSpPr txBox="1">
            <a:spLocks noGrp="1"/>
          </p:cNvSpPr>
          <p:nvPr>
            <p:ph type="subTitle" idx="8"/>
          </p:nvPr>
        </p:nvSpPr>
        <p:spPr>
          <a:xfrm>
            <a:off x="69072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8" name="Google Shape;128;p21"/>
          <p:cNvSpPr txBox="1">
            <a:spLocks noGrp="1"/>
          </p:cNvSpPr>
          <p:nvPr>
            <p:ph type="subTitle" idx="9"/>
          </p:nvPr>
        </p:nvSpPr>
        <p:spPr>
          <a:xfrm>
            <a:off x="123842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9" name="Google Shape;129;p21"/>
          <p:cNvSpPr txBox="1">
            <a:spLocks noGrp="1"/>
          </p:cNvSpPr>
          <p:nvPr>
            <p:ph type="subTitle" idx="13"/>
          </p:nvPr>
        </p:nvSpPr>
        <p:spPr>
          <a:xfrm>
            <a:off x="14400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30" name="Google Shape;130;p21"/>
          <p:cNvSpPr txBox="1">
            <a:spLocks noGrp="1"/>
          </p:cNvSpPr>
          <p:nvPr>
            <p:ph type="subTitle" idx="14"/>
          </p:nvPr>
        </p:nvSpPr>
        <p:spPr>
          <a:xfrm>
            <a:off x="69072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31" name="Google Shape;131;p21"/>
          <p:cNvSpPr txBox="1">
            <a:spLocks noGrp="1"/>
          </p:cNvSpPr>
          <p:nvPr>
            <p:ph type="subTitle" idx="15"/>
          </p:nvPr>
        </p:nvSpPr>
        <p:spPr>
          <a:xfrm>
            <a:off x="123842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32"/>
        <p:cNvGrpSpPr/>
        <p:nvPr/>
      </p:nvGrpSpPr>
      <p:grpSpPr>
        <a:xfrm>
          <a:off x="0" y="0"/>
          <a:ext cx="0" cy="0"/>
          <a:chOff x="0" y="0"/>
          <a:chExt cx="0" cy="0"/>
        </a:xfrm>
      </p:grpSpPr>
      <p:pic>
        <p:nvPicPr>
          <p:cNvPr id="133" name="Google Shape;133;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34" name="Google Shape;134;p22"/>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35" name="Google Shape;135;p22"/>
          <p:cNvSpPr txBox="1">
            <a:spLocks noGrp="1"/>
          </p:cNvSpPr>
          <p:nvPr>
            <p:ph type="subTitle" idx="1"/>
          </p:nvPr>
        </p:nvSpPr>
        <p:spPr>
          <a:xfrm>
            <a:off x="1440000" y="2464400"/>
            <a:ext cx="15342000" cy="2185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36"/>
        <p:cNvGrpSpPr/>
        <p:nvPr/>
      </p:nvGrpSpPr>
      <p:grpSpPr>
        <a:xfrm>
          <a:off x="0" y="0"/>
          <a:ext cx="0" cy="0"/>
          <a:chOff x="0" y="0"/>
          <a:chExt cx="0" cy="0"/>
        </a:xfrm>
      </p:grpSpPr>
      <p:pic>
        <p:nvPicPr>
          <p:cNvPr id="137" name="Google Shape;137;p23"/>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138" name="Google Shape;138;p23"/>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139"/>
        <p:cNvGrpSpPr/>
        <p:nvPr/>
      </p:nvGrpSpPr>
      <p:grpSpPr>
        <a:xfrm>
          <a:off x="0" y="0"/>
          <a:ext cx="0" cy="0"/>
          <a:chOff x="0" y="0"/>
          <a:chExt cx="0" cy="0"/>
        </a:xfrm>
      </p:grpSpPr>
      <p:pic>
        <p:nvPicPr>
          <p:cNvPr id="140" name="Google Shape;140;p24"/>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1" name="Google Shape;141;p24"/>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142"/>
        <p:cNvGrpSpPr/>
        <p:nvPr/>
      </p:nvGrpSpPr>
      <p:grpSpPr>
        <a:xfrm>
          <a:off x="0" y="0"/>
          <a:ext cx="0" cy="0"/>
          <a:chOff x="0" y="0"/>
          <a:chExt cx="0" cy="0"/>
        </a:xfrm>
      </p:grpSpPr>
      <p:pic>
        <p:nvPicPr>
          <p:cNvPr id="143" name="Google Shape;143;p25"/>
          <p:cNvPicPr preferRelativeResize="0"/>
          <p:nvPr/>
        </p:nvPicPr>
        <p:blipFill>
          <a:blip r:embed="rId2">
            <a:alphaModFix/>
          </a:blip>
          <a:stretch>
            <a:fillRect/>
          </a:stretch>
        </p:blipFill>
        <p:spPr>
          <a:xfrm rot="10800000">
            <a:off x="0" y="0"/>
            <a:ext cx="18288029" cy="10287000"/>
          </a:xfrm>
          <a:prstGeom prst="rect">
            <a:avLst/>
          </a:prstGeom>
          <a:noFill/>
          <a:ln>
            <a:noFill/>
          </a:ln>
        </p:spPr>
      </p:pic>
      <p:sp>
        <p:nvSpPr>
          <p:cNvPr id="144" name="Google Shape;144;p25"/>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9_1_1_1">
    <p:spTree>
      <p:nvGrpSpPr>
        <p:cNvPr id="1" name="Shape 145"/>
        <p:cNvGrpSpPr/>
        <p:nvPr/>
      </p:nvGrpSpPr>
      <p:grpSpPr>
        <a:xfrm>
          <a:off x="0" y="0"/>
          <a:ext cx="0" cy="0"/>
          <a:chOff x="0" y="0"/>
          <a:chExt cx="0" cy="0"/>
        </a:xfrm>
      </p:grpSpPr>
      <p:pic>
        <p:nvPicPr>
          <p:cNvPr id="146" name="Google Shape;146;p26"/>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147" name="Google Shape;147;p26"/>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8"/>
        <p:cNvGrpSpPr/>
        <p:nvPr/>
      </p:nvGrpSpPr>
      <p:grpSpPr>
        <a:xfrm>
          <a:off x="0" y="0"/>
          <a:ext cx="0" cy="0"/>
          <a:chOff x="0" y="0"/>
          <a:chExt cx="0" cy="0"/>
        </a:xfrm>
      </p:grpSpPr>
      <p:pic>
        <p:nvPicPr>
          <p:cNvPr id="149" name="Google Shape;149;p27"/>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50" name="Google Shape;150;p27"/>
          <p:cNvSpPr txBox="1">
            <a:spLocks noGrp="1"/>
          </p:cNvSpPr>
          <p:nvPr>
            <p:ph type="ctrTitle"/>
          </p:nvPr>
        </p:nvSpPr>
        <p:spPr>
          <a:xfrm>
            <a:off x="5365800" y="1070000"/>
            <a:ext cx="7556400" cy="1995600"/>
          </a:xfrm>
          <a:prstGeom prst="rect">
            <a:avLst/>
          </a:prstGeom>
        </p:spPr>
        <p:txBody>
          <a:bodyPr spcFirstLastPara="1" wrap="square" lIns="182850" tIns="182850" rIns="182850" bIns="182850"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endParaRPr/>
          </a:p>
        </p:txBody>
      </p:sp>
      <p:sp>
        <p:nvSpPr>
          <p:cNvPr id="151" name="Google Shape;151;p27"/>
          <p:cNvSpPr txBox="1">
            <a:spLocks noGrp="1"/>
          </p:cNvSpPr>
          <p:nvPr>
            <p:ph type="subTitle" idx="1"/>
          </p:nvPr>
        </p:nvSpPr>
        <p:spPr>
          <a:xfrm>
            <a:off x="5365800" y="2987050"/>
            <a:ext cx="7556400" cy="25398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2800"/>
              <a:buNone/>
              <a:defRPr sz="32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52" name="Google Shape;152;p27"/>
          <p:cNvSpPr txBox="1"/>
          <p:nvPr/>
        </p:nvSpPr>
        <p:spPr>
          <a:xfrm>
            <a:off x="4942500" y="6993850"/>
            <a:ext cx="8403000" cy="1231200"/>
          </a:xfrm>
          <a:prstGeom prst="rect">
            <a:avLst/>
          </a:prstGeom>
          <a:noFill/>
          <a:ln>
            <a:noFill/>
          </a:ln>
        </p:spPr>
        <p:txBody>
          <a:bodyPr spcFirstLastPara="1" wrap="square" lIns="182850" tIns="182850" rIns="182850" bIns="182850" anchor="ctr" anchorCtr="0">
            <a:noAutofit/>
          </a:bodyPr>
          <a:lstStyle/>
          <a:p>
            <a:pPr marL="0" lvl="0" indent="0" algn="ctr" rtl="0">
              <a:lnSpc>
                <a:spcPct val="100000"/>
              </a:lnSpc>
              <a:spcBef>
                <a:spcPts val="0"/>
              </a:spcBef>
              <a:spcAft>
                <a:spcPts val="0"/>
              </a:spcAft>
              <a:buNone/>
            </a:pPr>
            <a:r>
              <a:rPr lang="en-IN" sz="2000" b="1">
                <a:solidFill>
                  <a:schemeClr val="dk1"/>
                </a:solidFill>
                <a:latin typeface="Open Sans"/>
                <a:ea typeface="Open Sans"/>
                <a:cs typeface="Open Sans"/>
                <a:sym typeface="Open Sans"/>
              </a:rPr>
              <a:t>CREDITS:</a:t>
            </a:r>
            <a:r>
              <a:rPr lang="en-IN" sz="2000">
                <a:solidFill>
                  <a:schemeClr val="dk1"/>
                </a:solidFill>
                <a:latin typeface="Open Sans"/>
                <a:ea typeface="Open Sans"/>
                <a:cs typeface="Open Sans"/>
                <a:sym typeface="Open Sans"/>
              </a:rPr>
              <a:t> This presentation template was created by </a:t>
            </a:r>
            <a:r>
              <a:rPr lang="en-IN" sz="2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IN" sz="2000" b="1" u="sng">
                <a:solidFill>
                  <a:schemeClr val="dk1"/>
                </a:solidFill>
                <a:latin typeface="Open Sans"/>
                <a:ea typeface="Open Sans"/>
                <a:cs typeface="Open Sans"/>
                <a:sym typeface="Open Sans"/>
              </a:rPr>
              <a:t>,</a:t>
            </a:r>
            <a:r>
              <a:rPr lang="en-IN" sz="2000" b="1">
                <a:solidFill>
                  <a:schemeClr val="dk1"/>
                </a:solidFill>
                <a:latin typeface="Open Sans"/>
                <a:ea typeface="Open Sans"/>
                <a:cs typeface="Open Sans"/>
                <a:sym typeface="Open Sans"/>
              </a:rPr>
              <a:t> </a:t>
            </a:r>
            <a:r>
              <a:rPr lang="en-IN" sz="2000">
                <a:solidFill>
                  <a:schemeClr val="dk1"/>
                </a:solidFill>
                <a:latin typeface="Open Sans"/>
                <a:ea typeface="Open Sans"/>
                <a:cs typeface="Open Sans"/>
                <a:sym typeface="Open Sans"/>
              </a:rPr>
              <a:t>and includes icons by </a:t>
            </a:r>
            <a:r>
              <a:rPr lang="en-IN" sz="2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IN" sz="2000" b="1">
                <a:solidFill>
                  <a:schemeClr val="dk1"/>
                </a:solidFill>
                <a:latin typeface="Open Sans"/>
                <a:ea typeface="Open Sans"/>
                <a:cs typeface="Open Sans"/>
                <a:sym typeface="Open Sans"/>
              </a:rPr>
              <a:t> </a:t>
            </a:r>
            <a:r>
              <a:rPr lang="en-IN" sz="2000">
                <a:solidFill>
                  <a:schemeClr val="dk1"/>
                </a:solidFill>
                <a:latin typeface="Open Sans"/>
                <a:ea typeface="Open Sans"/>
                <a:cs typeface="Open Sans"/>
                <a:sym typeface="Open Sans"/>
              </a:rPr>
              <a:t>and infographics &amp; images by </a:t>
            </a:r>
            <a:r>
              <a:rPr lang="en-IN" sz="2000"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2000" b="1"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3"/>
        <p:cNvGrpSpPr/>
        <p:nvPr/>
      </p:nvGrpSpPr>
      <p:grpSpPr>
        <a:xfrm>
          <a:off x="0" y="0"/>
          <a:ext cx="0" cy="0"/>
          <a:chOff x="0" y="0"/>
          <a:chExt cx="0" cy="0"/>
        </a:xfrm>
      </p:grpSpPr>
      <p:pic>
        <p:nvPicPr>
          <p:cNvPr id="154" name="Google Shape;154;p28"/>
          <p:cNvPicPr preferRelativeResize="0"/>
          <p:nvPr/>
        </p:nvPicPr>
        <p:blipFill>
          <a:blip r:embed="rId2">
            <a:alphaModFix/>
          </a:blip>
          <a:stretch>
            <a:fillRect/>
          </a:stretch>
        </p:blipFill>
        <p:spPr>
          <a:xfrm>
            <a:off x="0" y="0"/>
            <a:ext cx="18287981" cy="10287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5"/>
        <p:cNvGrpSpPr/>
        <p:nvPr/>
      </p:nvGrpSpPr>
      <p:grpSpPr>
        <a:xfrm>
          <a:off x="0" y="0"/>
          <a:ext cx="0" cy="0"/>
          <a:chOff x="0" y="0"/>
          <a:chExt cx="0" cy="0"/>
        </a:xfrm>
      </p:grpSpPr>
      <p:pic>
        <p:nvPicPr>
          <p:cNvPr id="156" name="Google Shape;156;p29"/>
          <p:cNvPicPr preferRelativeResize="0"/>
          <p:nvPr/>
        </p:nvPicPr>
        <p:blipFill>
          <a:blip r:embed="rId2">
            <a:alphaModFix/>
          </a:blip>
          <a:stretch>
            <a:fillRect/>
          </a:stretch>
        </p:blipFill>
        <p:spPr>
          <a:xfrm>
            <a:off x="0" y="0"/>
            <a:ext cx="18288000" cy="1028701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rgbClr val="1A1E2A"/>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0"/>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0"/>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19" name="Google Shape;19;p4"/>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algn="ctr" rtl="0">
              <a:spcBef>
                <a:spcPts val="0"/>
              </a:spcBef>
              <a:spcAft>
                <a:spcPts val="0"/>
              </a:spcAft>
              <a:buSzPts val="6000"/>
              <a:buNone/>
              <a:defRPr/>
            </a:lvl1pPr>
            <a:lvl2pPr lvl="1" algn="ctr" rtl="0">
              <a:spcBef>
                <a:spcPts val="0"/>
              </a:spcBef>
              <a:spcAft>
                <a:spcPts val="0"/>
              </a:spcAft>
              <a:buSzPts val="7000"/>
              <a:buNone/>
              <a:defRPr/>
            </a:lvl2pPr>
            <a:lvl3pPr lvl="2" algn="ctr" rtl="0">
              <a:spcBef>
                <a:spcPts val="0"/>
              </a:spcBef>
              <a:spcAft>
                <a:spcPts val="0"/>
              </a:spcAft>
              <a:buSzPts val="7000"/>
              <a:buNone/>
              <a:defRPr/>
            </a:lvl3pPr>
            <a:lvl4pPr lvl="3" algn="ctr" rtl="0">
              <a:spcBef>
                <a:spcPts val="0"/>
              </a:spcBef>
              <a:spcAft>
                <a:spcPts val="0"/>
              </a:spcAft>
              <a:buSzPts val="7000"/>
              <a:buNone/>
              <a:defRPr/>
            </a:lvl4pPr>
            <a:lvl5pPr lvl="4" algn="ctr" rtl="0">
              <a:spcBef>
                <a:spcPts val="0"/>
              </a:spcBef>
              <a:spcAft>
                <a:spcPts val="0"/>
              </a:spcAft>
              <a:buSzPts val="7000"/>
              <a:buNone/>
              <a:defRPr/>
            </a:lvl5pPr>
            <a:lvl6pPr lvl="5" algn="ctr" rtl="0">
              <a:spcBef>
                <a:spcPts val="0"/>
              </a:spcBef>
              <a:spcAft>
                <a:spcPts val="0"/>
              </a:spcAft>
              <a:buSzPts val="7000"/>
              <a:buNone/>
              <a:defRPr/>
            </a:lvl6pPr>
            <a:lvl7pPr lvl="6" algn="ctr" rtl="0">
              <a:spcBef>
                <a:spcPts val="0"/>
              </a:spcBef>
              <a:spcAft>
                <a:spcPts val="0"/>
              </a:spcAft>
              <a:buSzPts val="7000"/>
              <a:buNone/>
              <a:defRPr/>
            </a:lvl7pPr>
            <a:lvl8pPr lvl="7" algn="ctr" rtl="0">
              <a:spcBef>
                <a:spcPts val="0"/>
              </a:spcBef>
              <a:spcAft>
                <a:spcPts val="0"/>
              </a:spcAft>
              <a:buSzPts val="7000"/>
              <a:buNone/>
              <a:defRPr/>
            </a:lvl8pPr>
            <a:lvl9pPr lvl="8" algn="ctr" rtl="0">
              <a:spcBef>
                <a:spcPts val="0"/>
              </a:spcBef>
              <a:spcAft>
                <a:spcPts val="0"/>
              </a:spcAft>
              <a:buSzPts val="7000"/>
              <a:buNone/>
              <a:defRPr/>
            </a:lvl9pPr>
          </a:lstStyle>
          <a:p>
            <a:endParaRPr/>
          </a:p>
        </p:txBody>
      </p:sp>
      <p:sp>
        <p:nvSpPr>
          <p:cNvPr id="20" name="Google Shape;20;p4"/>
          <p:cNvSpPr txBox="1">
            <a:spLocks noGrp="1"/>
          </p:cNvSpPr>
          <p:nvPr>
            <p:ph type="body" idx="1"/>
          </p:nvPr>
        </p:nvSpPr>
        <p:spPr>
          <a:xfrm>
            <a:off x="1440000" y="2123400"/>
            <a:ext cx="15408000" cy="923400"/>
          </a:xfrm>
          <a:prstGeom prst="rect">
            <a:avLst/>
          </a:prstGeom>
        </p:spPr>
        <p:txBody>
          <a:bodyPr spcFirstLastPara="1" wrap="square" lIns="182850" tIns="182850" rIns="182850" bIns="182850" anchor="t" anchorCtr="0">
            <a:noAutofit/>
          </a:bodyPr>
          <a:lstStyle>
            <a:lvl1pPr marL="457200" lvl="0" indent="-406400" algn="ctr" rtl="0">
              <a:spcBef>
                <a:spcPts val="0"/>
              </a:spcBef>
              <a:spcAft>
                <a:spcPts val="0"/>
              </a:spcAft>
              <a:buSzPts val="2800"/>
              <a:buChar char="●"/>
              <a:defRPr/>
            </a:lvl1pPr>
            <a:lvl2pPr marL="914400" lvl="1" indent="-406400" algn="ctr" rtl="0">
              <a:lnSpc>
                <a:spcPct val="115000"/>
              </a:lnSpc>
              <a:spcBef>
                <a:spcPts val="0"/>
              </a:spcBef>
              <a:spcAft>
                <a:spcPts val="0"/>
              </a:spcAft>
              <a:buSzPts val="2800"/>
              <a:buChar char="○"/>
              <a:defRPr/>
            </a:lvl2pPr>
            <a:lvl3pPr marL="1371600" lvl="2" indent="-406400" algn="ctr" rtl="0">
              <a:lnSpc>
                <a:spcPct val="115000"/>
              </a:lnSpc>
              <a:spcBef>
                <a:spcPts val="0"/>
              </a:spcBef>
              <a:spcAft>
                <a:spcPts val="0"/>
              </a:spcAft>
              <a:buSzPts val="2800"/>
              <a:buChar char="■"/>
              <a:defRPr/>
            </a:lvl3pPr>
            <a:lvl4pPr marL="1828800" lvl="3" indent="-406400" algn="ctr" rtl="0">
              <a:lnSpc>
                <a:spcPct val="115000"/>
              </a:lnSpc>
              <a:spcBef>
                <a:spcPts val="0"/>
              </a:spcBef>
              <a:spcAft>
                <a:spcPts val="0"/>
              </a:spcAft>
              <a:buSzPts val="2800"/>
              <a:buChar char="●"/>
              <a:defRPr/>
            </a:lvl4pPr>
            <a:lvl5pPr marL="2286000" lvl="4" indent="-406400" algn="ctr" rtl="0">
              <a:lnSpc>
                <a:spcPct val="115000"/>
              </a:lnSpc>
              <a:spcBef>
                <a:spcPts val="0"/>
              </a:spcBef>
              <a:spcAft>
                <a:spcPts val="0"/>
              </a:spcAft>
              <a:buSzPts val="2800"/>
              <a:buChar char="○"/>
              <a:defRPr/>
            </a:lvl5pPr>
            <a:lvl6pPr marL="2743200" lvl="5" indent="-406400" algn="ctr" rtl="0">
              <a:lnSpc>
                <a:spcPct val="115000"/>
              </a:lnSpc>
              <a:spcBef>
                <a:spcPts val="0"/>
              </a:spcBef>
              <a:spcAft>
                <a:spcPts val="0"/>
              </a:spcAft>
              <a:buSzPts val="2800"/>
              <a:buChar char="■"/>
              <a:defRPr/>
            </a:lvl6pPr>
            <a:lvl7pPr marL="3200400" lvl="6" indent="-406400" algn="ctr" rtl="0">
              <a:lnSpc>
                <a:spcPct val="115000"/>
              </a:lnSpc>
              <a:spcBef>
                <a:spcPts val="0"/>
              </a:spcBef>
              <a:spcAft>
                <a:spcPts val="0"/>
              </a:spcAft>
              <a:buSzPts val="2800"/>
              <a:buChar char="●"/>
              <a:defRPr/>
            </a:lvl7pPr>
            <a:lvl8pPr marL="3657600" lvl="7" indent="-406400" algn="ctr" rtl="0">
              <a:lnSpc>
                <a:spcPct val="115000"/>
              </a:lnSpc>
              <a:spcBef>
                <a:spcPts val="0"/>
              </a:spcBef>
              <a:spcAft>
                <a:spcPts val="0"/>
              </a:spcAft>
              <a:buSzPts val="2800"/>
              <a:buChar char="○"/>
              <a:defRPr/>
            </a:lvl8pPr>
            <a:lvl9pPr marL="4114800" lvl="8" indent="-406400" algn="ctr" rtl="0">
              <a:lnSpc>
                <a:spcPct val="115000"/>
              </a:lnSpc>
              <a:spcBef>
                <a:spcPts val="0"/>
              </a:spcBef>
              <a:spcAft>
                <a:spcPts val="0"/>
              </a:spcAft>
              <a:buSzPts val="2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rgbClr val="1A1E2A"/>
        </a:solidFill>
        <a:effectLst/>
      </p:bgPr>
    </p:bg>
    <p:spTree>
      <p:nvGrpSpPr>
        <p:cNvPr id="1" name="Shape 161"/>
        <p:cNvGrpSpPr/>
        <p:nvPr/>
      </p:nvGrpSpPr>
      <p:grpSpPr>
        <a:xfrm>
          <a:off x="0" y="0"/>
          <a:ext cx="0" cy="0"/>
          <a:chOff x="0" y="0"/>
          <a:chExt cx="0" cy="0"/>
        </a:xfrm>
      </p:grpSpPr>
      <p:sp>
        <p:nvSpPr>
          <p:cNvPr id="162" name="Google Shape;162;p31"/>
          <p:cNvSpPr/>
          <p:nvPr/>
        </p:nvSpPr>
        <p:spPr>
          <a:xfrm>
            <a:off x="0" y="0"/>
            <a:ext cx="18288000" cy="1028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31"/>
          <p:cNvSpPr txBox="1">
            <a:spLocks noGrp="1"/>
          </p:cNvSpPr>
          <p:nvPr>
            <p:ph type="title"/>
          </p:nvPr>
        </p:nvSpPr>
        <p:spPr>
          <a:xfrm>
            <a:off x="390424" y="506210"/>
            <a:ext cx="2954100" cy="787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6000"/>
              <a:buNone/>
              <a:defRPr sz="5000" b="0" i="0">
                <a:solidFill>
                  <a:schemeClr val="lt1"/>
                </a:solidFill>
                <a:latin typeface="Arial"/>
                <a:ea typeface="Arial"/>
                <a:cs typeface="Arial"/>
                <a:sym typeface="Arial"/>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64" name="Google Shape;164;p31"/>
          <p:cNvSpPr txBox="1">
            <a:spLocks noGrp="1"/>
          </p:cNvSpPr>
          <p:nvPr>
            <p:ph type="body" idx="1"/>
          </p:nvPr>
        </p:nvSpPr>
        <p:spPr>
          <a:xfrm>
            <a:off x="914400" y="2366010"/>
            <a:ext cx="16459200" cy="6789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2800"/>
              <a:buNone/>
              <a:defRPr/>
            </a:lvl1pPr>
            <a:lvl2pPr marL="914400" lvl="1" indent="-228600" algn="l">
              <a:spcBef>
                <a:spcPts val="0"/>
              </a:spcBef>
              <a:spcAft>
                <a:spcPts val="0"/>
              </a:spcAft>
              <a:buSzPts val="2800"/>
              <a:buNone/>
              <a:defRPr/>
            </a:lvl2pPr>
            <a:lvl3pPr marL="1371600" lvl="2" indent="-228600" algn="l">
              <a:spcBef>
                <a:spcPts val="0"/>
              </a:spcBef>
              <a:spcAft>
                <a:spcPts val="0"/>
              </a:spcAft>
              <a:buSzPts val="2800"/>
              <a:buNone/>
              <a:defRPr/>
            </a:lvl3pPr>
            <a:lvl4pPr marL="1828800" lvl="3" indent="-228600" algn="l">
              <a:spcBef>
                <a:spcPts val="0"/>
              </a:spcBef>
              <a:spcAft>
                <a:spcPts val="0"/>
              </a:spcAft>
              <a:buSzPts val="2800"/>
              <a:buNone/>
              <a:defRPr/>
            </a:lvl4pPr>
            <a:lvl5pPr marL="2286000" lvl="4" indent="-228600" algn="l">
              <a:spcBef>
                <a:spcPts val="0"/>
              </a:spcBef>
              <a:spcAft>
                <a:spcPts val="0"/>
              </a:spcAft>
              <a:buSzPts val="2800"/>
              <a:buNone/>
              <a:defRPr/>
            </a:lvl5pPr>
            <a:lvl6pPr marL="2743200" lvl="5" indent="-228600" algn="l">
              <a:spcBef>
                <a:spcPts val="0"/>
              </a:spcBef>
              <a:spcAft>
                <a:spcPts val="0"/>
              </a:spcAft>
              <a:buSzPts val="2800"/>
              <a:buNone/>
              <a:defRPr/>
            </a:lvl6pPr>
            <a:lvl7pPr marL="3200400" lvl="6" indent="-228600" algn="l">
              <a:spcBef>
                <a:spcPts val="0"/>
              </a:spcBef>
              <a:spcAft>
                <a:spcPts val="0"/>
              </a:spcAft>
              <a:buSzPts val="2800"/>
              <a:buNone/>
              <a:defRPr/>
            </a:lvl7pPr>
            <a:lvl8pPr marL="3657600" lvl="7" indent="-228600" algn="l">
              <a:spcBef>
                <a:spcPts val="0"/>
              </a:spcBef>
              <a:spcAft>
                <a:spcPts val="0"/>
              </a:spcAft>
              <a:buSzPts val="2800"/>
              <a:buNone/>
              <a:defRPr/>
            </a:lvl8pPr>
            <a:lvl9pPr marL="4114800" lvl="8" indent="-228600" algn="l">
              <a:spcBef>
                <a:spcPts val="0"/>
              </a:spcBef>
              <a:spcAft>
                <a:spcPts val="0"/>
              </a:spcAft>
              <a:buSzPts val="2800"/>
              <a:buNone/>
              <a:defRPr/>
            </a:lvl9pPr>
          </a:lstStyle>
          <a:p>
            <a:endParaRPr/>
          </a:p>
        </p:txBody>
      </p:sp>
      <p:sp>
        <p:nvSpPr>
          <p:cNvPr id="165" name="Google Shape;165;p31"/>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1"/>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1"/>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90424" y="506210"/>
            <a:ext cx="2954100" cy="787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6000"/>
              <a:buNone/>
              <a:defRPr sz="5000" b="0" i="0">
                <a:solidFill>
                  <a:schemeClr val="lt1"/>
                </a:solidFill>
                <a:latin typeface="Arial"/>
                <a:ea typeface="Arial"/>
                <a:cs typeface="Arial"/>
                <a:sym typeface="Arial"/>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70" name="Google Shape;170;p32"/>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2"/>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32"/>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23" name="Google Shape;23;p5"/>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24" name="Google Shape;24;p5"/>
          <p:cNvSpPr txBox="1">
            <a:spLocks noGrp="1"/>
          </p:cNvSpPr>
          <p:nvPr>
            <p:ph type="subTitle" idx="1"/>
          </p:nvPr>
        </p:nvSpPr>
        <p:spPr>
          <a:xfrm>
            <a:off x="9293450" y="5453100"/>
            <a:ext cx="5496600" cy="3511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25" name="Google Shape;25;p5"/>
          <p:cNvSpPr txBox="1">
            <a:spLocks noGrp="1"/>
          </p:cNvSpPr>
          <p:nvPr>
            <p:ph type="subTitle" idx="2"/>
          </p:nvPr>
        </p:nvSpPr>
        <p:spPr>
          <a:xfrm>
            <a:off x="1440000" y="5453113"/>
            <a:ext cx="5496600" cy="3511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26" name="Google Shape;26;p5"/>
          <p:cNvSpPr txBox="1">
            <a:spLocks noGrp="1"/>
          </p:cNvSpPr>
          <p:nvPr>
            <p:ph type="subTitle" idx="3"/>
          </p:nvPr>
        </p:nvSpPr>
        <p:spPr>
          <a:xfrm>
            <a:off x="1440000" y="4472207"/>
            <a:ext cx="5496600" cy="11178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27" name="Google Shape;27;p5"/>
          <p:cNvSpPr txBox="1">
            <a:spLocks noGrp="1"/>
          </p:cNvSpPr>
          <p:nvPr>
            <p:ph type="subTitle" idx="4"/>
          </p:nvPr>
        </p:nvSpPr>
        <p:spPr>
          <a:xfrm>
            <a:off x="9293450" y="4472207"/>
            <a:ext cx="5496600" cy="11178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30" name="Google Shape;30;p6"/>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33" name="Google Shape;33;p7"/>
          <p:cNvSpPr txBox="1">
            <a:spLocks noGrp="1"/>
          </p:cNvSpPr>
          <p:nvPr>
            <p:ph type="title"/>
          </p:nvPr>
        </p:nvSpPr>
        <p:spPr>
          <a:xfrm>
            <a:off x="1430200" y="2031650"/>
            <a:ext cx="7704000" cy="11454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34" name="Google Shape;34;p7"/>
          <p:cNvSpPr txBox="1">
            <a:spLocks noGrp="1"/>
          </p:cNvSpPr>
          <p:nvPr>
            <p:ph type="body" idx="1"/>
          </p:nvPr>
        </p:nvSpPr>
        <p:spPr>
          <a:xfrm>
            <a:off x="1430200" y="3298150"/>
            <a:ext cx="7704000" cy="4957200"/>
          </a:xfrm>
          <a:prstGeom prst="rect">
            <a:avLst/>
          </a:prstGeom>
        </p:spPr>
        <p:txBody>
          <a:bodyPr spcFirstLastPara="1" wrap="square" lIns="182850" tIns="182850" rIns="182850" bIns="182850" anchor="t" anchorCtr="0">
            <a:noAutofit/>
          </a:bodyPr>
          <a:lstStyle>
            <a:lvl1pPr marL="457200" lvl="0" indent="-406400" rtl="0">
              <a:spcBef>
                <a:spcPts val="0"/>
              </a:spcBef>
              <a:spcAft>
                <a:spcPts val="0"/>
              </a:spcAft>
              <a:buSzPts val="2800"/>
              <a:buChar char="●"/>
              <a:defRPr sz="2800"/>
            </a:lvl1pPr>
            <a:lvl2pPr marL="914400" lvl="1" indent="-406400" rtl="0">
              <a:lnSpc>
                <a:spcPct val="115000"/>
              </a:lnSpc>
              <a:spcBef>
                <a:spcPts val="0"/>
              </a:spcBef>
              <a:spcAft>
                <a:spcPts val="0"/>
              </a:spcAft>
              <a:buSzPts val="2800"/>
              <a:buChar char="○"/>
              <a:defRPr/>
            </a:lvl2pPr>
            <a:lvl3pPr marL="1371600" lvl="2" indent="-406400" rtl="0">
              <a:lnSpc>
                <a:spcPct val="115000"/>
              </a:lnSpc>
              <a:spcBef>
                <a:spcPts val="0"/>
              </a:spcBef>
              <a:spcAft>
                <a:spcPts val="0"/>
              </a:spcAft>
              <a:buSzPts val="2800"/>
              <a:buChar char="■"/>
              <a:defRPr/>
            </a:lvl3pPr>
            <a:lvl4pPr marL="1828800" lvl="3" indent="-406400" rtl="0">
              <a:lnSpc>
                <a:spcPct val="115000"/>
              </a:lnSpc>
              <a:spcBef>
                <a:spcPts val="0"/>
              </a:spcBef>
              <a:spcAft>
                <a:spcPts val="0"/>
              </a:spcAft>
              <a:buSzPts val="2800"/>
              <a:buChar char="●"/>
              <a:defRPr/>
            </a:lvl4pPr>
            <a:lvl5pPr marL="2286000" lvl="4" indent="-406400" rtl="0">
              <a:lnSpc>
                <a:spcPct val="115000"/>
              </a:lnSpc>
              <a:spcBef>
                <a:spcPts val="0"/>
              </a:spcBef>
              <a:spcAft>
                <a:spcPts val="0"/>
              </a:spcAft>
              <a:buSzPts val="2800"/>
              <a:buChar char="○"/>
              <a:defRPr/>
            </a:lvl5pPr>
            <a:lvl6pPr marL="2743200" lvl="5" indent="-406400" rtl="0">
              <a:lnSpc>
                <a:spcPct val="115000"/>
              </a:lnSpc>
              <a:spcBef>
                <a:spcPts val="0"/>
              </a:spcBef>
              <a:spcAft>
                <a:spcPts val="0"/>
              </a:spcAft>
              <a:buSzPts val="2800"/>
              <a:buChar char="■"/>
              <a:defRPr/>
            </a:lvl6pPr>
            <a:lvl7pPr marL="3200400" lvl="6" indent="-406400" rtl="0">
              <a:lnSpc>
                <a:spcPct val="115000"/>
              </a:lnSpc>
              <a:spcBef>
                <a:spcPts val="0"/>
              </a:spcBef>
              <a:spcAft>
                <a:spcPts val="0"/>
              </a:spcAft>
              <a:buSzPts val="2800"/>
              <a:buChar char="●"/>
              <a:defRPr/>
            </a:lvl7pPr>
            <a:lvl8pPr marL="3657600" lvl="7" indent="-406400" rtl="0">
              <a:lnSpc>
                <a:spcPct val="115000"/>
              </a:lnSpc>
              <a:spcBef>
                <a:spcPts val="0"/>
              </a:spcBef>
              <a:spcAft>
                <a:spcPts val="0"/>
              </a:spcAft>
              <a:buSzPts val="2800"/>
              <a:buChar char="○"/>
              <a:defRPr/>
            </a:lvl8pPr>
            <a:lvl9pPr marL="4114800" lvl="8" indent="-406400" rtl="0">
              <a:lnSpc>
                <a:spcPct val="115000"/>
              </a:lnSpc>
              <a:spcBef>
                <a:spcPts val="0"/>
              </a:spcBef>
              <a:spcAft>
                <a:spcPts val="0"/>
              </a:spcAft>
              <a:buSzPts val="2800"/>
              <a:buChar char="■"/>
              <a:defRPr/>
            </a:lvl9pPr>
          </a:lstStyle>
          <a:p>
            <a:endParaRPr/>
          </a:p>
        </p:txBody>
      </p:sp>
      <p:sp>
        <p:nvSpPr>
          <p:cNvPr id="35" name="Google Shape;35;p7"/>
          <p:cNvSpPr>
            <a:spLocks noGrp="1"/>
          </p:cNvSpPr>
          <p:nvPr>
            <p:ph type="pic" idx="2"/>
          </p:nvPr>
        </p:nvSpPr>
        <p:spPr>
          <a:xfrm>
            <a:off x="10126050" y="1070000"/>
            <a:ext cx="6732000" cy="81468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38" name="Google Shape;38;p8"/>
          <p:cNvSpPr txBox="1">
            <a:spLocks noGrp="1"/>
          </p:cNvSpPr>
          <p:nvPr>
            <p:ph type="title"/>
          </p:nvPr>
        </p:nvSpPr>
        <p:spPr>
          <a:xfrm>
            <a:off x="4334300" y="2614200"/>
            <a:ext cx="9619200" cy="5058600"/>
          </a:xfrm>
          <a:prstGeom prst="rect">
            <a:avLst/>
          </a:prstGeom>
        </p:spPr>
        <p:txBody>
          <a:bodyPr spcFirstLastPara="1" wrap="square" lIns="182850" tIns="182850" rIns="182850" bIns="182850"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41" name="Google Shape;41;p9"/>
          <p:cNvSpPr txBox="1">
            <a:spLocks noGrp="1"/>
          </p:cNvSpPr>
          <p:nvPr>
            <p:ph type="title"/>
          </p:nvPr>
        </p:nvSpPr>
        <p:spPr>
          <a:xfrm>
            <a:off x="4403625" y="3169747"/>
            <a:ext cx="9480600" cy="1683600"/>
          </a:xfrm>
          <a:prstGeom prst="rect">
            <a:avLst/>
          </a:prstGeom>
        </p:spPr>
        <p:txBody>
          <a:bodyPr spcFirstLastPara="1" wrap="square" lIns="182850" tIns="182850" rIns="182850" bIns="182850" anchor="b" anchorCtr="0">
            <a:noAutofit/>
          </a:bodyPr>
          <a:lstStyle>
            <a:lvl1pPr lvl="0" algn="ctr" rtl="0">
              <a:spcBef>
                <a:spcPts val="0"/>
              </a:spcBef>
              <a:spcAft>
                <a:spcPts val="0"/>
              </a:spcAft>
              <a:buSzPts val="7200"/>
              <a:buNone/>
              <a:defRPr sz="9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42" name="Google Shape;42;p9"/>
          <p:cNvSpPr txBox="1">
            <a:spLocks noGrp="1"/>
          </p:cNvSpPr>
          <p:nvPr>
            <p:ph type="subTitle" idx="1"/>
          </p:nvPr>
        </p:nvSpPr>
        <p:spPr>
          <a:xfrm>
            <a:off x="4403775" y="4855853"/>
            <a:ext cx="9480600" cy="22614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2800"/>
              <a:buNone/>
              <a:defRPr sz="320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13750" y="0"/>
            <a:ext cx="18288000" cy="10314600"/>
          </a:xfrm>
          <a:prstGeom prst="rect">
            <a:avLst/>
          </a:prstGeom>
          <a:noFill/>
          <a:ln>
            <a:noFill/>
          </a:ln>
        </p:spPr>
      </p:sp>
      <p:sp>
        <p:nvSpPr>
          <p:cNvPr id="45" name="Google Shape;45;p10"/>
          <p:cNvSpPr txBox="1">
            <a:spLocks noGrp="1"/>
          </p:cNvSpPr>
          <p:nvPr>
            <p:ph type="title"/>
          </p:nvPr>
        </p:nvSpPr>
        <p:spPr>
          <a:xfrm>
            <a:off x="1440000" y="8076000"/>
            <a:ext cx="15408000" cy="1145400"/>
          </a:xfrm>
          <a:prstGeom prst="rect">
            <a:avLst/>
          </a:prstGeom>
          <a:solidFill>
            <a:schemeClr val="lt1"/>
          </a:solidFill>
        </p:spPr>
        <p:txBody>
          <a:bodyPr spcFirstLastPara="1" wrap="square" lIns="182850" tIns="182850" rIns="182850" bIns="18285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A1E2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30200" y="890050"/>
            <a:ext cx="15427800" cy="1145400"/>
          </a:xfrm>
          <a:prstGeom prst="rect">
            <a:avLst/>
          </a:prstGeom>
          <a:noFill/>
          <a:ln>
            <a:noFill/>
          </a:ln>
        </p:spPr>
        <p:txBody>
          <a:bodyPr spcFirstLastPara="1" wrap="square" lIns="182850" tIns="182850" rIns="182850" bIns="182850" anchor="t" anchorCtr="0">
            <a:noAutofit/>
          </a:bodyPr>
          <a:lstStyle>
            <a:lvl1pPr lvl="0" rtl="0">
              <a:spcBef>
                <a:spcPts val="0"/>
              </a:spcBef>
              <a:spcAft>
                <a:spcPts val="0"/>
              </a:spcAft>
              <a:buClr>
                <a:schemeClr val="dk1"/>
              </a:buClr>
              <a:buSzPts val="6000"/>
              <a:buFont typeface="Be Vietnam Pro Medium"/>
              <a:buNone/>
              <a:defRPr sz="6000">
                <a:solidFill>
                  <a:schemeClr val="dk1"/>
                </a:solidFill>
                <a:latin typeface="Be Vietnam Pro Medium"/>
                <a:ea typeface="Be Vietnam Pro Medium"/>
                <a:cs typeface="Be Vietnam Pro Medium"/>
                <a:sym typeface="Be Vietnam Pro Medium"/>
              </a:defRPr>
            </a:lvl1pPr>
            <a:lvl2pPr lvl="1"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2pPr>
            <a:lvl3pPr lvl="2"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3pPr>
            <a:lvl4pPr lvl="3"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4pPr>
            <a:lvl5pPr lvl="4"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5pPr>
            <a:lvl6pPr lvl="5"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6pPr>
            <a:lvl7pPr lvl="6"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7pPr>
            <a:lvl8pPr lvl="7"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8pPr>
            <a:lvl9pPr lvl="8"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9pPr>
          </a:lstStyle>
          <a:p>
            <a:endParaRPr/>
          </a:p>
        </p:txBody>
      </p:sp>
      <p:sp>
        <p:nvSpPr>
          <p:cNvPr id="7" name="Google Shape;7;p1"/>
          <p:cNvSpPr txBox="1">
            <a:spLocks noGrp="1"/>
          </p:cNvSpPr>
          <p:nvPr>
            <p:ph type="body" idx="1"/>
          </p:nvPr>
        </p:nvSpPr>
        <p:spPr>
          <a:xfrm>
            <a:off x="1430200" y="2304950"/>
            <a:ext cx="15427800" cy="6832800"/>
          </a:xfrm>
          <a:prstGeom prst="rect">
            <a:avLst/>
          </a:prstGeom>
          <a:noFill/>
          <a:ln>
            <a:noFill/>
          </a:ln>
        </p:spPr>
        <p:txBody>
          <a:bodyPr spcFirstLastPara="1" wrap="square" lIns="182850" tIns="182850" rIns="182850" bIns="182850" anchor="t" anchorCtr="0">
            <a:noAutofit/>
          </a:bodyPr>
          <a:lstStyle>
            <a:lvl1pPr marL="457200" lvl="0"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1pPr>
            <a:lvl2pPr marL="914400" lvl="1"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2pPr>
            <a:lvl3pPr marL="1371600" lvl="2"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3pPr>
            <a:lvl4pPr marL="1828800" lvl="3"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4pPr>
            <a:lvl5pPr marL="2286000" lvl="4"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5pPr>
            <a:lvl6pPr marL="2743200" lvl="5"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6pPr>
            <a:lvl7pPr marL="3200400" lvl="6"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7pPr>
            <a:lvl8pPr marL="3657600" lvl="7"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8pPr>
            <a:lvl9pPr marL="4114800" lvl="8"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www.grandviewresearch.com/industry-analysis/wealth-management-software-market" TargetMode="External"/><Relationship Id="rId5" Type="http://schemas.openxmlformats.org/officeDocument/2006/relationships/hyperlink" Target="https://bluetree.digital/fintech-market-growth-statistics/?utm_source=chatgpt.com" TargetMode="External"/><Relationship Id="rId4" Type="http://schemas.openxmlformats.org/officeDocument/2006/relationships/hyperlink" Target="https://www.fortunebusinessinsights.com/wealth-management-platform-market-10607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178" name="Google Shape;178;p33"/>
          <p:cNvPicPr preferRelativeResize="0"/>
          <p:nvPr/>
        </p:nvPicPr>
        <p:blipFill>
          <a:blip r:embed="rId3">
            <a:alphaModFix/>
          </a:blip>
          <a:stretch>
            <a:fillRect/>
          </a:stretch>
        </p:blipFill>
        <p:spPr>
          <a:xfrm>
            <a:off x="152400" y="330575"/>
            <a:ext cx="6093574" cy="846200"/>
          </a:xfrm>
          <a:prstGeom prst="rect">
            <a:avLst/>
          </a:prstGeom>
          <a:noFill/>
          <a:ln>
            <a:noFill/>
          </a:ln>
        </p:spPr>
      </p:pic>
      <p:pic>
        <p:nvPicPr>
          <p:cNvPr id="179" name="Google Shape;179;p33"/>
          <p:cNvPicPr preferRelativeResize="0"/>
          <p:nvPr/>
        </p:nvPicPr>
        <p:blipFill>
          <a:blip r:embed="rId4">
            <a:alphaModFix/>
          </a:blip>
          <a:stretch>
            <a:fillRect/>
          </a:stretch>
        </p:blipFill>
        <p:spPr>
          <a:xfrm>
            <a:off x="16466100" y="148150"/>
            <a:ext cx="1211050" cy="1211050"/>
          </a:xfrm>
          <a:prstGeom prst="rect">
            <a:avLst/>
          </a:prstGeom>
          <a:noFill/>
          <a:ln>
            <a:noFill/>
          </a:ln>
        </p:spPr>
      </p:pic>
      <p:pic>
        <p:nvPicPr>
          <p:cNvPr id="180" name="Google Shape;180;p33"/>
          <p:cNvPicPr preferRelativeResize="0"/>
          <p:nvPr/>
        </p:nvPicPr>
        <p:blipFill>
          <a:blip r:embed="rId5">
            <a:alphaModFix/>
          </a:blip>
          <a:stretch>
            <a:fillRect/>
          </a:stretch>
        </p:blipFill>
        <p:spPr>
          <a:xfrm>
            <a:off x="6378399" y="3209350"/>
            <a:ext cx="5531200" cy="516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7" name="Google Shape;227;p39"/>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8" name="Google Shape;228;p39"/>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Market/Users</a:t>
            </a:r>
            <a:endParaRPr sz="6000"/>
          </a:p>
        </p:txBody>
      </p:sp>
      <p:sp>
        <p:nvSpPr>
          <p:cNvPr id="229" name="Google Shape;229;p39"/>
          <p:cNvSpPr txBox="1"/>
          <p:nvPr/>
        </p:nvSpPr>
        <p:spPr>
          <a:xfrm>
            <a:off x="1236665" y="2566811"/>
            <a:ext cx="16130988" cy="66030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rPr>
              <a:t>Who will benefit from your solution?</a:t>
            </a:r>
          </a:p>
          <a:p>
            <a:pPr marL="0" lvl="0" indent="0" algn="l" rtl="0">
              <a:lnSpc>
                <a:spcPct val="115000"/>
              </a:lnSpc>
              <a:spcBef>
                <a:spcPts val="0"/>
              </a:spcBef>
              <a:spcAft>
                <a:spcPts val="0"/>
              </a:spcAft>
              <a:buNone/>
            </a:pPr>
            <a:r>
              <a:rPr lang="en-IN" sz="3500">
                <a:solidFill>
                  <a:srgbClr val="FFFFFF"/>
                </a:solidFill>
              </a:rPr>
              <a:t>User personas or target audience</a:t>
            </a:r>
          </a:p>
          <a:p>
            <a:pPr marL="12700" marR="0" lvl="0" indent="0" algn="l" rtl="0">
              <a:lnSpc>
                <a:spcPct val="100000"/>
              </a:lnSpc>
              <a:spcBef>
                <a:spcPts val="0"/>
              </a:spcBef>
              <a:spcAft>
                <a:spcPts val="0"/>
              </a:spcAft>
              <a:buNone/>
            </a:pPr>
            <a:endParaRPr lang="en-IN" sz="3500">
              <a:solidFill>
                <a:srgbClr val="FFFFFF"/>
              </a:solidFill>
            </a:endParaRPr>
          </a:p>
          <a:p>
            <a:pPr marL="527050" marR="0" lvl="0" indent="-514350" algn="l" rtl="0">
              <a:lnSpc>
                <a:spcPct val="150000"/>
              </a:lnSpc>
              <a:spcBef>
                <a:spcPts val="0"/>
              </a:spcBef>
              <a:spcAft>
                <a:spcPts val="0"/>
              </a:spcAft>
              <a:buClr>
                <a:schemeClr val="tx1"/>
              </a:buClr>
              <a:buFont typeface="+mj-lt"/>
              <a:buAutoNum type="arabicPeriod"/>
            </a:pPr>
            <a:r>
              <a:rPr lang="en-US" sz="3500" b="1">
                <a:solidFill>
                  <a:schemeClr val="tx1"/>
                </a:solidFill>
              </a:rPr>
              <a:t>Aspiring Investors </a:t>
            </a:r>
            <a:r>
              <a:rPr lang="en-US" sz="3500">
                <a:solidFill>
                  <a:schemeClr val="tx1"/>
                </a:solidFill>
              </a:rPr>
              <a:t>Looking to Enter the Market</a:t>
            </a:r>
          </a:p>
          <a:p>
            <a:pPr marL="527050" indent="-514350">
              <a:lnSpc>
                <a:spcPct val="150000"/>
              </a:lnSpc>
              <a:buClr>
                <a:schemeClr val="tx1"/>
              </a:buClr>
              <a:buFont typeface="+mj-lt"/>
              <a:buAutoNum type="arabicPeriod"/>
            </a:pPr>
            <a:r>
              <a:rPr lang="en-US" sz="3500">
                <a:solidFill>
                  <a:schemeClr val="tx1"/>
                </a:solidFill>
              </a:rPr>
              <a:t>Comprehensive Solutions for </a:t>
            </a:r>
            <a:r>
              <a:rPr lang="en-US" sz="3500" b="1">
                <a:solidFill>
                  <a:schemeClr val="tx1"/>
                </a:solidFill>
              </a:rPr>
              <a:t>Investors of All Ages</a:t>
            </a:r>
          </a:p>
          <a:p>
            <a:pPr marL="527050" indent="-514350">
              <a:lnSpc>
                <a:spcPct val="150000"/>
              </a:lnSpc>
              <a:buClr>
                <a:schemeClr val="tx1"/>
              </a:buClr>
              <a:buFont typeface="+mj-lt"/>
              <a:buAutoNum type="arabicPeriod"/>
            </a:pPr>
            <a:r>
              <a:rPr lang="en-US" sz="3500" b="1">
                <a:solidFill>
                  <a:schemeClr val="tx1"/>
                </a:solidFill>
              </a:rPr>
              <a:t>Experienced Investors </a:t>
            </a:r>
            <a:r>
              <a:rPr lang="en-US" sz="3500">
                <a:solidFill>
                  <a:schemeClr val="tx1"/>
                </a:solidFill>
              </a:rPr>
              <a:t>Seeking Advanced Analytics</a:t>
            </a:r>
          </a:p>
          <a:p>
            <a:pPr marL="527050" indent="-514350">
              <a:lnSpc>
                <a:spcPct val="150000"/>
              </a:lnSpc>
              <a:buClr>
                <a:schemeClr val="tx1"/>
              </a:buClr>
              <a:buFont typeface="+mj-lt"/>
              <a:buAutoNum type="arabicPeriod"/>
            </a:pPr>
            <a:r>
              <a:rPr lang="en-US" sz="3500" b="1">
                <a:solidFill>
                  <a:schemeClr val="tx1"/>
                </a:solidFill>
              </a:rPr>
              <a:t>Global Investors </a:t>
            </a:r>
            <a:r>
              <a:rPr lang="en-US" sz="3500">
                <a:solidFill>
                  <a:schemeClr val="tx1"/>
                </a:solidFill>
              </a:rPr>
              <a:t>Navigating Diverse Asset Classes</a:t>
            </a:r>
          </a:p>
          <a:p>
            <a:pPr marL="527050" indent="-514350">
              <a:buClr>
                <a:schemeClr val="tx1"/>
              </a:buClr>
              <a:buFont typeface="+mj-lt"/>
              <a:buAutoNum type="arabicPeriod"/>
            </a:pPr>
            <a:endParaRPr lang="en-US" sz="2800"/>
          </a:p>
          <a:p>
            <a:pPr marL="527050" marR="0" lvl="0" indent="-514350" algn="l" rtl="0">
              <a:lnSpc>
                <a:spcPct val="100000"/>
              </a:lnSpc>
              <a:spcBef>
                <a:spcPts val="0"/>
              </a:spcBef>
              <a:spcAft>
                <a:spcPts val="0"/>
              </a:spcAft>
              <a:buClr>
                <a:schemeClr val="tx1"/>
              </a:buClr>
              <a:buFont typeface="+mj-lt"/>
              <a:buAutoNum type="arabicPeriod"/>
            </a:pPr>
            <a:endParaRPr lang="en-IN" sz="3500">
              <a:solidFill>
                <a:schemeClr val="tx1"/>
              </a:solidFill>
            </a:endParaRPr>
          </a:p>
          <a:p>
            <a:pPr marL="12700" marR="0" lvl="0" indent="0" algn="l" rtl="0">
              <a:lnSpc>
                <a:spcPct val="100000"/>
              </a:lnSpc>
              <a:spcBef>
                <a:spcPts val="1200"/>
              </a:spcBef>
              <a:spcAft>
                <a:spcPts val="0"/>
              </a:spcAft>
              <a:buNone/>
            </a:pPr>
            <a:endParaRPr sz="3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2CFD6F75-32B4-81C8-CBFF-E5633276EFEA}"/>
            </a:ext>
          </a:extLst>
        </p:cNvPr>
        <p:cNvGrpSpPr/>
        <p:nvPr/>
      </p:nvGrpSpPr>
      <p:grpSpPr>
        <a:xfrm>
          <a:off x="0" y="0"/>
          <a:ext cx="0" cy="0"/>
          <a:chOff x="0" y="0"/>
          <a:chExt cx="0" cy="0"/>
        </a:xfrm>
      </p:grpSpPr>
      <p:sp>
        <p:nvSpPr>
          <p:cNvPr id="226" name="Google Shape;226;p39">
            <a:extLst>
              <a:ext uri="{FF2B5EF4-FFF2-40B4-BE49-F238E27FC236}">
                <a16:creationId xmlns:a16="http://schemas.microsoft.com/office/drawing/2014/main" id="{C180292B-79D3-F1A3-D5CA-94C2AC637AE4}"/>
              </a:ext>
            </a:extLst>
          </p:cNvPr>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7" name="Google Shape;227;p39">
            <a:extLst>
              <a:ext uri="{FF2B5EF4-FFF2-40B4-BE49-F238E27FC236}">
                <a16:creationId xmlns:a16="http://schemas.microsoft.com/office/drawing/2014/main" id="{26EDF4C3-921B-60F1-19AB-0AF6BBD7522D}"/>
              </a:ext>
            </a:extLst>
          </p:cNvPr>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8" name="Google Shape;228;p39">
            <a:extLst>
              <a:ext uri="{FF2B5EF4-FFF2-40B4-BE49-F238E27FC236}">
                <a16:creationId xmlns:a16="http://schemas.microsoft.com/office/drawing/2014/main" id="{61250FA0-16C4-AFAA-D89C-040B4A7EAFBC}"/>
              </a:ext>
            </a:extLst>
          </p:cNvPr>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Market/Users</a:t>
            </a:r>
            <a:endParaRPr sz="6000"/>
          </a:p>
        </p:txBody>
      </p:sp>
      <p:sp>
        <p:nvSpPr>
          <p:cNvPr id="229" name="Google Shape;229;p39">
            <a:extLst>
              <a:ext uri="{FF2B5EF4-FFF2-40B4-BE49-F238E27FC236}">
                <a16:creationId xmlns:a16="http://schemas.microsoft.com/office/drawing/2014/main" id="{5611C1A9-B5EF-D43E-E047-9778C628D5CA}"/>
              </a:ext>
            </a:extLst>
          </p:cNvPr>
          <p:cNvSpPr txBox="1"/>
          <p:nvPr/>
        </p:nvSpPr>
        <p:spPr>
          <a:xfrm>
            <a:off x="1447799" y="2123209"/>
            <a:ext cx="15454745" cy="9146094"/>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1200"/>
              </a:spcBef>
              <a:spcAft>
                <a:spcPts val="0"/>
              </a:spcAft>
              <a:buNone/>
            </a:pPr>
            <a:r>
              <a:rPr lang="en-IN" sz="3500" dirty="0">
                <a:solidFill>
                  <a:srgbClr val="FFFFFF"/>
                </a:solidFill>
              </a:rPr>
              <a:t>Potential impact</a:t>
            </a:r>
          </a:p>
          <a:p>
            <a:pPr marL="514350" lvl="0" indent="-514350" algn="l" rtl="0">
              <a:lnSpc>
                <a:spcPct val="150000"/>
              </a:lnSpc>
              <a:spcBef>
                <a:spcPts val="1200"/>
              </a:spcBef>
              <a:spcAft>
                <a:spcPts val="0"/>
              </a:spcAft>
              <a:buClr>
                <a:schemeClr val="tx1"/>
              </a:buClr>
              <a:buFont typeface="+mj-lt"/>
              <a:buAutoNum type="arabicPeriod"/>
            </a:pPr>
            <a:r>
              <a:rPr lang="en-US" sz="3500" dirty="0">
                <a:solidFill>
                  <a:schemeClr val="tx1"/>
                </a:solidFill>
              </a:rPr>
              <a:t>Informed Decision making</a:t>
            </a:r>
          </a:p>
          <a:p>
            <a:pPr marL="514350" lvl="0" indent="-514350" algn="l" rtl="0">
              <a:lnSpc>
                <a:spcPct val="150000"/>
              </a:lnSpc>
              <a:spcBef>
                <a:spcPts val="1200"/>
              </a:spcBef>
              <a:spcAft>
                <a:spcPts val="0"/>
              </a:spcAft>
              <a:buClr>
                <a:schemeClr val="tx1"/>
              </a:buClr>
              <a:buFont typeface="+mj-lt"/>
              <a:buAutoNum type="arabicPeriod"/>
            </a:pPr>
            <a:r>
              <a:rPr lang="en-US" sz="3500" dirty="0">
                <a:solidFill>
                  <a:schemeClr val="tx1"/>
                </a:solidFill>
              </a:rPr>
              <a:t>Better Data </a:t>
            </a:r>
            <a:r>
              <a:rPr lang="en-US" sz="3500" dirty="0" err="1">
                <a:solidFill>
                  <a:schemeClr val="tx1"/>
                </a:solidFill>
              </a:rPr>
              <a:t>Visualisation</a:t>
            </a:r>
            <a:endParaRPr lang="en-US" sz="3500" dirty="0">
              <a:solidFill>
                <a:schemeClr val="tx1"/>
              </a:solidFill>
            </a:endParaRPr>
          </a:p>
          <a:p>
            <a:pPr marL="514350" lvl="0" indent="-514350" algn="l" rtl="0">
              <a:lnSpc>
                <a:spcPct val="150000"/>
              </a:lnSpc>
              <a:spcBef>
                <a:spcPts val="1200"/>
              </a:spcBef>
              <a:spcAft>
                <a:spcPts val="0"/>
              </a:spcAft>
              <a:buClr>
                <a:schemeClr val="tx1"/>
              </a:buClr>
              <a:buFont typeface="+mj-lt"/>
              <a:buAutoNum type="arabicPeriod"/>
            </a:pPr>
            <a:r>
              <a:rPr lang="en-US" sz="3500" dirty="0">
                <a:solidFill>
                  <a:schemeClr val="tx1"/>
                </a:solidFill>
              </a:rPr>
              <a:t>Identify trends in investments</a:t>
            </a:r>
          </a:p>
          <a:p>
            <a:pPr marL="514350" lvl="0" indent="-514350" algn="l" rtl="0">
              <a:lnSpc>
                <a:spcPct val="150000"/>
              </a:lnSpc>
              <a:spcBef>
                <a:spcPts val="1200"/>
              </a:spcBef>
              <a:spcAft>
                <a:spcPts val="0"/>
              </a:spcAft>
              <a:buClr>
                <a:schemeClr val="tx1"/>
              </a:buClr>
              <a:buFont typeface="+mj-lt"/>
              <a:buAutoNum type="arabicPeriod"/>
            </a:pPr>
            <a:r>
              <a:rPr lang="en-IN" sz="3500" dirty="0">
                <a:solidFill>
                  <a:schemeClr val="tx1"/>
                </a:solidFill>
              </a:rPr>
              <a:t>Informed Clients</a:t>
            </a:r>
          </a:p>
          <a:p>
            <a:pPr marL="514350" lvl="0" indent="-514350" algn="l" rtl="0">
              <a:lnSpc>
                <a:spcPct val="150000"/>
              </a:lnSpc>
              <a:spcBef>
                <a:spcPts val="1200"/>
              </a:spcBef>
              <a:spcAft>
                <a:spcPts val="0"/>
              </a:spcAft>
              <a:buClr>
                <a:schemeClr val="tx1"/>
              </a:buClr>
              <a:buFont typeface="+mj-lt"/>
              <a:buAutoNum type="arabicPeriod"/>
            </a:pPr>
            <a:r>
              <a:rPr lang="en-IN" sz="3500" dirty="0">
                <a:solidFill>
                  <a:schemeClr val="tx1"/>
                </a:solidFill>
              </a:rPr>
              <a:t>Increased Financial Literacy</a:t>
            </a:r>
          </a:p>
          <a:p>
            <a:pPr marL="514350" lvl="0" indent="-514350" algn="l" rtl="0">
              <a:lnSpc>
                <a:spcPct val="150000"/>
              </a:lnSpc>
              <a:spcBef>
                <a:spcPts val="1200"/>
              </a:spcBef>
              <a:spcAft>
                <a:spcPts val="0"/>
              </a:spcAft>
              <a:buClr>
                <a:schemeClr val="tx1"/>
              </a:buClr>
              <a:buFont typeface="+mj-lt"/>
              <a:buAutoNum type="arabicPeriod"/>
            </a:pPr>
            <a:r>
              <a:rPr lang="en-IN" sz="3500" dirty="0">
                <a:solidFill>
                  <a:schemeClr val="tx1"/>
                </a:solidFill>
              </a:rPr>
              <a:t>Tax Optimisation  </a:t>
            </a:r>
          </a:p>
          <a:p>
            <a:pPr marL="514350" lvl="0" indent="-514350" algn="l" rtl="0">
              <a:lnSpc>
                <a:spcPct val="150000"/>
              </a:lnSpc>
              <a:spcBef>
                <a:spcPts val="1200"/>
              </a:spcBef>
              <a:spcAft>
                <a:spcPts val="0"/>
              </a:spcAft>
              <a:buClr>
                <a:schemeClr val="tx1"/>
              </a:buClr>
              <a:buFont typeface="+mj-lt"/>
              <a:buAutoNum type="arabicPeriod"/>
            </a:pPr>
            <a:r>
              <a:rPr lang="en-IN" sz="3500" dirty="0">
                <a:solidFill>
                  <a:schemeClr val="tx1"/>
                </a:solidFill>
              </a:rPr>
              <a:t>Increased Client Trust</a:t>
            </a:r>
            <a:endParaRPr lang="en-US" sz="3500" dirty="0">
              <a:solidFill>
                <a:schemeClr val="tx1"/>
              </a:solidFill>
            </a:endParaRPr>
          </a:p>
          <a:p>
            <a:pPr marL="12700" marR="0" lvl="0" indent="0" algn="l" rtl="0">
              <a:lnSpc>
                <a:spcPct val="100000"/>
              </a:lnSpc>
              <a:spcBef>
                <a:spcPts val="0"/>
              </a:spcBef>
              <a:spcAft>
                <a:spcPts val="0"/>
              </a:spcAft>
              <a:buNone/>
            </a:pPr>
            <a:endParaRPr lang="en-US" sz="3500" dirty="0">
              <a:solidFill>
                <a:srgbClr val="FFFFFF"/>
              </a:solidFill>
            </a:endParaRPr>
          </a:p>
          <a:p>
            <a:pPr marL="12700" marR="0" lvl="0" indent="0" algn="l" rtl="0">
              <a:lnSpc>
                <a:spcPct val="100000"/>
              </a:lnSpc>
              <a:spcBef>
                <a:spcPts val="1200"/>
              </a:spcBef>
              <a:spcAft>
                <a:spcPts val="0"/>
              </a:spcAft>
              <a:buNone/>
            </a:pPr>
            <a:endParaRPr lang="en-US" sz="3500" dirty="0">
              <a:solidFill>
                <a:srgbClr val="FFFFFF"/>
              </a:solidFill>
            </a:endParaRPr>
          </a:p>
        </p:txBody>
      </p:sp>
    </p:spTree>
    <p:extLst>
      <p:ext uri="{BB962C8B-B14F-4D97-AF65-F5344CB8AC3E}">
        <p14:creationId xmlns:p14="http://schemas.microsoft.com/office/powerpoint/2010/main" val="223968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35" name="Google Shape;235;p40"/>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36" name="Google Shape;236;p40"/>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Technology Stack</a:t>
            </a:r>
            <a:endParaRPr sz="6000"/>
          </a:p>
        </p:txBody>
      </p:sp>
      <p:sp>
        <p:nvSpPr>
          <p:cNvPr id="237" name="Google Shape;237;p40"/>
          <p:cNvSpPr txBox="1"/>
          <p:nvPr/>
        </p:nvSpPr>
        <p:spPr>
          <a:xfrm>
            <a:off x="1447800" y="2552700"/>
            <a:ext cx="12335100" cy="70070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3500">
              <a:solidFill>
                <a:srgbClr val="FFFFFF"/>
              </a:solidFill>
            </a:endParaRPr>
          </a:p>
          <a:p>
            <a:pPr marL="457200" lvl="0" indent="-298450" algn="l" rtl="0">
              <a:lnSpc>
                <a:spcPct val="115000"/>
              </a:lnSpc>
              <a:spcBef>
                <a:spcPts val="0"/>
              </a:spcBef>
              <a:spcAft>
                <a:spcPts val="0"/>
              </a:spcAft>
              <a:buClr>
                <a:schemeClr val="lt1"/>
              </a:buClr>
              <a:buSzPts val="1100"/>
              <a:buChar char="●"/>
            </a:pPr>
            <a:r>
              <a:rPr lang="en-IN" sz="3500">
                <a:solidFill>
                  <a:srgbClr val="FFFFFF"/>
                </a:solidFill>
              </a:rPr>
              <a:t>Tools, languages, and frameworks used</a:t>
            </a:r>
          </a:p>
          <a:p>
            <a:pPr marL="673100" lvl="0" indent="-514350" algn="l" rtl="0">
              <a:lnSpc>
                <a:spcPct val="115000"/>
              </a:lnSpc>
              <a:spcBef>
                <a:spcPts val="0"/>
              </a:spcBef>
              <a:spcAft>
                <a:spcPts val="0"/>
              </a:spcAft>
              <a:buClr>
                <a:schemeClr val="tx1"/>
              </a:buClr>
              <a:buSzPct val="100000"/>
              <a:buFont typeface="+mj-lt"/>
              <a:buAutoNum type="arabicPeriod"/>
            </a:pPr>
            <a:endParaRPr lang="en-IN" sz="3500">
              <a:solidFill>
                <a:srgbClr val="FFFFFF"/>
              </a:solidFill>
            </a:endParaRPr>
          </a:p>
          <a:p>
            <a:pPr marL="673100" lvl="0" indent="-514350" algn="l" rtl="0">
              <a:lnSpc>
                <a:spcPct val="115000"/>
              </a:lnSpc>
              <a:spcBef>
                <a:spcPts val="0"/>
              </a:spcBef>
              <a:spcAft>
                <a:spcPts val="0"/>
              </a:spcAft>
              <a:buClr>
                <a:schemeClr val="tx1"/>
              </a:buClr>
              <a:buSzPct val="100000"/>
              <a:buFont typeface="+mj-lt"/>
              <a:buAutoNum type="arabicPeriod"/>
            </a:pPr>
            <a:r>
              <a:rPr lang="en-IN" sz="3500">
                <a:solidFill>
                  <a:srgbClr val="FFFFFF"/>
                </a:solidFill>
              </a:rPr>
              <a:t>HTML</a:t>
            </a:r>
          </a:p>
          <a:p>
            <a:pPr marL="673100" lvl="0" indent="-514350" algn="l" rtl="0">
              <a:lnSpc>
                <a:spcPct val="115000"/>
              </a:lnSpc>
              <a:spcBef>
                <a:spcPts val="0"/>
              </a:spcBef>
              <a:spcAft>
                <a:spcPts val="0"/>
              </a:spcAft>
              <a:buClr>
                <a:schemeClr val="tx1"/>
              </a:buClr>
              <a:buSzPct val="100000"/>
              <a:buFont typeface="+mj-lt"/>
              <a:buAutoNum type="arabicPeriod"/>
            </a:pPr>
            <a:r>
              <a:rPr lang="en-IN" sz="3500">
                <a:solidFill>
                  <a:srgbClr val="FFFFFF"/>
                </a:solidFill>
              </a:rPr>
              <a:t>CSS</a:t>
            </a:r>
          </a:p>
          <a:p>
            <a:pPr marL="673100" lvl="0" indent="-514350" algn="l" rtl="0">
              <a:lnSpc>
                <a:spcPct val="115000"/>
              </a:lnSpc>
              <a:spcBef>
                <a:spcPts val="0"/>
              </a:spcBef>
              <a:spcAft>
                <a:spcPts val="0"/>
              </a:spcAft>
              <a:buClr>
                <a:schemeClr val="tx1"/>
              </a:buClr>
              <a:buSzPct val="100000"/>
              <a:buFont typeface="+mj-lt"/>
              <a:buAutoNum type="arabicPeriod"/>
            </a:pPr>
            <a:r>
              <a:rPr lang="en-IN" sz="3500">
                <a:solidFill>
                  <a:srgbClr val="FFFFFF"/>
                </a:solidFill>
              </a:rPr>
              <a:t>JavaScript</a:t>
            </a:r>
          </a:p>
          <a:p>
            <a:pPr marL="673100" lvl="0" indent="-514350" algn="l" rtl="0">
              <a:lnSpc>
                <a:spcPct val="115000"/>
              </a:lnSpc>
              <a:spcBef>
                <a:spcPts val="0"/>
              </a:spcBef>
              <a:spcAft>
                <a:spcPts val="0"/>
              </a:spcAft>
              <a:buClr>
                <a:schemeClr val="tx1"/>
              </a:buClr>
              <a:buSzPct val="100000"/>
              <a:buFont typeface="+mj-lt"/>
              <a:buAutoNum type="arabicPeriod"/>
            </a:pPr>
            <a:r>
              <a:rPr lang="en-IN" sz="3500" err="1">
                <a:solidFill>
                  <a:srgbClr val="FFFFFF"/>
                </a:solidFill>
              </a:rPr>
              <a:t>VScode</a:t>
            </a:r>
            <a:endParaRPr lang="en-IN" sz="3500">
              <a:solidFill>
                <a:srgbClr val="FFFFFF"/>
              </a:solidFill>
            </a:endParaRPr>
          </a:p>
          <a:p>
            <a:pPr marL="673100" lvl="0" indent="-514350" algn="l" rtl="0">
              <a:lnSpc>
                <a:spcPct val="115000"/>
              </a:lnSpc>
              <a:spcBef>
                <a:spcPts val="0"/>
              </a:spcBef>
              <a:spcAft>
                <a:spcPts val="0"/>
              </a:spcAft>
              <a:buClr>
                <a:schemeClr val="tx1"/>
              </a:buClr>
              <a:buSzPct val="100000"/>
              <a:buFont typeface="+mj-lt"/>
              <a:buAutoNum type="arabicPeriod"/>
            </a:pPr>
            <a:endParaRPr lang="en-IN" sz="3500">
              <a:solidFill>
                <a:srgbClr val="FFFFFF"/>
              </a:solidFill>
            </a:endParaRPr>
          </a:p>
          <a:p>
            <a:pPr marL="673100" lvl="0" indent="-514350" algn="l" rtl="0">
              <a:lnSpc>
                <a:spcPct val="115000"/>
              </a:lnSpc>
              <a:spcBef>
                <a:spcPts val="0"/>
              </a:spcBef>
              <a:spcAft>
                <a:spcPts val="0"/>
              </a:spcAft>
              <a:buClr>
                <a:schemeClr val="tx1"/>
              </a:buClr>
              <a:buSzPct val="100000"/>
              <a:buFont typeface="+mj-lt"/>
              <a:buAutoNum type="arabicPeriod"/>
            </a:pPr>
            <a:endParaRPr sz="3500">
              <a:solidFill>
                <a:srgbClr val="FFFFFF"/>
              </a:solidFill>
            </a:endParaRPr>
          </a:p>
          <a:p>
            <a:pPr marL="158750" lvl="0" algn="l" rtl="0">
              <a:lnSpc>
                <a:spcPct val="150000"/>
              </a:lnSpc>
              <a:spcBef>
                <a:spcPts val="0"/>
              </a:spcBef>
              <a:spcAft>
                <a:spcPts val="0"/>
              </a:spcAft>
              <a:buClr>
                <a:schemeClr val="lt1"/>
              </a:buClr>
              <a:buSzPts val="1100"/>
            </a:pPr>
            <a:endParaRPr lang="en-IN" sz="3500">
              <a:solidFill>
                <a:srgbClr val="FFFFFF"/>
              </a:solidFill>
            </a:endParaRPr>
          </a:p>
          <a:p>
            <a:pPr marL="12700" marR="0" lvl="0" indent="0" algn="l" rtl="0">
              <a:lnSpc>
                <a:spcPct val="100000"/>
              </a:lnSpc>
              <a:spcBef>
                <a:spcPts val="1200"/>
              </a:spcBef>
              <a:spcAft>
                <a:spcPts val="0"/>
              </a:spcAft>
              <a:buNone/>
            </a:pPr>
            <a:endParaRPr sz="35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43" name="Google Shape;243;p41"/>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44" name="Google Shape;244;p41"/>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Demo</a:t>
            </a:r>
            <a:endParaRPr sz="6000"/>
          </a:p>
        </p:txBody>
      </p:sp>
      <p:sp>
        <p:nvSpPr>
          <p:cNvPr id="245" name="Google Shape;245;p41"/>
          <p:cNvSpPr txBox="1"/>
          <p:nvPr/>
        </p:nvSpPr>
        <p:spPr>
          <a:xfrm>
            <a:off x="1305556" y="1842046"/>
            <a:ext cx="12335100" cy="1944600"/>
          </a:xfrm>
          <a:prstGeom prst="rect">
            <a:avLst/>
          </a:prstGeom>
          <a:noFill/>
          <a:ln>
            <a:noFill/>
          </a:ln>
        </p:spPr>
        <p:txBody>
          <a:bodyPr spcFirstLastPara="1" wrap="square" lIns="0" tIns="12700" rIns="0" bIns="0" anchor="t" anchorCtr="0">
            <a:spAutoFit/>
          </a:bodyPr>
          <a:lstStyle/>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Live demo or screenshots of your working prototype</a:t>
            </a:r>
            <a:endParaRPr sz="3500" dirty="0">
              <a:solidFill>
                <a:srgbClr val="FFFFFF"/>
              </a:solidFill>
            </a:endParaRPr>
          </a:p>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Key features walkthrough</a:t>
            </a:r>
            <a:endParaRPr sz="3500" dirty="0">
              <a:solidFill>
                <a:srgbClr val="FFFFFF"/>
              </a:solidFill>
            </a:endParaRPr>
          </a:p>
          <a:p>
            <a:pPr marL="0" marR="0" lvl="0" indent="0" algn="l" rtl="0">
              <a:lnSpc>
                <a:spcPct val="100000"/>
              </a:lnSpc>
              <a:spcBef>
                <a:spcPts val="1200"/>
              </a:spcBef>
              <a:spcAft>
                <a:spcPts val="0"/>
              </a:spcAft>
              <a:buNone/>
            </a:pPr>
            <a:endParaRPr sz="3500" dirty="0">
              <a:solidFill>
                <a:srgbClr val="FFFFFF"/>
              </a:solidFill>
            </a:endParaRPr>
          </a:p>
        </p:txBody>
      </p:sp>
      <p:pic>
        <p:nvPicPr>
          <p:cNvPr id="3" name="Picture 2">
            <a:extLst>
              <a:ext uri="{FF2B5EF4-FFF2-40B4-BE49-F238E27FC236}">
                <a16:creationId xmlns:a16="http://schemas.microsoft.com/office/drawing/2014/main" id="{39C90D34-1A63-FF5B-6F85-8ED7A9FC5549}"/>
              </a:ext>
            </a:extLst>
          </p:cNvPr>
          <p:cNvPicPr>
            <a:picLocks noChangeAspect="1"/>
          </p:cNvPicPr>
          <p:nvPr/>
        </p:nvPicPr>
        <p:blipFill>
          <a:blip r:embed="rId4"/>
          <a:stretch>
            <a:fillRect/>
          </a:stretch>
        </p:blipFill>
        <p:spPr>
          <a:xfrm>
            <a:off x="1732667" y="2592845"/>
            <a:ext cx="11907989" cy="7428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6DAEE3A-4F50-FC6F-7A40-663ED87B14F1}"/>
            </a:ext>
          </a:extLst>
        </p:cNvPr>
        <p:cNvGrpSpPr/>
        <p:nvPr/>
      </p:nvGrpSpPr>
      <p:grpSpPr>
        <a:xfrm>
          <a:off x="0" y="0"/>
          <a:ext cx="0" cy="0"/>
          <a:chOff x="0" y="0"/>
          <a:chExt cx="0" cy="0"/>
        </a:xfrm>
      </p:grpSpPr>
      <p:sp>
        <p:nvSpPr>
          <p:cNvPr id="242" name="Google Shape;242;p41">
            <a:extLst>
              <a:ext uri="{FF2B5EF4-FFF2-40B4-BE49-F238E27FC236}">
                <a16:creationId xmlns:a16="http://schemas.microsoft.com/office/drawing/2014/main" id="{E96F631C-439D-575B-29A3-94FFEC62C224}"/>
              </a:ext>
            </a:extLst>
          </p:cNvPr>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43" name="Google Shape;243;p41">
            <a:extLst>
              <a:ext uri="{FF2B5EF4-FFF2-40B4-BE49-F238E27FC236}">
                <a16:creationId xmlns:a16="http://schemas.microsoft.com/office/drawing/2014/main" id="{CE36C610-97EC-B36F-3509-80E6B0412F33}"/>
              </a:ext>
            </a:extLst>
          </p:cNvPr>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44" name="Google Shape;244;p41">
            <a:extLst>
              <a:ext uri="{FF2B5EF4-FFF2-40B4-BE49-F238E27FC236}">
                <a16:creationId xmlns:a16="http://schemas.microsoft.com/office/drawing/2014/main" id="{E647F618-B573-33BA-3E03-C808DD300D0B}"/>
              </a:ext>
            </a:extLst>
          </p:cNvPr>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Demo</a:t>
            </a:r>
            <a:endParaRPr sz="6000"/>
          </a:p>
        </p:txBody>
      </p:sp>
      <p:sp>
        <p:nvSpPr>
          <p:cNvPr id="245" name="Google Shape;245;p41">
            <a:extLst>
              <a:ext uri="{FF2B5EF4-FFF2-40B4-BE49-F238E27FC236}">
                <a16:creationId xmlns:a16="http://schemas.microsoft.com/office/drawing/2014/main" id="{8FFC66F6-FC0A-05D5-E615-1496D9B8C6AE}"/>
              </a:ext>
            </a:extLst>
          </p:cNvPr>
          <p:cNvSpPr txBox="1"/>
          <p:nvPr/>
        </p:nvSpPr>
        <p:spPr>
          <a:xfrm>
            <a:off x="1426535" y="2011775"/>
            <a:ext cx="12335100" cy="1944600"/>
          </a:xfrm>
          <a:prstGeom prst="rect">
            <a:avLst/>
          </a:prstGeom>
          <a:noFill/>
          <a:ln>
            <a:noFill/>
          </a:ln>
        </p:spPr>
        <p:txBody>
          <a:bodyPr spcFirstLastPara="1" wrap="square" lIns="0" tIns="12700" rIns="0" bIns="0" anchor="t" anchorCtr="0">
            <a:spAutoFit/>
          </a:bodyPr>
          <a:lstStyle/>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Live demo or screenshots of your working prototype</a:t>
            </a:r>
            <a:endParaRPr sz="3500" dirty="0">
              <a:solidFill>
                <a:srgbClr val="FFFFFF"/>
              </a:solidFill>
            </a:endParaRPr>
          </a:p>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Key features walkthrough</a:t>
            </a:r>
            <a:endParaRPr sz="3500" dirty="0">
              <a:solidFill>
                <a:srgbClr val="FFFFFF"/>
              </a:solidFill>
            </a:endParaRPr>
          </a:p>
          <a:p>
            <a:pPr marL="0" marR="0" lvl="0" indent="0" algn="l" rtl="0">
              <a:lnSpc>
                <a:spcPct val="100000"/>
              </a:lnSpc>
              <a:spcBef>
                <a:spcPts val="1200"/>
              </a:spcBef>
              <a:spcAft>
                <a:spcPts val="0"/>
              </a:spcAft>
              <a:buNone/>
            </a:pPr>
            <a:endParaRPr sz="3500" dirty="0">
              <a:solidFill>
                <a:srgbClr val="FFFFFF"/>
              </a:solidFill>
            </a:endParaRPr>
          </a:p>
        </p:txBody>
      </p:sp>
      <p:pic>
        <p:nvPicPr>
          <p:cNvPr id="3" name="Picture 2">
            <a:extLst>
              <a:ext uri="{FF2B5EF4-FFF2-40B4-BE49-F238E27FC236}">
                <a16:creationId xmlns:a16="http://schemas.microsoft.com/office/drawing/2014/main" id="{369D4560-064D-E3A5-B083-C771CAB07DEE}"/>
              </a:ext>
            </a:extLst>
          </p:cNvPr>
          <p:cNvPicPr>
            <a:picLocks noChangeAspect="1"/>
          </p:cNvPicPr>
          <p:nvPr/>
        </p:nvPicPr>
        <p:blipFill>
          <a:blip r:embed="rId4"/>
          <a:stretch>
            <a:fillRect/>
          </a:stretch>
        </p:blipFill>
        <p:spPr>
          <a:xfrm>
            <a:off x="1885180" y="2764964"/>
            <a:ext cx="11918985" cy="7131323"/>
          </a:xfrm>
          <a:prstGeom prst="rect">
            <a:avLst/>
          </a:prstGeom>
        </p:spPr>
      </p:pic>
    </p:spTree>
    <p:extLst>
      <p:ext uri="{BB962C8B-B14F-4D97-AF65-F5344CB8AC3E}">
        <p14:creationId xmlns:p14="http://schemas.microsoft.com/office/powerpoint/2010/main" val="201866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DE8056DA-F130-2439-3E00-C017EB1FA0E1}"/>
            </a:ext>
          </a:extLst>
        </p:cNvPr>
        <p:cNvGrpSpPr/>
        <p:nvPr/>
      </p:nvGrpSpPr>
      <p:grpSpPr>
        <a:xfrm>
          <a:off x="0" y="0"/>
          <a:ext cx="0" cy="0"/>
          <a:chOff x="0" y="0"/>
          <a:chExt cx="0" cy="0"/>
        </a:xfrm>
      </p:grpSpPr>
      <p:sp>
        <p:nvSpPr>
          <p:cNvPr id="242" name="Google Shape;242;p41">
            <a:extLst>
              <a:ext uri="{FF2B5EF4-FFF2-40B4-BE49-F238E27FC236}">
                <a16:creationId xmlns:a16="http://schemas.microsoft.com/office/drawing/2014/main" id="{8BE4213D-3B10-D395-142A-122CABE640C8}"/>
              </a:ext>
            </a:extLst>
          </p:cNvPr>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43" name="Google Shape;243;p41">
            <a:extLst>
              <a:ext uri="{FF2B5EF4-FFF2-40B4-BE49-F238E27FC236}">
                <a16:creationId xmlns:a16="http://schemas.microsoft.com/office/drawing/2014/main" id="{63B603CE-BC79-9517-E87A-7132F0411166}"/>
              </a:ext>
            </a:extLst>
          </p:cNvPr>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44" name="Google Shape;244;p41">
            <a:extLst>
              <a:ext uri="{FF2B5EF4-FFF2-40B4-BE49-F238E27FC236}">
                <a16:creationId xmlns:a16="http://schemas.microsoft.com/office/drawing/2014/main" id="{D68D7C27-756C-5540-1057-865A42C3539F}"/>
              </a:ext>
            </a:extLst>
          </p:cNvPr>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Demo</a:t>
            </a:r>
            <a:endParaRPr sz="6000"/>
          </a:p>
        </p:txBody>
      </p:sp>
      <p:sp>
        <p:nvSpPr>
          <p:cNvPr id="245" name="Google Shape;245;p41">
            <a:extLst>
              <a:ext uri="{FF2B5EF4-FFF2-40B4-BE49-F238E27FC236}">
                <a16:creationId xmlns:a16="http://schemas.microsoft.com/office/drawing/2014/main" id="{E06461B4-7C9F-1B7F-F26B-9D2525F05F9C}"/>
              </a:ext>
            </a:extLst>
          </p:cNvPr>
          <p:cNvSpPr txBox="1"/>
          <p:nvPr/>
        </p:nvSpPr>
        <p:spPr>
          <a:xfrm>
            <a:off x="1447800" y="2552700"/>
            <a:ext cx="12335100" cy="1944600"/>
          </a:xfrm>
          <a:prstGeom prst="rect">
            <a:avLst/>
          </a:prstGeom>
          <a:noFill/>
          <a:ln>
            <a:noFill/>
          </a:ln>
        </p:spPr>
        <p:txBody>
          <a:bodyPr spcFirstLastPara="1" wrap="square" lIns="0" tIns="12700" rIns="0" bIns="0" anchor="t" anchorCtr="0">
            <a:spAutoFit/>
          </a:bodyPr>
          <a:lstStyle/>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Live demo or screenshots of your working prototype</a:t>
            </a:r>
            <a:endParaRPr sz="3500" dirty="0">
              <a:solidFill>
                <a:srgbClr val="FFFFFF"/>
              </a:solidFill>
            </a:endParaRPr>
          </a:p>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Key features walkthrough</a:t>
            </a:r>
            <a:endParaRPr sz="3500" dirty="0">
              <a:solidFill>
                <a:srgbClr val="FFFFFF"/>
              </a:solidFill>
            </a:endParaRPr>
          </a:p>
          <a:p>
            <a:pPr marL="0" marR="0" lvl="0" indent="0" algn="l" rtl="0">
              <a:lnSpc>
                <a:spcPct val="100000"/>
              </a:lnSpc>
              <a:spcBef>
                <a:spcPts val="1200"/>
              </a:spcBef>
              <a:spcAft>
                <a:spcPts val="0"/>
              </a:spcAft>
              <a:buNone/>
            </a:pPr>
            <a:endParaRPr sz="3500" dirty="0">
              <a:solidFill>
                <a:srgbClr val="FFFFFF"/>
              </a:solidFill>
            </a:endParaRPr>
          </a:p>
        </p:txBody>
      </p:sp>
      <p:pic>
        <p:nvPicPr>
          <p:cNvPr id="3" name="Picture 2">
            <a:extLst>
              <a:ext uri="{FF2B5EF4-FFF2-40B4-BE49-F238E27FC236}">
                <a16:creationId xmlns:a16="http://schemas.microsoft.com/office/drawing/2014/main" id="{77EF1F42-1B0B-DA07-0F48-6E26F53F3F97}"/>
              </a:ext>
            </a:extLst>
          </p:cNvPr>
          <p:cNvPicPr>
            <a:picLocks noChangeAspect="1"/>
          </p:cNvPicPr>
          <p:nvPr/>
        </p:nvPicPr>
        <p:blipFill>
          <a:blip r:embed="rId4"/>
          <a:stretch>
            <a:fillRect/>
          </a:stretch>
        </p:blipFill>
        <p:spPr>
          <a:xfrm>
            <a:off x="1886839" y="3155173"/>
            <a:ext cx="11106147" cy="6922965"/>
          </a:xfrm>
          <a:prstGeom prst="rect">
            <a:avLst/>
          </a:prstGeom>
        </p:spPr>
      </p:pic>
    </p:spTree>
    <p:extLst>
      <p:ext uri="{BB962C8B-B14F-4D97-AF65-F5344CB8AC3E}">
        <p14:creationId xmlns:p14="http://schemas.microsoft.com/office/powerpoint/2010/main" val="261563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2"/>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51" name="Google Shape;251;p42"/>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52" name="Google Shape;252;p42"/>
          <p:cNvSpPr txBox="1">
            <a:spLocks noGrp="1"/>
          </p:cNvSpPr>
          <p:nvPr>
            <p:ph type="title" idx="4294967295"/>
          </p:nvPr>
        </p:nvSpPr>
        <p:spPr>
          <a:xfrm>
            <a:off x="1236665" y="521200"/>
            <a:ext cx="7077300" cy="9351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Advanatges</a:t>
            </a:r>
            <a:endParaRPr sz="6000"/>
          </a:p>
        </p:txBody>
      </p:sp>
      <p:sp>
        <p:nvSpPr>
          <p:cNvPr id="253" name="Google Shape;253;p42"/>
          <p:cNvSpPr txBox="1"/>
          <p:nvPr/>
        </p:nvSpPr>
        <p:spPr>
          <a:xfrm>
            <a:off x="1447800" y="2552700"/>
            <a:ext cx="12335100" cy="6279924"/>
          </a:xfrm>
          <a:prstGeom prst="rect">
            <a:avLst/>
          </a:prstGeom>
          <a:noFill/>
          <a:ln>
            <a:noFill/>
          </a:ln>
        </p:spPr>
        <p:txBody>
          <a:bodyPr spcFirstLastPara="1" wrap="square" lIns="0" tIns="12700" rIns="0" bIns="0" anchor="t" anchorCtr="0">
            <a:spAutoFit/>
          </a:bodyPr>
          <a:lstStyle/>
          <a:p>
            <a:pPr marL="457200" lvl="0" indent="-298450" algn="l" rtl="0">
              <a:lnSpc>
                <a:spcPct val="115000"/>
              </a:lnSpc>
              <a:spcBef>
                <a:spcPts val="0"/>
              </a:spcBef>
              <a:spcAft>
                <a:spcPts val="0"/>
              </a:spcAft>
              <a:buClr>
                <a:schemeClr val="tx1"/>
              </a:buClr>
              <a:buSzPts val="1100"/>
              <a:buChar char="●"/>
            </a:pPr>
            <a:r>
              <a:rPr lang="en-IN" sz="3500">
                <a:solidFill>
                  <a:srgbClr val="FFFFFF"/>
                </a:solidFill>
              </a:rPr>
              <a:t>How is your solution better/different?</a:t>
            </a:r>
            <a:endParaRPr sz="3500">
              <a:solidFill>
                <a:srgbClr val="FFFFFF"/>
              </a:solidFill>
            </a:endParaRPr>
          </a:p>
          <a:p>
            <a:pPr marL="457200" lvl="0" indent="-298450" algn="l" rtl="0">
              <a:lnSpc>
                <a:spcPct val="115000"/>
              </a:lnSpc>
              <a:spcBef>
                <a:spcPts val="0"/>
              </a:spcBef>
              <a:spcAft>
                <a:spcPts val="0"/>
              </a:spcAft>
              <a:buClr>
                <a:schemeClr val="tx1"/>
              </a:buClr>
              <a:buSzPts val="1100"/>
              <a:buChar char="●"/>
            </a:pPr>
            <a:r>
              <a:rPr lang="en-IN" sz="3500">
                <a:solidFill>
                  <a:srgbClr val="FFFFFF"/>
                </a:solidFill>
              </a:rPr>
              <a:t>Unique selling points</a:t>
            </a:r>
          </a:p>
          <a:p>
            <a:pPr marL="673100" lvl="0" indent="-514350" algn="l" rtl="0">
              <a:lnSpc>
                <a:spcPct val="115000"/>
              </a:lnSpc>
              <a:spcBef>
                <a:spcPts val="0"/>
              </a:spcBef>
              <a:spcAft>
                <a:spcPts val="0"/>
              </a:spcAft>
              <a:buClr>
                <a:schemeClr val="tx1"/>
              </a:buClr>
              <a:buSzPct val="100000"/>
              <a:buFont typeface="+mj-lt"/>
              <a:buAutoNum type="arabicPeriod"/>
            </a:pPr>
            <a:r>
              <a:rPr lang="en-US" sz="3500">
                <a:solidFill>
                  <a:srgbClr val="FFFFFF"/>
                </a:solidFill>
              </a:rPr>
              <a:t>Comprehensive and Inclusive Investment Dashboard for quick analysis</a:t>
            </a:r>
          </a:p>
          <a:p>
            <a:pPr marL="673100" lvl="0" indent="-514350" algn="l" rtl="0">
              <a:lnSpc>
                <a:spcPct val="115000"/>
              </a:lnSpc>
              <a:spcBef>
                <a:spcPts val="0"/>
              </a:spcBef>
              <a:spcAft>
                <a:spcPts val="0"/>
              </a:spcAft>
              <a:buClr>
                <a:schemeClr val="tx1"/>
              </a:buClr>
              <a:buSzPct val="100000"/>
              <a:buFont typeface="+mj-lt"/>
              <a:buAutoNum type="arabicPeriod"/>
            </a:pPr>
            <a:r>
              <a:rPr lang="en-US" sz="3500">
                <a:solidFill>
                  <a:srgbClr val="FFFFFF"/>
                </a:solidFill>
              </a:rPr>
              <a:t>Self adjusting recommendations tailored to the client’s requirements and flexibility</a:t>
            </a:r>
          </a:p>
          <a:p>
            <a:pPr marL="673100" lvl="0" indent="-514350" algn="l" rtl="0">
              <a:lnSpc>
                <a:spcPct val="115000"/>
              </a:lnSpc>
              <a:spcBef>
                <a:spcPts val="0"/>
              </a:spcBef>
              <a:spcAft>
                <a:spcPts val="0"/>
              </a:spcAft>
              <a:buClr>
                <a:schemeClr val="tx1"/>
              </a:buClr>
              <a:buSzPct val="100000"/>
              <a:buFont typeface="+mj-lt"/>
              <a:buAutoNum type="arabicPeriod"/>
            </a:pPr>
            <a:r>
              <a:rPr lang="en-US" sz="3500">
                <a:solidFill>
                  <a:srgbClr val="FFFFFF"/>
                </a:solidFill>
              </a:rPr>
              <a:t>Tax Optimization: We legally help the client to save on taxes while simultaneously  assisting them on how to increase the profitability of their investments.  </a:t>
            </a:r>
            <a:endParaRPr sz="3500">
              <a:solidFill>
                <a:srgbClr val="FFFFFF"/>
              </a:solidFill>
            </a:endParaRPr>
          </a:p>
          <a:p>
            <a:pPr marL="0" marR="0" lvl="0" indent="0" algn="l" rtl="0">
              <a:lnSpc>
                <a:spcPct val="100000"/>
              </a:lnSpc>
              <a:spcBef>
                <a:spcPts val="1200"/>
              </a:spcBef>
              <a:spcAft>
                <a:spcPts val="0"/>
              </a:spcAft>
              <a:buNone/>
            </a:pPr>
            <a:endParaRPr sz="3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59" name="Google Shape;259;p43"/>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60" name="Google Shape;260;p43"/>
          <p:cNvSpPr txBox="1">
            <a:spLocks noGrp="1"/>
          </p:cNvSpPr>
          <p:nvPr>
            <p:ph type="title" idx="4294967295"/>
          </p:nvPr>
        </p:nvSpPr>
        <p:spPr>
          <a:xfrm>
            <a:off x="1163390" y="228100"/>
            <a:ext cx="7077300" cy="18585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Challenges &amp; Learning</a:t>
            </a:r>
            <a:endParaRPr sz="6000"/>
          </a:p>
        </p:txBody>
      </p:sp>
      <p:sp>
        <p:nvSpPr>
          <p:cNvPr id="261" name="Google Shape;261;p43"/>
          <p:cNvSpPr txBox="1"/>
          <p:nvPr/>
        </p:nvSpPr>
        <p:spPr>
          <a:xfrm>
            <a:off x="1447800" y="2552700"/>
            <a:ext cx="12335100" cy="5910592"/>
          </a:xfrm>
          <a:prstGeom prst="rect">
            <a:avLst/>
          </a:prstGeom>
          <a:noFill/>
          <a:ln>
            <a:noFill/>
          </a:ln>
        </p:spPr>
        <p:txBody>
          <a:bodyPr spcFirstLastPara="1" wrap="square" lIns="0" tIns="12700" rIns="0" bIns="0" anchor="t" anchorCtr="0">
            <a:spAutoFit/>
          </a:bodyPr>
          <a:lstStyle/>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Technical or team-related challenges faced</a:t>
            </a:r>
            <a:endParaRPr sz="3500" dirty="0">
              <a:solidFill>
                <a:srgbClr val="FFFFFF"/>
              </a:solidFill>
            </a:endParaRPr>
          </a:p>
          <a:p>
            <a:pPr marL="457200" lvl="0" indent="-298450" algn="l" rtl="0">
              <a:lnSpc>
                <a:spcPct val="115000"/>
              </a:lnSpc>
              <a:spcBef>
                <a:spcPts val="0"/>
              </a:spcBef>
              <a:spcAft>
                <a:spcPts val="0"/>
              </a:spcAft>
              <a:buClr>
                <a:schemeClr val="lt1"/>
              </a:buClr>
              <a:buSzPts val="1100"/>
              <a:buChar char="●"/>
            </a:pPr>
            <a:r>
              <a:rPr lang="en-IN" sz="3500" dirty="0">
                <a:solidFill>
                  <a:srgbClr val="FFFFFF"/>
                </a:solidFill>
              </a:rPr>
              <a:t>How you overcame them</a:t>
            </a:r>
          </a:p>
          <a:p>
            <a:pPr marL="457200" lvl="0" indent="-298450" algn="l" rtl="0">
              <a:lnSpc>
                <a:spcPct val="115000"/>
              </a:lnSpc>
              <a:spcBef>
                <a:spcPts val="0"/>
              </a:spcBef>
              <a:spcAft>
                <a:spcPts val="0"/>
              </a:spcAft>
              <a:buClr>
                <a:schemeClr val="lt1"/>
              </a:buClr>
              <a:buSzPts val="1100"/>
              <a:buChar char="●"/>
            </a:pPr>
            <a:endParaRPr lang="en-IN" sz="3500" dirty="0">
              <a:solidFill>
                <a:srgbClr val="FFFFFF"/>
              </a:solidFill>
            </a:endParaRPr>
          </a:p>
          <a:p>
            <a:pPr marL="673100" lvl="0" indent="-514350" algn="l" rtl="0">
              <a:lnSpc>
                <a:spcPct val="150000"/>
              </a:lnSpc>
              <a:spcBef>
                <a:spcPts val="0"/>
              </a:spcBef>
              <a:spcAft>
                <a:spcPts val="0"/>
              </a:spcAft>
              <a:buClr>
                <a:schemeClr val="tx1"/>
              </a:buClr>
              <a:buSzPct val="100000"/>
              <a:buFont typeface="+mj-lt"/>
              <a:buAutoNum type="arabicPeriod"/>
            </a:pPr>
            <a:r>
              <a:rPr lang="en-IN" sz="3500" dirty="0">
                <a:solidFill>
                  <a:srgbClr val="FFFFFF"/>
                </a:solidFill>
              </a:rPr>
              <a:t>Difficulty in figuring out the functioning of JavaScript</a:t>
            </a:r>
          </a:p>
          <a:p>
            <a:pPr marL="673100" lvl="0" indent="-514350" algn="l" rtl="0">
              <a:lnSpc>
                <a:spcPct val="150000"/>
              </a:lnSpc>
              <a:spcBef>
                <a:spcPts val="0"/>
              </a:spcBef>
              <a:spcAft>
                <a:spcPts val="0"/>
              </a:spcAft>
              <a:buClr>
                <a:schemeClr val="tx1"/>
              </a:buClr>
              <a:buSzPct val="100000"/>
              <a:buFont typeface="+mj-lt"/>
              <a:buAutoNum type="arabicPeriod"/>
            </a:pPr>
            <a:r>
              <a:rPr lang="en-US" sz="3500" dirty="0">
                <a:solidFill>
                  <a:srgbClr val="FFFFFF"/>
                </a:solidFill>
              </a:rPr>
              <a:t>Took time to coordinate and distribute work as each one of us had almost similar technical knowledge</a:t>
            </a:r>
          </a:p>
          <a:p>
            <a:pPr marL="673100" lvl="0" indent="-514350" algn="l" rtl="0">
              <a:lnSpc>
                <a:spcPct val="150000"/>
              </a:lnSpc>
              <a:spcBef>
                <a:spcPts val="0"/>
              </a:spcBef>
              <a:spcAft>
                <a:spcPts val="0"/>
              </a:spcAft>
              <a:buClr>
                <a:schemeClr val="tx1"/>
              </a:buClr>
              <a:buSzPct val="100000"/>
              <a:buFont typeface="+mj-lt"/>
              <a:buAutoNum type="arabicPeriod"/>
            </a:pPr>
            <a:r>
              <a:rPr lang="en-US" sz="3500" dirty="0">
                <a:solidFill>
                  <a:srgbClr val="FFFFFF"/>
                </a:solidFill>
              </a:rPr>
              <a:t>Had to learn CSS to beautify the site content</a:t>
            </a:r>
          </a:p>
          <a:p>
            <a:pPr marL="673100" lvl="0" indent="-514350" algn="l" rtl="0">
              <a:lnSpc>
                <a:spcPct val="150000"/>
              </a:lnSpc>
              <a:spcBef>
                <a:spcPts val="0"/>
              </a:spcBef>
              <a:spcAft>
                <a:spcPts val="0"/>
              </a:spcAft>
              <a:buClr>
                <a:schemeClr val="tx1"/>
              </a:buClr>
              <a:buSzPct val="100000"/>
              <a:buFont typeface="+mj-lt"/>
              <a:buAutoNum type="arabicPeriod"/>
            </a:pPr>
            <a:r>
              <a:rPr lang="en-US" sz="3500" dirty="0">
                <a:solidFill>
                  <a:srgbClr val="FFFFFF"/>
                </a:solidFill>
              </a:rPr>
              <a:t>Couldn’t figure out how to connect backend with frontend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a:extLst>
            <a:ext uri="{FF2B5EF4-FFF2-40B4-BE49-F238E27FC236}">
              <a16:creationId xmlns:a16="http://schemas.microsoft.com/office/drawing/2014/main" id="{2D27B89E-6F98-F729-5513-8179DCD00DEE}"/>
            </a:ext>
          </a:extLst>
        </p:cNvPr>
        <p:cNvGrpSpPr/>
        <p:nvPr/>
      </p:nvGrpSpPr>
      <p:grpSpPr>
        <a:xfrm>
          <a:off x="0" y="0"/>
          <a:ext cx="0" cy="0"/>
          <a:chOff x="0" y="0"/>
          <a:chExt cx="0" cy="0"/>
        </a:xfrm>
      </p:grpSpPr>
      <p:sp>
        <p:nvSpPr>
          <p:cNvPr id="266" name="Google Shape;266;p44">
            <a:extLst>
              <a:ext uri="{FF2B5EF4-FFF2-40B4-BE49-F238E27FC236}">
                <a16:creationId xmlns:a16="http://schemas.microsoft.com/office/drawing/2014/main" id="{CF0D781B-F0BA-AB91-B6E4-57D1B98C49FF}"/>
              </a:ext>
            </a:extLst>
          </p:cNvPr>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67" name="Google Shape;267;p44">
            <a:extLst>
              <a:ext uri="{FF2B5EF4-FFF2-40B4-BE49-F238E27FC236}">
                <a16:creationId xmlns:a16="http://schemas.microsoft.com/office/drawing/2014/main" id="{13C45B21-FD50-2BFE-42D8-29E13EBB9AEB}"/>
              </a:ext>
            </a:extLst>
          </p:cNvPr>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68" name="Google Shape;268;p44">
            <a:extLst>
              <a:ext uri="{FF2B5EF4-FFF2-40B4-BE49-F238E27FC236}">
                <a16:creationId xmlns:a16="http://schemas.microsoft.com/office/drawing/2014/main" id="{F4879780-FCD4-ABF6-9B5F-0151702F23B5}"/>
              </a:ext>
            </a:extLst>
          </p:cNvPr>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Future Potential </a:t>
            </a:r>
            <a:endParaRPr sz="6200"/>
          </a:p>
        </p:txBody>
      </p:sp>
      <p:sp>
        <p:nvSpPr>
          <p:cNvPr id="269" name="Google Shape;269;p44">
            <a:extLst>
              <a:ext uri="{FF2B5EF4-FFF2-40B4-BE49-F238E27FC236}">
                <a16:creationId xmlns:a16="http://schemas.microsoft.com/office/drawing/2014/main" id="{B1B3C2AF-C715-3779-607B-86CC89CDFB74}"/>
              </a:ext>
            </a:extLst>
          </p:cNvPr>
          <p:cNvSpPr txBox="1"/>
          <p:nvPr/>
        </p:nvSpPr>
        <p:spPr>
          <a:xfrm>
            <a:off x="1295399" y="2697479"/>
            <a:ext cx="15291391" cy="664412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dirty="0">
                <a:solidFill>
                  <a:srgbClr val="FFFFFF"/>
                </a:solidFill>
                <a:latin typeface="Arial"/>
                <a:ea typeface="Arial"/>
                <a:cs typeface="Arial"/>
                <a:sym typeface="Arial"/>
              </a:rPr>
              <a:t>Areas for further improvement.</a:t>
            </a:r>
            <a:endParaRPr lang="en-IN" sz="3500" dirty="0">
              <a:solidFill>
                <a:srgbClr val="FFFFFF"/>
              </a:solidFill>
            </a:endParaRP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rPr>
              <a:t>Making a more user-interactive interface</a:t>
            </a: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latin typeface="Arial"/>
                <a:ea typeface="Arial"/>
                <a:cs typeface="Arial"/>
                <a:sym typeface="Arial"/>
              </a:rPr>
              <a:t>Connecting the site with a</a:t>
            </a:r>
            <a:r>
              <a:rPr lang="en-IN" sz="3500" dirty="0">
                <a:solidFill>
                  <a:srgbClr val="FFFFFF"/>
                </a:solidFill>
              </a:rPr>
              <a:t>ctual backend data </a:t>
            </a: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rPr>
              <a:t>Integrating </a:t>
            </a:r>
            <a:r>
              <a:rPr lang="en-IN" sz="3500" dirty="0" err="1">
                <a:solidFill>
                  <a:srgbClr val="FFFFFF"/>
                </a:solidFill>
              </a:rPr>
              <a:t>GenAI</a:t>
            </a:r>
            <a:r>
              <a:rPr lang="en-IN" sz="3500" dirty="0">
                <a:solidFill>
                  <a:srgbClr val="FFFFFF"/>
                </a:solidFill>
              </a:rPr>
              <a:t> to incorporate and display reports from trusted sources like JP Morgan, Motilal Oswal, etc.  </a:t>
            </a: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latin typeface="Arial"/>
                <a:ea typeface="Arial"/>
                <a:cs typeface="Arial"/>
                <a:sym typeface="Arial"/>
              </a:rPr>
              <a:t>For crypto and stocks, we can ask user his stop loss limit</a:t>
            </a:r>
            <a:endParaRPr sz="35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150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67" name="Google Shape;267;p44"/>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68" name="Google Shape;268;p44"/>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Future Potential </a:t>
            </a:r>
            <a:endParaRPr sz="6200"/>
          </a:p>
        </p:txBody>
      </p:sp>
      <p:sp>
        <p:nvSpPr>
          <p:cNvPr id="269" name="Google Shape;269;p44"/>
          <p:cNvSpPr txBox="1"/>
          <p:nvPr/>
        </p:nvSpPr>
        <p:spPr>
          <a:xfrm>
            <a:off x="1295399" y="2697479"/>
            <a:ext cx="15291391" cy="4969053"/>
          </a:xfrm>
          <a:prstGeom prst="rect">
            <a:avLst/>
          </a:prstGeom>
          <a:noFill/>
          <a:ln>
            <a:noFill/>
          </a:ln>
        </p:spPr>
        <p:txBody>
          <a:bodyPr spcFirstLastPara="1" wrap="square" lIns="0" tIns="12700" rIns="0" bIns="0" anchor="t" anchorCtr="0">
            <a:spAutoFit/>
          </a:bodyPr>
          <a:lstStyle/>
          <a:p>
            <a:pPr marL="12700" marR="785495" lvl="0" indent="0" algn="l" rtl="0">
              <a:lnSpc>
                <a:spcPct val="210571"/>
              </a:lnSpc>
              <a:spcBef>
                <a:spcPts val="750"/>
              </a:spcBef>
              <a:spcAft>
                <a:spcPts val="0"/>
              </a:spcAft>
              <a:buNone/>
            </a:pPr>
            <a:r>
              <a:rPr lang="en-IN" sz="3500" dirty="0">
                <a:solidFill>
                  <a:srgbClr val="FFFFFF"/>
                </a:solidFill>
                <a:latin typeface="Arial"/>
                <a:ea typeface="Arial"/>
                <a:cs typeface="Arial"/>
                <a:sym typeface="Arial"/>
              </a:rPr>
              <a:t>Growth after improvement. </a:t>
            </a: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rPr>
              <a:t>Increased reach with target audience by improving user interface</a:t>
            </a:r>
          </a:p>
          <a:p>
            <a:pPr marL="527050" marR="785495" lvl="0" indent="-514350" algn="l" rtl="0">
              <a:lnSpc>
                <a:spcPct val="210571"/>
              </a:lnSpc>
              <a:spcBef>
                <a:spcPts val="750"/>
              </a:spcBef>
              <a:spcAft>
                <a:spcPts val="0"/>
              </a:spcAft>
              <a:buClr>
                <a:schemeClr val="tx1"/>
              </a:buClr>
              <a:buFont typeface="+mj-lt"/>
              <a:buAutoNum type="arabicPeriod"/>
            </a:pPr>
            <a:r>
              <a:rPr lang="en-IN" sz="3500" dirty="0">
                <a:solidFill>
                  <a:srgbClr val="FFFFFF"/>
                </a:solidFill>
                <a:latin typeface="Arial"/>
                <a:ea typeface="Arial"/>
                <a:cs typeface="Arial"/>
                <a:sym typeface="Arial"/>
              </a:rPr>
              <a:t>Better risk management techniques by leveraging AI</a:t>
            </a:r>
          </a:p>
          <a:p>
            <a:pPr marL="527050" marR="785495" lvl="0" indent="-514350" algn="l" rtl="0">
              <a:lnSpc>
                <a:spcPct val="210571"/>
              </a:lnSpc>
              <a:spcBef>
                <a:spcPts val="750"/>
              </a:spcBef>
              <a:spcAft>
                <a:spcPts val="0"/>
              </a:spcAft>
              <a:buClr>
                <a:schemeClr val="tx1"/>
              </a:buClr>
              <a:buFont typeface="+mj-lt"/>
              <a:buAutoNum type="arabicPeriod"/>
            </a:pPr>
            <a:endParaRPr lang="en-IN" sz="3500" dirty="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sp>
        <p:nvSpPr>
          <p:cNvPr id="186" name="Google Shape;186;p34"/>
          <p:cNvSpPr txBox="1">
            <a:spLocks noGrp="1"/>
          </p:cNvSpPr>
          <p:nvPr>
            <p:ph type="title" idx="4294967295"/>
          </p:nvPr>
        </p:nvSpPr>
        <p:spPr>
          <a:xfrm>
            <a:off x="2978404" y="3169747"/>
            <a:ext cx="12824931" cy="1683600"/>
          </a:xfrm>
          <a:prstGeom prst="rect">
            <a:avLst/>
          </a:prstGeom>
        </p:spPr>
        <p:txBody>
          <a:bodyPr spcFirstLastPara="1" wrap="square" lIns="182850" tIns="182850" rIns="182850" bIns="182850" anchor="t" anchorCtr="0">
            <a:noAutofit/>
          </a:bodyPr>
          <a:lstStyle/>
          <a:p>
            <a:pPr algn="ctr"/>
            <a:r>
              <a:rPr lang="en-US" b="1">
                <a:latin typeface="Be Vietnam Pro"/>
                <a:ea typeface="Be Vietnam Pro"/>
                <a:cs typeface="Be Vietnam Pro"/>
                <a:sym typeface="Be Vietnam Pro"/>
              </a:rPr>
              <a:t>Fintech in Wealth Management</a:t>
            </a:r>
            <a:endParaRPr b="1">
              <a:latin typeface="Be Vietnam Pro"/>
              <a:ea typeface="Be Vietnam Pro"/>
              <a:cs typeface="Be Vietnam Pro"/>
              <a:sym typeface="Be Vietnam Pro"/>
            </a:endParaRPr>
          </a:p>
        </p:txBody>
      </p:sp>
      <p:sp>
        <p:nvSpPr>
          <p:cNvPr id="187" name="Google Shape;187;p34"/>
          <p:cNvSpPr txBox="1">
            <a:spLocks noGrp="1"/>
          </p:cNvSpPr>
          <p:nvPr>
            <p:ph type="title" idx="4294967295"/>
          </p:nvPr>
        </p:nvSpPr>
        <p:spPr>
          <a:xfrm>
            <a:off x="4254225" y="4853347"/>
            <a:ext cx="9480600" cy="16836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sz="3600">
                <a:latin typeface="Be Vietnam Pro Light"/>
                <a:ea typeface="Be Vietnam Pro Light"/>
                <a:cs typeface="Be Vietnam Pro Light"/>
                <a:sym typeface="Be Vietnam Pro Light"/>
              </a:rPr>
              <a:t>H</a:t>
            </a:r>
            <a:r>
              <a:rPr lang="en-IN" sz="3600" err="1">
                <a:latin typeface="Be Vietnam Pro Light"/>
                <a:ea typeface="Be Vietnam Pro Light"/>
                <a:cs typeface="Be Vietnam Pro Light"/>
                <a:sym typeface="Be Vietnam Pro Light"/>
              </a:rPr>
              <a:t>arsh</a:t>
            </a:r>
            <a:r>
              <a:rPr lang="en-IN" sz="3600">
                <a:latin typeface="Be Vietnam Pro Light"/>
                <a:ea typeface="Be Vietnam Pro Light"/>
                <a:cs typeface="Be Vietnam Pro Light"/>
                <a:sym typeface="Be Vietnam Pro Light"/>
              </a:rPr>
              <a:t> Gulwani</a:t>
            </a:r>
            <a:br>
              <a:rPr lang="en-IN" sz="3600">
                <a:latin typeface="Be Vietnam Pro Light"/>
                <a:ea typeface="Be Vietnam Pro Light"/>
                <a:cs typeface="Be Vietnam Pro Light"/>
                <a:sym typeface="Be Vietnam Pro Light"/>
              </a:rPr>
            </a:br>
            <a:r>
              <a:rPr lang="en-IN" sz="3600">
                <a:latin typeface="Be Vietnam Pro Light"/>
                <a:ea typeface="Be Vietnam Pro Light"/>
                <a:cs typeface="Be Vietnam Pro Light"/>
                <a:sym typeface="Be Vietnam Pro Light"/>
              </a:rPr>
              <a:t>Pratham </a:t>
            </a:r>
            <a:r>
              <a:rPr lang="en-IN" sz="3600" err="1">
                <a:latin typeface="Be Vietnam Pro Light"/>
                <a:ea typeface="Be Vietnam Pro Light"/>
                <a:cs typeface="Be Vietnam Pro Light"/>
                <a:sym typeface="Be Vietnam Pro Light"/>
              </a:rPr>
              <a:t>Parakh</a:t>
            </a:r>
            <a:br>
              <a:rPr lang="en-IN" sz="3600">
                <a:latin typeface="Be Vietnam Pro Light"/>
                <a:ea typeface="Be Vietnam Pro Light"/>
                <a:cs typeface="Be Vietnam Pro Light"/>
                <a:sym typeface="Be Vietnam Pro Light"/>
              </a:rPr>
            </a:br>
            <a:r>
              <a:rPr lang="en-IN" sz="3600">
                <a:latin typeface="Be Vietnam Pro Light"/>
                <a:ea typeface="Be Vietnam Pro Light"/>
                <a:cs typeface="Be Vietnam Pro Light"/>
                <a:sym typeface="Be Vietnam Pro Light"/>
              </a:rPr>
              <a:t>Manav </a:t>
            </a:r>
            <a:r>
              <a:rPr lang="en-IN" sz="3600" err="1">
                <a:latin typeface="Be Vietnam Pro Light"/>
                <a:ea typeface="Be Vietnam Pro Light"/>
                <a:cs typeface="Be Vietnam Pro Light"/>
                <a:sym typeface="Be Vietnam Pro Light"/>
              </a:rPr>
              <a:t>Puria</a:t>
            </a:r>
            <a:endParaRPr sz="3600">
              <a:latin typeface="Be Vietnam Pro Light"/>
              <a:ea typeface="Be Vietnam Pro Light"/>
              <a:cs typeface="Be Vietnam Pro Light"/>
              <a:sym typeface="Be Vietnam Pro Light"/>
            </a:endParaRPr>
          </a:p>
        </p:txBody>
      </p:sp>
      <p:sp>
        <p:nvSpPr>
          <p:cNvPr id="188" name="Google Shape;188;p34"/>
          <p:cNvSpPr txBox="1">
            <a:spLocks noGrp="1"/>
          </p:cNvSpPr>
          <p:nvPr>
            <p:ph type="title" idx="4294967295"/>
          </p:nvPr>
        </p:nvSpPr>
        <p:spPr>
          <a:xfrm>
            <a:off x="4412075" y="7378747"/>
            <a:ext cx="9480600" cy="16836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US" sz="3600">
                <a:latin typeface="Be Vietnam Pro Light"/>
                <a:ea typeface="Be Vietnam Pro Light"/>
                <a:cs typeface="Be Vietnam Pro Light"/>
                <a:sym typeface="Be Vietnam Pro Light"/>
              </a:rPr>
              <a:t>No Clue Coders</a:t>
            </a:r>
            <a:endParaRPr sz="3600">
              <a:latin typeface="Be Vietnam Pro Light"/>
              <a:ea typeface="Be Vietnam Pro Light"/>
              <a:cs typeface="Be Vietnam Pro Light"/>
              <a:sym typeface="Be Vietnam Pro Light"/>
            </a:endParaRPr>
          </a:p>
        </p:txBody>
      </p:sp>
      <p:pic>
        <p:nvPicPr>
          <p:cNvPr id="189" name="Google Shape;189;p34"/>
          <p:cNvPicPr preferRelativeResize="0"/>
          <p:nvPr/>
        </p:nvPicPr>
        <p:blipFill>
          <a:blip r:embed="rId3">
            <a:alphaModFix/>
          </a:blip>
          <a:stretch>
            <a:fillRect/>
          </a:stretch>
        </p:blipFill>
        <p:spPr>
          <a:xfrm>
            <a:off x="15803575" y="128662"/>
            <a:ext cx="2232899" cy="15329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75" name="Google Shape;275;p45"/>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76" name="Google Shape;276;p45"/>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Conclusion</a:t>
            </a:r>
            <a:endParaRPr sz="6200"/>
          </a:p>
        </p:txBody>
      </p:sp>
      <p:sp>
        <p:nvSpPr>
          <p:cNvPr id="277" name="Google Shape;277;p45"/>
          <p:cNvSpPr txBox="1"/>
          <p:nvPr/>
        </p:nvSpPr>
        <p:spPr>
          <a:xfrm>
            <a:off x="716280" y="2179320"/>
            <a:ext cx="16879500" cy="6934206"/>
          </a:xfrm>
          <a:prstGeom prst="rect">
            <a:avLst/>
          </a:prstGeom>
          <a:noFill/>
          <a:ln>
            <a:noFill/>
          </a:ln>
        </p:spPr>
        <p:txBody>
          <a:bodyPr spcFirstLastPara="1" wrap="square" lIns="0" tIns="12700" rIns="0" bIns="0" anchor="t" anchorCtr="0">
            <a:spAutoFit/>
          </a:bodyPr>
          <a:lstStyle/>
          <a:p>
            <a:pPr marL="12700" marR="785495">
              <a:lnSpc>
                <a:spcPct val="210571"/>
              </a:lnSpc>
              <a:spcBef>
                <a:spcPts val="750"/>
              </a:spcBef>
            </a:pPr>
            <a:r>
              <a:rPr lang="en-IN" sz="3500">
                <a:solidFill>
                  <a:schemeClr val="dk1"/>
                </a:solidFill>
              </a:rPr>
              <a:t>Creating a secure and real-time FinTech platform that seamlessly manages diverse investment portfolios—spanning traditional assets, cryptocurrencies, and ESG funds—offers a transformative opportunity. By prioritizing risk management, tax efficiency, and compliance with international regulations, such a solution not only addresses pressing challenges in wealth management but also empowers investors to make confident, data-driven decisions.</a:t>
            </a:r>
            <a:endParaRPr lang="en-US">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75" name="Google Shape;275;p45"/>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76" name="Google Shape;276;p45"/>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References</a:t>
            </a:r>
            <a:endParaRPr sz="6200"/>
          </a:p>
        </p:txBody>
      </p:sp>
      <p:sp>
        <p:nvSpPr>
          <p:cNvPr id="277" name="Google Shape;277;p45"/>
          <p:cNvSpPr txBox="1"/>
          <p:nvPr/>
        </p:nvSpPr>
        <p:spPr>
          <a:xfrm>
            <a:off x="1295400" y="2697480"/>
            <a:ext cx="15538944" cy="3729995"/>
          </a:xfrm>
          <a:prstGeom prst="rect">
            <a:avLst/>
          </a:prstGeom>
          <a:noFill/>
          <a:ln>
            <a:noFill/>
          </a:ln>
        </p:spPr>
        <p:txBody>
          <a:bodyPr spcFirstLastPara="1" wrap="square" lIns="0" tIns="12700" rIns="0" bIns="0" anchor="t" anchorCtr="0">
            <a:spAutoFit/>
          </a:bodyPr>
          <a:lstStyle/>
          <a:p>
            <a:pPr marL="12700" marR="785495">
              <a:lnSpc>
                <a:spcPct val="210571"/>
              </a:lnSpc>
              <a:spcBef>
                <a:spcPts val="750"/>
              </a:spcBef>
            </a:pPr>
            <a:r>
              <a:rPr lang="en-IN" sz="3500">
                <a:solidFill>
                  <a:schemeClr val="dk1"/>
                </a:solidFill>
                <a:hlinkClick r:id="rId4"/>
              </a:rPr>
              <a:t>Wealth Management Platform Market Size, Share | Growth, 2032</a:t>
            </a:r>
          </a:p>
          <a:p>
            <a:pPr marL="12700" marR="785495">
              <a:lnSpc>
                <a:spcPct val="210571"/>
              </a:lnSpc>
              <a:spcBef>
                <a:spcPts val="750"/>
              </a:spcBef>
            </a:pPr>
            <a:r>
              <a:rPr lang="en-IN" sz="3500">
                <a:solidFill>
                  <a:schemeClr val="dk1"/>
                </a:solidFill>
                <a:hlinkClick r:id="rId5"/>
              </a:rPr>
              <a:t>Fintech Market Growth Statistics - Blue Tree Digital</a:t>
            </a:r>
          </a:p>
          <a:p>
            <a:pPr marL="12700" marR="785495">
              <a:lnSpc>
                <a:spcPct val="210571"/>
              </a:lnSpc>
              <a:spcBef>
                <a:spcPts val="750"/>
              </a:spcBef>
            </a:pPr>
            <a:r>
              <a:rPr lang="en-IN" sz="3500">
                <a:solidFill>
                  <a:schemeClr val="dk1"/>
                </a:solidFill>
                <a:hlinkClick r:id="rId6"/>
              </a:rPr>
              <a:t>Wealth Management Software Market Size Report, 2030</a:t>
            </a:r>
            <a:endParaRPr lang="en-IN"/>
          </a:p>
        </p:txBody>
      </p:sp>
    </p:spTree>
    <p:extLst>
      <p:ext uri="{BB962C8B-B14F-4D97-AF65-F5344CB8AC3E}">
        <p14:creationId xmlns:p14="http://schemas.microsoft.com/office/powerpoint/2010/main" val="227412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195" name="Google Shape;195;p35"/>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196" name="Google Shape;196;p35"/>
          <p:cNvSpPr txBox="1">
            <a:spLocks noGrp="1"/>
          </p:cNvSpPr>
          <p:nvPr>
            <p:ph type="title" idx="4294967295"/>
          </p:nvPr>
        </p:nvSpPr>
        <p:spPr>
          <a:xfrm>
            <a:off x="1219200" y="495300"/>
            <a:ext cx="117255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Road Map</a:t>
            </a:r>
            <a:endParaRPr sz="6200"/>
          </a:p>
        </p:txBody>
      </p:sp>
      <p:sp>
        <p:nvSpPr>
          <p:cNvPr id="197" name="Google Shape;197;p35"/>
          <p:cNvSpPr txBox="1"/>
          <p:nvPr/>
        </p:nvSpPr>
        <p:spPr>
          <a:xfrm>
            <a:off x="1219200" y="2781300"/>
            <a:ext cx="7696200" cy="5473800"/>
          </a:xfrm>
          <a:prstGeom prst="rect">
            <a:avLst/>
          </a:prstGeom>
          <a:noFill/>
          <a:ln>
            <a:noFill/>
          </a:ln>
        </p:spPr>
        <p:txBody>
          <a:bodyPr spcFirstLastPara="1" wrap="square" lIns="0" tIns="85725" rIns="0" bIns="0" anchor="t" anchorCtr="0">
            <a:spAutoFit/>
          </a:bodyPr>
          <a:lstStyle/>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Introduction</a:t>
            </a:r>
            <a:endParaRPr sz="3500">
              <a:solidFill>
                <a:schemeClr val="dk1"/>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Problem Analysis </a:t>
            </a:r>
            <a:endParaRPr sz="3500">
              <a:solidFill>
                <a:schemeClr val="dk1"/>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Detailed solution </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Market/Users</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Technology Stack</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Demo</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Advantage</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Challenges &amp; Learnings</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Future scope</a:t>
            </a:r>
            <a:endParaRPr sz="3500">
              <a:solidFill>
                <a:srgbClr val="FFFFFF"/>
              </a:solidFill>
              <a:latin typeface="Be Vietnam Pro"/>
              <a:ea typeface="Be Vietnam Pro"/>
              <a:cs typeface="Be Vietnam Pro"/>
              <a:sym typeface="Be Vietnam Pro"/>
            </a:endParaRPr>
          </a:p>
          <a:p>
            <a:pPr marL="457200" marR="0" lvl="0" indent="-450850" algn="l" rtl="0">
              <a:lnSpc>
                <a:spcPct val="100000"/>
              </a:lnSpc>
              <a:spcBef>
                <a:spcPts val="0"/>
              </a:spcBef>
              <a:spcAft>
                <a:spcPts val="0"/>
              </a:spcAft>
              <a:buClr>
                <a:srgbClr val="FFFFFF"/>
              </a:buClr>
              <a:buSzPts val="3500"/>
              <a:buFont typeface="Be Vietnam Pro"/>
              <a:buChar char="●"/>
            </a:pPr>
            <a:r>
              <a:rPr lang="en-IN" sz="3500">
                <a:solidFill>
                  <a:srgbClr val="FFFFFF"/>
                </a:solidFill>
                <a:latin typeface="Be Vietnam Pro"/>
                <a:ea typeface="Be Vietnam Pro"/>
                <a:cs typeface="Be Vietnam Pro"/>
                <a:sym typeface="Be Vietnam Pro"/>
              </a:rPr>
              <a:t>Conclusion</a:t>
            </a:r>
            <a:endParaRPr sz="3500">
              <a:solidFill>
                <a:schemeClr val="dk1"/>
              </a:solidFill>
              <a:latin typeface="Be Vietnam Pro"/>
              <a:ea typeface="Be Vietnam Pro"/>
              <a:cs typeface="Be Vietnam Pro"/>
              <a:sym typeface="Be Vietnam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03" name="Google Shape;203;p36"/>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04" name="Google Shape;204;p36"/>
          <p:cNvSpPr txBox="1"/>
          <p:nvPr/>
        </p:nvSpPr>
        <p:spPr>
          <a:xfrm>
            <a:off x="1136262" y="371767"/>
            <a:ext cx="7391400" cy="104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200">
                <a:solidFill>
                  <a:srgbClr val="FFFFFF"/>
                </a:solidFill>
                <a:latin typeface="Be Vietnam Pro Medium"/>
                <a:ea typeface="Be Vietnam Pro Medium"/>
                <a:cs typeface="Be Vietnam Pro Medium"/>
                <a:sym typeface="Be Vietnam Pro Medium"/>
              </a:rPr>
              <a:t>Introduction</a:t>
            </a:r>
            <a:endParaRPr sz="1600">
              <a:solidFill>
                <a:srgbClr val="FFFFFF"/>
              </a:solidFill>
              <a:latin typeface="Be Vietnam Pro Medium"/>
              <a:ea typeface="Be Vietnam Pro Medium"/>
              <a:cs typeface="Be Vietnam Pro Medium"/>
              <a:sym typeface="Be Vietnam Pro Medium"/>
            </a:endParaRPr>
          </a:p>
        </p:txBody>
      </p:sp>
      <p:sp>
        <p:nvSpPr>
          <p:cNvPr id="205" name="Google Shape;205;p36"/>
          <p:cNvSpPr txBox="1">
            <a:spLocks noGrp="1"/>
          </p:cNvSpPr>
          <p:nvPr>
            <p:ph type="title" idx="4294967295"/>
          </p:nvPr>
        </p:nvSpPr>
        <p:spPr>
          <a:xfrm>
            <a:off x="1136262" y="2003351"/>
            <a:ext cx="11844300" cy="2379093"/>
          </a:xfrm>
          <a:prstGeom prst="rect">
            <a:avLst/>
          </a:prstGeom>
          <a:noFill/>
          <a:ln>
            <a:noFill/>
          </a:ln>
        </p:spPr>
        <p:txBody>
          <a:bodyPr spcFirstLastPara="1" wrap="square" lIns="0" tIns="83800" rIns="0" bIns="0" anchor="t" anchorCtr="0">
            <a:spAutoFit/>
          </a:bodyPr>
          <a:lstStyle/>
          <a:p>
            <a:pPr marL="12700" marR="5080" lvl="0" algn="l" rtl="0">
              <a:lnSpc>
                <a:spcPct val="142000"/>
              </a:lnSpc>
              <a:spcBef>
                <a:spcPts val="0"/>
              </a:spcBef>
              <a:spcAft>
                <a:spcPts val="0"/>
              </a:spcAft>
            </a:pPr>
            <a:r>
              <a:rPr lang="en-IN" sz="3500" dirty="0"/>
              <a:t>Introduce your domain briefly and explain your understanding with respect to the domain.</a:t>
            </a:r>
            <a:br>
              <a:rPr lang="en-IN" sz="3500" dirty="0"/>
            </a:br>
            <a:endParaRPr sz="3500" dirty="0"/>
          </a:p>
        </p:txBody>
      </p:sp>
      <p:sp>
        <p:nvSpPr>
          <p:cNvPr id="2" name="TextBox 1">
            <a:extLst>
              <a:ext uri="{FF2B5EF4-FFF2-40B4-BE49-F238E27FC236}">
                <a16:creationId xmlns:a16="http://schemas.microsoft.com/office/drawing/2014/main" id="{51808755-FD97-6405-28A3-AFECE9D02D06}"/>
              </a:ext>
            </a:extLst>
          </p:cNvPr>
          <p:cNvSpPr txBox="1"/>
          <p:nvPr/>
        </p:nvSpPr>
        <p:spPr>
          <a:xfrm>
            <a:off x="1136262" y="3997842"/>
            <a:ext cx="15599385" cy="4839979"/>
          </a:xfrm>
          <a:prstGeom prst="rect">
            <a:avLst/>
          </a:prstGeom>
          <a:noFill/>
        </p:spPr>
        <p:txBody>
          <a:bodyPr wrap="square" rtlCol="0">
            <a:spAutoFit/>
          </a:bodyPr>
          <a:lstStyle/>
          <a:p>
            <a:pPr>
              <a:lnSpc>
                <a:spcPct val="150000"/>
              </a:lnSpc>
            </a:pPr>
            <a:r>
              <a:rPr lang="en-US" sz="3500" dirty="0">
                <a:solidFill>
                  <a:schemeClr val="tx1"/>
                </a:solidFill>
              </a:rPr>
              <a:t>The domain of </a:t>
            </a:r>
            <a:r>
              <a:rPr lang="en-US" sz="3500" b="1" dirty="0">
                <a:solidFill>
                  <a:schemeClr val="tx1"/>
                </a:solidFill>
              </a:rPr>
              <a:t>Fintech in Wealth Management</a:t>
            </a:r>
            <a:r>
              <a:rPr lang="en-US" sz="3500" dirty="0">
                <a:solidFill>
                  <a:schemeClr val="tx1"/>
                </a:solidFill>
              </a:rPr>
              <a:t> involves the application of cutting-edge financial technology to transform traditional wealth management practices. This domain focuses on integrating digital tools and advanced technologies to enhance the efficiency, accessibility, and personalization of financial services. The goal is to provide a seamless experience for clients, ranging from high-net-worth individuals to new investors.</a:t>
            </a:r>
            <a:endParaRPr lang="en-IN" sz="35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1" name="Google Shape;211;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2" name="Google Shape;212;p37"/>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13" name="Google Shape;213;p37"/>
          <p:cNvSpPr txBox="1"/>
          <p:nvPr/>
        </p:nvSpPr>
        <p:spPr>
          <a:xfrm>
            <a:off x="1399083" y="2777987"/>
            <a:ext cx="15489833" cy="7348165"/>
          </a:xfrm>
          <a:prstGeom prst="rect">
            <a:avLst/>
          </a:prstGeom>
          <a:noFill/>
          <a:ln>
            <a:noFill/>
          </a:ln>
        </p:spPr>
        <p:txBody>
          <a:bodyPr spcFirstLastPara="1" wrap="square" lIns="0" tIns="12700" rIns="0" bIns="0" anchor="t" anchorCtr="0">
            <a:spAutoFit/>
          </a:bodyPr>
          <a:lstStyle/>
          <a:p>
            <a:pPr marL="158750" lvl="0" algn="l" rtl="0">
              <a:lnSpc>
                <a:spcPct val="150000"/>
              </a:lnSpc>
              <a:spcBef>
                <a:spcPts val="0"/>
              </a:spcBef>
              <a:spcAft>
                <a:spcPts val="0"/>
              </a:spcAft>
              <a:buClr>
                <a:schemeClr val="lt1"/>
              </a:buClr>
              <a:buSzPts val="1100"/>
            </a:pPr>
            <a:r>
              <a:rPr lang="en-IN" sz="3500">
                <a:solidFill>
                  <a:srgbClr val="FFFFFF"/>
                </a:solidFill>
              </a:rPr>
              <a:t>What problem are you solving?</a:t>
            </a:r>
            <a:endParaRPr lang="en-US"/>
          </a:p>
          <a:p>
            <a:pPr marL="457200" lvl="0" indent="-298450" algn="l" rtl="0">
              <a:lnSpc>
                <a:spcPct val="150000"/>
              </a:lnSpc>
              <a:spcBef>
                <a:spcPts val="0"/>
              </a:spcBef>
              <a:spcAft>
                <a:spcPts val="0"/>
              </a:spcAft>
              <a:buClr>
                <a:schemeClr val="lt1"/>
              </a:buClr>
              <a:buSzPts val="1100"/>
              <a:buChar char="●"/>
            </a:pPr>
            <a:endParaRPr lang="en-IN" sz="3500">
              <a:solidFill>
                <a:srgbClr val="FFFFFF"/>
              </a:solidFill>
            </a:endParaRPr>
          </a:p>
          <a:p>
            <a:pPr marL="158750">
              <a:lnSpc>
                <a:spcPct val="150000"/>
              </a:lnSpc>
            </a:pPr>
            <a:r>
              <a:rPr lang="en-IN" sz="3500">
                <a:solidFill>
                  <a:srgbClr val="FFFFFF"/>
                </a:solidFill>
              </a:rPr>
              <a:t>The primary challenge is developing a FinTech platform capable of delivering secure, real-time portfolio optimization for users with diverse investment profiles, including traditional assets and alternative investments like cryptocurrencies and Environmental, Social, and Governance (ESG) funds. This solution must address critical aspects such as risk management, tax optimization, and cross-border compliance.</a:t>
            </a:r>
            <a:endParaRPr lang="en-IN"/>
          </a:p>
          <a:p>
            <a:pPr marL="12700" marR="0" lvl="0" indent="0" algn="l" rtl="0">
              <a:lnSpc>
                <a:spcPct val="100000"/>
              </a:lnSpc>
              <a:spcBef>
                <a:spcPts val="2610"/>
              </a:spcBef>
              <a:spcAft>
                <a:spcPts val="0"/>
              </a:spcAft>
              <a:buNone/>
            </a:pPr>
            <a:endParaRPr sz="3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1" name="Google Shape;211;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2" name="Google Shape;212;p37"/>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13" name="Google Shape;213;p37"/>
          <p:cNvSpPr txBox="1"/>
          <p:nvPr/>
        </p:nvSpPr>
        <p:spPr>
          <a:xfrm>
            <a:off x="1406157" y="2857500"/>
            <a:ext cx="15489833" cy="6001643"/>
          </a:xfrm>
          <a:prstGeom prst="rect">
            <a:avLst/>
          </a:prstGeom>
          <a:noFill/>
          <a:ln>
            <a:noFill/>
          </a:ln>
        </p:spPr>
        <p:txBody>
          <a:bodyPr spcFirstLastPara="1" wrap="square" lIns="0" tIns="12700" rIns="0" bIns="0" anchor="t" anchorCtr="0">
            <a:spAutoFit/>
          </a:bodyPr>
          <a:lstStyle/>
          <a:p>
            <a:pPr marL="158750" lvl="0" algn="l" rtl="0">
              <a:lnSpc>
                <a:spcPct val="150000"/>
              </a:lnSpc>
              <a:spcBef>
                <a:spcPts val="0"/>
              </a:spcBef>
              <a:spcAft>
                <a:spcPts val="0"/>
              </a:spcAft>
              <a:buClr>
                <a:schemeClr val="lt1"/>
              </a:buClr>
              <a:buSzPts val="1100"/>
            </a:pPr>
            <a:r>
              <a:rPr lang="en-IN" sz="3500">
                <a:solidFill>
                  <a:srgbClr val="FFFFFF"/>
                </a:solidFill>
              </a:rPr>
              <a:t>Why is this problem important?</a:t>
            </a:r>
            <a:endParaRPr lang="en-US" sz="3500">
              <a:solidFill>
                <a:srgbClr val="FFFFFF"/>
              </a:solidFill>
            </a:endParaRPr>
          </a:p>
          <a:p>
            <a:pPr marL="12700">
              <a:lnSpc>
                <a:spcPct val="150000"/>
              </a:lnSpc>
              <a:spcBef>
                <a:spcPts val="2610"/>
              </a:spcBef>
            </a:pPr>
            <a:r>
              <a:rPr lang="en-US" sz="3500">
                <a:solidFill>
                  <a:srgbClr val="FFFFFF"/>
                </a:solidFill>
              </a:rPr>
              <a:t>With the increasing complexity of investment portfolios and the growing inclusion of alternative assets, investors demand platforms that can seamlessly integrate various asset classes while ensuring compliance with regulatory standards. The ability to optimize portfolios in real-time, considering individual risk appetites and tax implications, is essential for maximizing returns and ensuring investor confidence.</a:t>
            </a:r>
            <a:endParaRPr lang="en-US"/>
          </a:p>
        </p:txBody>
      </p:sp>
    </p:spTree>
    <p:extLst>
      <p:ext uri="{BB962C8B-B14F-4D97-AF65-F5344CB8AC3E}">
        <p14:creationId xmlns:p14="http://schemas.microsoft.com/office/powerpoint/2010/main" val="357260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1" name="Google Shape;211;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2" name="Google Shape;212;p37"/>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13" name="Google Shape;213;p37"/>
          <p:cNvSpPr txBox="1"/>
          <p:nvPr/>
        </p:nvSpPr>
        <p:spPr>
          <a:xfrm>
            <a:off x="1131837" y="2446020"/>
            <a:ext cx="15221722" cy="6476132"/>
          </a:xfrm>
          <a:prstGeom prst="rect">
            <a:avLst/>
          </a:prstGeom>
          <a:noFill/>
          <a:ln>
            <a:noFill/>
          </a:ln>
        </p:spPr>
        <p:txBody>
          <a:bodyPr spcFirstLastPara="1" wrap="square" lIns="0" tIns="12700" rIns="0" bIns="0" anchor="t" anchorCtr="0">
            <a:spAutoFit/>
          </a:bodyPr>
          <a:lstStyle/>
          <a:p>
            <a:pPr marL="158750" lvl="0" algn="l" rtl="0">
              <a:lnSpc>
                <a:spcPct val="150000"/>
              </a:lnSpc>
              <a:spcBef>
                <a:spcPts val="0"/>
              </a:spcBef>
              <a:spcAft>
                <a:spcPts val="0"/>
              </a:spcAft>
              <a:buClr>
                <a:schemeClr val="lt1"/>
              </a:buClr>
              <a:buSzPts val="1100"/>
            </a:pPr>
            <a:r>
              <a:rPr lang="en-IN" sz="3500">
                <a:solidFill>
                  <a:srgbClr val="FFFFFF"/>
                </a:solidFill>
              </a:rPr>
              <a:t>Any supporting data/statistics</a:t>
            </a:r>
            <a:endParaRPr lang="en-US" sz="3500">
              <a:solidFill>
                <a:srgbClr val="FFFFFF"/>
              </a:solidFill>
            </a:endParaRPr>
          </a:p>
          <a:p>
            <a:pPr marL="615950" indent="-457200">
              <a:lnSpc>
                <a:spcPct val="150000"/>
              </a:lnSpc>
              <a:buClr>
                <a:schemeClr val="tx1"/>
              </a:buClr>
              <a:buFont typeface="Arial" panose="020B0604020202020204" pitchFamily="34" charset="0"/>
              <a:buChar char="•"/>
            </a:pPr>
            <a:r>
              <a:rPr lang="en-IN" sz="3500">
                <a:solidFill>
                  <a:srgbClr val="FFFFFF"/>
                </a:solidFill>
              </a:rPr>
              <a:t>The global </a:t>
            </a:r>
            <a:r>
              <a:rPr lang="en-IN" sz="3500" b="1">
                <a:solidFill>
                  <a:srgbClr val="FFFFFF"/>
                </a:solidFill>
              </a:rPr>
              <a:t>Fintech market </a:t>
            </a:r>
            <a:r>
              <a:rPr lang="en-IN" sz="3500">
                <a:solidFill>
                  <a:srgbClr val="FFFFFF"/>
                </a:solidFill>
              </a:rPr>
              <a:t>is expected to reach approximately $324 billion by 2028</a:t>
            </a:r>
          </a:p>
          <a:p>
            <a:pPr marL="615950" indent="-457200">
              <a:lnSpc>
                <a:spcPct val="150000"/>
              </a:lnSpc>
              <a:buClr>
                <a:schemeClr val="tx1"/>
              </a:buClr>
              <a:buFont typeface="Arial" panose="020B0604020202020204" pitchFamily="34" charset="0"/>
              <a:buChar char="•"/>
            </a:pPr>
            <a:r>
              <a:rPr lang="en-IN" sz="3500">
                <a:solidFill>
                  <a:srgbClr val="FFFFFF"/>
                </a:solidFill>
              </a:rPr>
              <a:t>Industry growing at a </a:t>
            </a:r>
            <a:r>
              <a:rPr lang="en-IN" sz="3500" b="1">
                <a:solidFill>
                  <a:srgbClr val="FFFFFF"/>
                </a:solidFill>
              </a:rPr>
              <a:t>CAGR of about 25.18% </a:t>
            </a:r>
            <a:r>
              <a:rPr lang="en-IN" sz="3500">
                <a:solidFill>
                  <a:srgbClr val="FFFFFF"/>
                </a:solidFill>
              </a:rPr>
              <a:t>over the forecast period</a:t>
            </a:r>
            <a:endParaRPr lang="en-IN"/>
          </a:p>
          <a:p>
            <a:pPr marL="615950" indent="-457200">
              <a:lnSpc>
                <a:spcPct val="150000"/>
              </a:lnSpc>
              <a:buClr>
                <a:schemeClr val="tx1"/>
              </a:buClr>
              <a:buFont typeface="Arial" panose="020B0604020202020204" pitchFamily="34" charset="0"/>
              <a:buChar char="•"/>
            </a:pPr>
            <a:r>
              <a:rPr lang="en-IN" sz="3500">
                <a:solidFill>
                  <a:srgbClr val="FFFFFF"/>
                </a:solidFill>
              </a:rPr>
              <a:t>There is huge demand for </a:t>
            </a:r>
            <a:r>
              <a:rPr lang="en-IN" sz="3500" b="1">
                <a:solidFill>
                  <a:srgbClr val="FFFFFF"/>
                </a:solidFill>
              </a:rPr>
              <a:t>Real-Time Data Analytics</a:t>
            </a:r>
          </a:p>
          <a:p>
            <a:pPr marL="615950" indent="-457200">
              <a:lnSpc>
                <a:spcPct val="150000"/>
              </a:lnSpc>
              <a:buClr>
                <a:schemeClr val="tx1"/>
              </a:buClr>
              <a:buFont typeface="Arial" panose="020B0604020202020204" pitchFamily="34" charset="0"/>
              <a:buChar char="•"/>
            </a:pPr>
            <a:r>
              <a:rPr lang="en-IN" sz="3500">
                <a:solidFill>
                  <a:srgbClr val="FFFFFF"/>
                </a:solidFill>
              </a:rPr>
              <a:t>Wealth management firms are increasingly leveraging real-time data analytics to enhance client services and facilitate client in informed decision making. </a:t>
            </a:r>
            <a:endParaRPr lang="en-US" sz="3500">
              <a:solidFill>
                <a:srgbClr val="FFFFFF"/>
              </a:solidFill>
            </a:endParaRPr>
          </a:p>
        </p:txBody>
      </p:sp>
    </p:spTree>
    <p:extLst>
      <p:ext uri="{BB962C8B-B14F-4D97-AF65-F5344CB8AC3E}">
        <p14:creationId xmlns:p14="http://schemas.microsoft.com/office/powerpoint/2010/main" val="415078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1" name="Google Shape;211;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2" name="Google Shape;212;p37"/>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13" name="Google Shape;213;p37"/>
          <p:cNvSpPr txBox="1"/>
          <p:nvPr/>
        </p:nvSpPr>
        <p:spPr>
          <a:xfrm>
            <a:off x="1131837" y="2446020"/>
            <a:ext cx="15221722" cy="4116512"/>
          </a:xfrm>
          <a:prstGeom prst="rect">
            <a:avLst/>
          </a:prstGeom>
          <a:noFill/>
          <a:ln>
            <a:noFill/>
          </a:ln>
        </p:spPr>
        <p:txBody>
          <a:bodyPr spcFirstLastPara="1" wrap="square" lIns="0" tIns="12700" rIns="0" bIns="0" anchor="t" anchorCtr="0">
            <a:spAutoFit/>
          </a:bodyPr>
          <a:lstStyle/>
          <a:p>
            <a:pPr marL="158750" lvl="0" algn="l" rtl="0">
              <a:lnSpc>
                <a:spcPct val="150000"/>
              </a:lnSpc>
              <a:spcBef>
                <a:spcPts val="0"/>
              </a:spcBef>
              <a:spcAft>
                <a:spcPts val="0"/>
              </a:spcAft>
              <a:buClr>
                <a:schemeClr val="lt1"/>
              </a:buClr>
              <a:buSzPts val="1100"/>
            </a:pPr>
            <a:r>
              <a:rPr lang="en-IN" sz="3500">
                <a:solidFill>
                  <a:srgbClr val="FFFFFF"/>
                </a:solidFill>
              </a:rPr>
              <a:t>Any supporting data/statistics</a:t>
            </a:r>
            <a:endParaRPr lang="en-US" sz="3500">
              <a:solidFill>
                <a:srgbClr val="FFFFFF"/>
              </a:solidFill>
            </a:endParaRPr>
          </a:p>
          <a:p>
            <a:pPr marL="615950" indent="-457200">
              <a:lnSpc>
                <a:spcPct val="150000"/>
              </a:lnSpc>
              <a:buClr>
                <a:schemeClr val="tx1"/>
              </a:buClr>
              <a:buChar char="•"/>
            </a:pPr>
            <a:r>
              <a:rPr lang="en-IN" sz="3500">
                <a:solidFill>
                  <a:srgbClr val="FFFFFF"/>
                </a:solidFill>
              </a:rPr>
              <a:t>The Global </a:t>
            </a:r>
            <a:r>
              <a:rPr lang="en-IN" sz="3500" b="1">
                <a:solidFill>
                  <a:srgbClr val="FFFFFF"/>
                </a:solidFill>
              </a:rPr>
              <a:t>Portfolio Management Software Market</a:t>
            </a:r>
            <a:r>
              <a:rPr lang="en-IN" sz="3500">
                <a:solidFill>
                  <a:srgbClr val="FFFFFF"/>
                </a:solidFill>
              </a:rPr>
              <a:t> was valued at $3.2 billion in 2022 and is projected to reach $11.8 billion by 2032, growing at a CAGR of 14.2%</a:t>
            </a:r>
          </a:p>
          <a:p>
            <a:pPr marL="12700">
              <a:spcBef>
                <a:spcPts val="2610"/>
              </a:spcBef>
            </a:pPr>
            <a:endParaRPr lang="en-US" sz="3500">
              <a:solidFill>
                <a:srgbClr val="FFFFFF"/>
              </a:solidFill>
            </a:endParaRPr>
          </a:p>
        </p:txBody>
      </p:sp>
    </p:spTree>
    <p:extLst>
      <p:ext uri="{BB962C8B-B14F-4D97-AF65-F5344CB8AC3E}">
        <p14:creationId xmlns:p14="http://schemas.microsoft.com/office/powerpoint/2010/main" val="110961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9" name="Google Shape;219;p38"/>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0" name="Google Shape;220;p38"/>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21" name="Google Shape;221;p38"/>
          <p:cNvSpPr txBox="1"/>
          <p:nvPr/>
        </p:nvSpPr>
        <p:spPr>
          <a:xfrm>
            <a:off x="1447800" y="2552700"/>
            <a:ext cx="12335100" cy="539891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dirty="0">
                <a:solidFill>
                  <a:srgbClr val="FFFFFF"/>
                </a:solidFill>
                <a:latin typeface="Arial"/>
                <a:ea typeface="Arial"/>
                <a:cs typeface="Arial"/>
                <a:sym typeface="Arial"/>
              </a:rPr>
              <a:t>Explain the possible solution/s in detail.</a:t>
            </a:r>
            <a:endParaRPr sz="3500" dirty="0">
              <a:solidFill>
                <a:srgbClr val="FFFFFF"/>
              </a:solidFill>
            </a:endParaRPr>
          </a:p>
          <a:p>
            <a:pPr marL="12700" marR="0" lvl="0" indent="0" algn="l" rtl="0">
              <a:lnSpc>
                <a:spcPct val="100000"/>
              </a:lnSpc>
              <a:spcBef>
                <a:spcPts val="0"/>
              </a:spcBef>
              <a:spcAft>
                <a:spcPts val="0"/>
              </a:spcAft>
              <a:buNone/>
            </a:pPr>
            <a:r>
              <a:rPr lang="en-IN" sz="3500" dirty="0">
                <a:solidFill>
                  <a:srgbClr val="FFFFFF"/>
                </a:solidFill>
                <a:latin typeface="Arial"/>
                <a:ea typeface="Arial"/>
                <a:cs typeface="Arial"/>
                <a:sym typeface="Arial"/>
              </a:rPr>
              <a:t>How will you approach the solution?</a:t>
            </a:r>
          </a:p>
          <a:p>
            <a:pPr marL="12700" marR="0" lvl="0" indent="0" algn="l" rtl="0">
              <a:lnSpc>
                <a:spcPct val="100000"/>
              </a:lnSpc>
              <a:spcBef>
                <a:spcPts val="0"/>
              </a:spcBef>
              <a:spcAft>
                <a:spcPts val="0"/>
              </a:spcAft>
              <a:buNone/>
            </a:pPr>
            <a:endParaRPr lang="en-IN" sz="3500" dirty="0">
              <a:solidFill>
                <a:srgbClr val="FFFFFF"/>
              </a:solidFill>
              <a:latin typeface="Arial"/>
              <a:ea typeface="Arial"/>
              <a:cs typeface="Arial"/>
              <a:sym typeface="Arial"/>
            </a:endParaRPr>
          </a:p>
          <a:p>
            <a:pPr marL="527050" marR="0" lvl="0" indent="-514350" algn="l" rtl="0">
              <a:lnSpc>
                <a:spcPct val="150000"/>
              </a:lnSpc>
              <a:spcBef>
                <a:spcPts val="0"/>
              </a:spcBef>
              <a:spcAft>
                <a:spcPts val="0"/>
              </a:spcAft>
              <a:buClr>
                <a:schemeClr val="tx1"/>
              </a:buClr>
              <a:buFont typeface="+mj-lt"/>
              <a:buAutoNum type="arabicPeriod"/>
            </a:pPr>
            <a:r>
              <a:rPr lang="en-IN" sz="3500" dirty="0">
                <a:solidFill>
                  <a:srgbClr val="FFFFFF"/>
                </a:solidFill>
              </a:rPr>
              <a:t>Real-time Portfolio Optimisation</a:t>
            </a:r>
          </a:p>
          <a:p>
            <a:pPr marL="527050" marR="0" lvl="0" indent="-514350" algn="l" rtl="0">
              <a:lnSpc>
                <a:spcPct val="150000"/>
              </a:lnSpc>
              <a:spcBef>
                <a:spcPts val="0"/>
              </a:spcBef>
              <a:spcAft>
                <a:spcPts val="0"/>
              </a:spcAft>
              <a:buClr>
                <a:schemeClr val="tx1"/>
              </a:buClr>
              <a:buFont typeface="+mj-lt"/>
              <a:buAutoNum type="arabicPeriod"/>
            </a:pPr>
            <a:r>
              <a:rPr lang="en-IN" sz="3500" dirty="0">
                <a:solidFill>
                  <a:srgbClr val="FFFFFF"/>
                </a:solidFill>
              </a:rPr>
              <a:t>Risk Management</a:t>
            </a:r>
          </a:p>
          <a:p>
            <a:pPr marL="527050" marR="0" lvl="0" indent="-514350" algn="l" rtl="0">
              <a:lnSpc>
                <a:spcPct val="150000"/>
              </a:lnSpc>
              <a:spcBef>
                <a:spcPts val="0"/>
              </a:spcBef>
              <a:spcAft>
                <a:spcPts val="0"/>
              </a:spcAft>
              <a:buClr>
                <a:schemeClr val="tx1"/>
              </a:buClr>
              <a:buFont typeface="+mj-lt"/>
              <a:buAutoNum type="arabicPeriod"/>
            </a:pPr>
            <a:r>
              <a:rPr lang="en-IN" sz="3500" dirty="0">
                <a:solidFill>
                  <a:srgbClr val="FFFFFF"/>
                </a:solidFill>
              </a:rPr>
              <a:t>Tax Optimisation</a:t>
            </a:r>
          </a:p>
          <a:p>
            <a:pPr marL="527050" marR="0" lvl="0" indent="-514350" algn="l" rtl="0">
              <a:lnSpc>
                <a:spcPct val="150000"/>
              </a:lnSpc>
              <a:spcBef>
                <a:spcPts val="0"/>
              </a:spcBef>
              <a:spcAft>
                <a:spcPts val="0"/>
              </a:spcAft>
              <a:buClr>
                <a:schemeClr val="tx1"/>
              </a:buClr>
              <a:buFont typeface="+mj-lt"/>
              <a:buAutoNum type="arabicPeriod"/>
            </a:pPr>
            <a:r>
              <a:rPr lang="en-IN" sz="3500" dirty="0">
                <a:solidFill>
                  <a:srgbClr val="FFFFFF"/>
                </a:solidFill>
              </a:rPr>
              <a:t>Integration of diverse asset/investment categories</a:t>
            </a:r>
          </a:p>
          <a:p>
            <a:pPr marL="527050" marR="0" lvl="0" indent="-514350" algn="l" rtl="0">
              <a:lnSpc>
                <a:spcPct val="100000"/>
              </a:lnSpc>
              <a:spcBef>
                <a:spcPts val="0"/>
              </a:spcBef>
              <a:spcAft>
                <a:spcPts val="0"/>
              </a:spcAft>
              <a:buClr>
                <a:schemeClr val="tx1"/>
              </a:buClr>
              <a:buFont typeface="+mj-lt"/>
              <a:buAutoNum type="arabicPeriod"/>
            </a:pPr>
            <a:endParaRPr sz="35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raphilia Case Study by Slidesgo">
  <a:themeElements>
    <a:clrScheme name="Simple Light">
      <a:dk1>
        <a:srgbClr val="FFFFFF"/>
      </a:dk1>
      <a:lt1>
        <a:srgbClr val="000000"/>
      </a:lt1>
      <a:dk2>
        <a:srgbClr val="A80000"/>
      </a:dk2>
      <a:lt2>
        <a:srgbClr val="C9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Custom</PresentationFormat>
  <Paragraphs>123</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Be Vietnam Pro Medium</vt:lpstr>
      <vt:lpstr>Calibri</vt:lpstr>
      <vt:lpstr>League Spartan</vt:lpstr>
      <vt:lpstr>Be Vietnam Pro Light</vt:lpstr>
      <vt:lpstr>Open Sans</vt:lpstr>
      <vt:lpstr>Be Vietnam Pro</vt:lpstr>
      <vt:lpstr>Be Vietnam Pro Thin</vt:lpstr>
      <vt:lpstr>Raleway</vt:lpstr>
      <vt:lpstr>Arial</vt:lpstr>
      <vt:lpstr>Paraphilia Case Study by Slidesgo</vt:lpstr>
      <vt:lpstr>PowerPoint Presentation</vt:lpstr>
      <vt:lpstr>Fintech in Wealth Management</vt:lpstr>
      <vt:lpstr>Road Map</vt:lpstr>
      <vt:lpstr>Introduce your domain briefly and explain your understanding with respect to the domain. </vt:lpstr>
      <vt:lpstr>Problem Analysis</vt:lpstr>
      <vt:lpstr>Problem Analysis</vt:lpstr>
      <vt:lpstr>Problem Analysis</vt:lpstr>
      <vt:lpstr>Problem Analysis</vt:lpstr>
      <vt:lpstr>Detailed solution</vt:lpstr>
      <vt:lpstr>Market/Users</vt:lpstr>
      <vt:lpstr>Market/Users</vt:lpstr>
      <vt:lpstr>Technology Stack</vt:lpstr>
      <vt:lpstr>Demo</vt:lpstr>
      <vt:lpstr>Demo</vt:lpstr>
      <vt:lpstr>Demo</vt:lpstr>
      <vt:lpstr>Advanatges</vt:lpstr>
      <vt:lpstr>Challenges &amp; Learning</vt:lpstr>
      <vt:lpstr>Future Potential </vt:lpstr>
      <vt:lpstr>Future Potential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 Gulwani</cp:lastModifiedBy>
  <cp:revision>1</cp:revision>
  <dcterms:modified xsi:type="dcterms:W3CDTF">2025-01-18T03:33:59Z</dcterms:modified>
</cp:coreProperties>
</file>