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3447" autoAdjust="0"/>
  </p:normalViewPr>
  <p:slideViewPr>
    <p:cSldViewPr>
      <p:cViewPr varScale="1">
        <p:scale>
          <a:sx n="42" d="100"/>
          <a:sy n="42" d="100"/>
        </p:scale>
        <p:origin x="7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0" i="0">
                <a:solidFill>
                  <a:srgbClr val="2E25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rgbClr val="2E25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rgbClr val="2E25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000" y="2388837"/>
            <a:ext cx="17075999" cy="669645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94570" y="2377407"/>
            <a:ext cx="0" cy="6715125"/>
          </a:xfrm>
          <a:custGeom>
            <a:avLst/>
            <a:gdLst/>
            <a:ahLst/>
            <a:cxnLst/>
            <a:rect l="l" t="t" r="r" b="b"/>
            <a:pathLst>
              <a:path h="6715125">
                <a:moveTo>
                  <a:pt x="0" y="0"/>
                </a:moveTo>
                <a:lnTo>
                  <a:pt x="0" y="671512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rgbClr val="2E25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5826" y="540216"/>
            <a:ext cx="14830638" cy="2114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0" i="0">
                <a:solidFill>
                  <a:srgbClr val="2E25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504" y="3435574"/>
            <a:ext cx="7318375" cy="5396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5582" cy="1028589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368864" y="8280673"/>
            <a:ext cx="3919220" cy="2006600"/>
            <a:chOff x="14368864" y="8280673"/>
            <a:chExt cx="3919220" cy="2006600"/>
          </a:xfrm>
        </p:grpSpPr>
        <p:sp>
          <p:nvSpPr>
            <p:cNvPr id="5" name="object 5"/>
            <p:cNvSpPr/>
            <p:nvPr/>
          </p:nvSpPr>
          <p:spPr>
            <a:xfrm>
              <a:off x="14368864" y="8280673"/>
              <a:ext cx="3919220" cy="2006600"/>
            </a:xfrm>
            <a:custGeom>
              <a:avLst/>
              <a:gdLst/>
              <a:ahLst/>
              <a:cxnLst/>
              <a:rect l="l" t="t" r="r" b="b"/>
              <a:pathLst>
                <a:path w="3919219" h="2006600">
                  <a:moveTo>
                    <a:pt x="3919135" y="2006325"/>
                  </a:moveTo>
                  <a:lnTo>
                    <a:pt x="0" y="2006325"/>
                  </a:lnTo>
                  <a:lnTo>
                    <a:pt x="8642" y="1989256"/>
                  </a:lnTo>
                  <a:lnTo>
                    <a:pt x="558238" y="1485792"/>
                  </a:lnTo>
                  <a:lnTo>
                    <a:pt x="1266379" y="1192428"/>
                  </a:lnTo>
                  <a:lnTo>
                    <a:pt x="1561929" y="1065087"/>
                  </a:lnTo>
                  <a:lnTo>
                    <a:pt x="1752972" y="978827"/>
                  </a:lnTo>
                  <a:lnTo>
                    <a:pt x="1892159" y="913179"/>
                  </a:lnTo>
                  <a:lnTo>
                    <a:pt x="1982686" y="868882"/>
                  </a:lnTo>
                  <a:lnTo>
                    <a:pt x="2071208" y="824112"/>
                  </a:lnTo>
                  <a:lnTo>
                    <a:pt x="2157557" y="778826"/>
                  </a:lnTo>
                  <a:lnTo>
                    <a:pt x="2199864" y="755978"/>
                  </a:lnTo>
                  <a:lnTo>
                    <a:pt x="2241566" y="732985"/>
                  </a:lnTo>
                  <a:lnTo>
                    <a:pt x="2282640" y="709842"/>
                  </a:lnTo>
                  <a:lnTo>
                    <a:pt x="2323067" y="686545"/>
                  </a:lnTo>
                  <a:lnTo>
                    <a:pt x="2362825" y="663089"/>
                  </a:lnTo>
                  <a:lnTo>
                    <a:pt x="2401894" y="639467"/>
                  </a:lnTo>
                  <a:lnTo>
                    <a:pt x="2440252" y="615675"/>
                  </a:lnTo>
                  <a:lnTo>
                    <a:pt x="2477879" y="591708"/>
                  </a:lnTo>
                  <a:lnTo>
                    <a:pt x="2514754" y="567560"/>
                  </a:lnTo>
                  <a:lnTo>
                    <a:pt x="2550856" y="543227"/>
                  </a:lnTo>
                  <a:lnTo>
                    <a:pt x="2586163" y="518702"/>
                  </a:lnTo>
                  <a:lnTo>
                    <a:pt x="2620656" y="493982"/>
                  </a:lnTo>
                  <a:lnTo>
                    <a:pt x="2654313" y="469060"/>
                  </a:lnTo>
                  <a:lnTo>
                    <a:pt x="2687113" y="443932"/>
                  </a:lnTo>
                  <a:lnTo>
                    <a:pt x="2719036" y="418593"/>
                  </a:lnTo>
                  <a:lnTo>
                    <a:pt x="2750060" y="393037"/>
                  </a:lnTo>
                  <a:lnTo>
                    <a:pt x="2780165" y="367258"/>
                  </a:lnTo>
                  <a:lnTo>
                    <a:pt x="3393106" y="100637"/>
                  </a:lnTo>
                  <a:lnTo>
                    <a:pt x="3919135" y="0"/>
                  </a:lnTo>
                  <a:lnTo>
                    <a:pt x="3919135" y="2006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83186" y="8563701"/>
              <a:ext cx="2805430" cy="1723389"/>
            </a:xfrm>
            <a:custGeom>
              <a:avLst/>
              <a:gdLst/>
              <a:ahLst/>
              <a:cxnLst/>
              <a:rect l="l" t="t" r="r" b="b"/>
              <a:pathLst>
                <a:path w="2805430" h="1723390">
                  <a:moveTo>
                    <a:pt x="102544" y="1723298"/>
                  </a:moveTo>
                  <a:lnTo>
                    <a:pt x="0" y="1723298"/>
                  </a:lnTo>
                  <a:lnTo>
                    <a:pt x="30459" y="1701051"/>
                  </a:lnTo>
                  <a:lnTo>
                    <a:pt x="81386" y="1665344"/>
                  </a:lnTo>
                  <a:lnTo>
                    <a:pt x="132561" y="1631013"/>
                  </a:lnTo>
                  <a:lnTo>
                    <a:pt x="183939" y="1598164"/>
                  </a:lnTo>
                  <a:lnTo>
                    <a:pt x="235474" y="1566902"/>
                  </a:lnTo>
                  <a:lnTo>
                    <a:pt x="287120" y="1537331"/>
                  </a:lnTo>
                  <a:lnTo>
                    <a:pt x="338832" y="1509557"/>
                  </a:lnTo>
                  <a:lnTo>
                    <a:pt x="390563" y="1483684"/>
                  </a:lnTo>
                  <a:lnTo>
                    <a:pt x="442268" y="1459817"/>
                  </a:lnTo>
                  <a:lnTo>
                    <a:pt x="493901" y="1438061"/>
                  </a:lnTo>
                  <a:lnTo>
                    <a:pt x="545416" y="1418522"/>
                  </a:lnTo>
                  <a:lnTo>
                    <a:pt x="601069" y="1398459"/>
                  </a:lnTo>
                  <a:lnTo>
                    <a:pt x="655360" y="1378288"/>
                  </a:lnTo>
                  <a:lnTo>
                    <a:pt x="708350" y="1357994"/>
                  </a:lnTo>
                  <a:lnTo>
                    <a:pt x="760095" y="1337560"/>
                  </a:lnTo>
                  <a:lnTo>
                    <a:pt x="810655" y="1316972"/>
                  </a:lnTo>
                  <a:lnTo>
                    <a:pt x="860089" y="1296213"/>
                  </a:lnTo>
                  <a:lnTo>
                    <a:pt x="908454" y="1275269"/>
                  </a:lnTo>
                  <a:lnTo>
                    <a:pt x="955810" y="1254122"/>
                  </a:lnTo>
                  <a:lnTo>
                    <a:pt x="1002215" y="1232759"/>
                  </a:lnTo>
                  <a:lnTo>
                    <a:pt x="1047727" y="1211163"/>
                  </a:lnTo>
                  <a:lnTo>
                    <a:pt x="1092406" y="1189318"/>
                  </a:lnTo>
                  <a:lnTo>
                    <a:pt x="1136309" y="1167210"/>
                  </a:lnTo>
                  <a:lnTo>
                    <a:pt x="1179495" y="1144822"/>
                  </a:lnTo>
                  <a:lnTo>
                    <a:pt x="1222023" y="1122138"/>
                  </a:lnTo>
                  <a:lnTo>
                    <a:pt x="1263951" y="1099144"/>
                  </a:lnTo>
                  <a:lnTo>
                    <a:pt x="1305338" y="1075823"/>
                  </a:lnTo>
                  <a:lnTo>
                    <a:pt x="1346242" y="1052160"/>
                  </a:lnTo>
                  <a:lnTo>
                    <a:pt x="1386723" y="1028140"/>
                  </a:lnTo>
                  <a:lnTo>
                    <a:pt x="1426837" y="1003746"/>
                  </a:lnTo>
                  <a:lnTo>
                    <a:pt x="1466645" y="978963"/>
                  </a:lnTo>
                  <a:lnTo>
                    <a:pt x="1506205" y="953776"/>
                  </a:lnTo>
                  <a:lnTo>
                    <a:pt x="1545574" y="928168"/>
                  </a:lnTo>
                  <a:lnTo>
                    <a:pt x="1584813" y="902125"/>
                  </a:lnTo>
                  <a:lnTo>
                    <a:pt x="1623978" y="875630"/>
                  </a:lnTo>
                  <a:lnTo>
                    <a:pt x="1663129" y="848669"/>
                  </a:lnTo>
                  <a:lnTo>
                    <a:pt x="1702325" y="821224"/>
                  </a:lnTo>
                  <a:lnTo>
                    <a:pt x="1741624" y="793282"/>
                  </a:lnTo>
                  <a:lnTo>
                    <a:pt x="1820764" y="735839"/>
                  </a:lnTo>
                  <a:lnTo>
                    <a:pt x="1901018" y="676217"/>
                  </a:lnTo>
                  <a:lnTo>
                    <a:pt x="2024514" y="582422"/>
                  </a:lnTo>
                  <a:lnTo>
                    <a:pt x="2288512" y="377585"/>
                  </a:lnTo>
                  <a:lnTo>
                    <a:pt x="2324549" y="349069"/>
                  </a:lnTo>
                  <a:lnTo>
                    <a:pt x="2555371" y="169398"/>
                  </a:lnTo>
                  <a:lnTo>
                    <a:pt x="2613504" y="126022"/>
                  </a:lnTo>
                  <a:lnTo>
                    <a:pt x="2672603" y="84499"/>
                  </a:lnTo>
                  <a:lnTo>
                    <a:pt x="2732549" y="44787"/>
                  </a:lnTo>
                  <a:lnTo>
                    <a:pt x="2793220" y="6849"/>
                  </a:lnTo>
                  <a:lnTo>
                    <a:pt x="2804813" y="0"/>
                  </a:lnTo>
                  <a:lnTo>
                    <a:pt x="2804813" y="68235"/>
                  </a:lnTo>
                  <a:lnTo>
                    <a:pt x="2763627" y="94032"/>
                  </a:lnTo>
                  <a:lnTo>
                    <a:pt x="2704694" y="133133"/>
                  </a:lnTo>
                  <a:lnTo>
                    <a:pt x="2646591" y="174014"/>
                  </a:lnTo>
                  <a:lnTo>
                    <a:pt x="2589438" y="216714"/>
                  </a:lnTo>
                  <a:lnTo>
                    <a:pt x="2470898" y="307989"/>
                  </a:lnTo>
                  <a:lnTo>
                    <a:pt x="2105219" y="594549"/>
                  </a:lnTo>
                  <a:lnTo>
                    <a:pt x="1982416" y="688840"/>
                  </a:lnTo>
                  <a:lnTo>
                    <a:pt x="1902807" y="748824"/>
                  </a:lnTo>
                  <a:lnTo>
                    <a:pt x="1824496" y="806645"/>
                  </a:lnTo>
                  <a:lnTo>
                    <a:pt x="1747045" y="862421"/>
                  </a:lnTo>
                  <a:lnTo>
                    <a:pt x="1708506" y="889580"/>
                  </a:lnTo>
                  <a:lnTo>
                    <a:pt x="1670017" y="916272"/>
                  </a:lnTo>
                  <a:lnTo>
                    <a:pt x="1631524" y="942513"/>
                  </a:lnTo>
                  <a:lnTo>
                    <a:pt x="1592973" y="968316"/>
                  </a:lnTo>
                  <a:lnTo>
                    <a:pt x="1554309" y="993697"/>
                  </a:lnTo>
                  <a:lnTo>
                    <a:pt x="1515477" y="1018671"/>
                  </a:lnTo>
                  <a:lnTo>
                    <a:pt x="1476422" y="1043253"/>
                  </a:lnTo>
                  <a:lnTo>
                    <a:pt x="1437090" y="1067456"/>
                  </a:lnTo>
                  <a:lnTo>
                    <a:pt x="1397426" y="1091298"/>
                  </a:lnTo>
                  <a:lnTo>
                    <a:pt x="1357375" y="1114791"/>
                  </a:lnTo>
                  <a:lnTo>
                    <a:pt x="1316883" y="1137950"/>
                  </a:lnTo>
                  <a:lnTo>
                    <a:pt x="1275895" y="1160792"/>
                  </a:lnTo>
                  <a:lnTo>
                    <a:pt x="1234356" y="1183330"/>
                  </a:lnTo>
                  <a:lnTo>
                    <a:pt x="1192212" y="1205580"/>
                  </a:lnTo>
                  <a:lnTo>
                    <a:pt x="1149407" y="1227555"/>
                  </a:lnTo>
                  <a:lnTo>
                    <a:pt x="1105887" y="1249272"/>
                  </a:lnTo>
                  <a:lnTo>
                    <a:pt x="1061598" y="1270744"/>
                  </a:lnTo>
                  <a:lnTo>
                    <a:pt x="1016484" y="1291987"/>
                  </a:lnTo>
                  <a:lnTo>
                    <a:pt x="970492" y="1313016"/>
                  </a:lnTo>
                  <a:lnTo>
                    <a:pt x="923565" y="1333845"/>
                  </a:lnTo>
                  <a:lnTo>
                    <a:pt x="875651" y="1354489"/>
                  </a:lnTo>
                  <a:lnTo>
                    <a:pt x="826693" y="1374963"/>
                  </a:lnTo>
                  <a:lnTo>
                    <a:pt x="776637" y="1395281"/>
                  </a:lnTo>
                  <a:lnTo>
                    <a:pt x="725429" y="1415460"/>
                  </a:lnTo>
                  <a:lnTo>
                    <a:pt x="673014" y="1435512"/>
                  </a:lnTo>
                  <a:lnTo>
                    <a:pt x="619336" y="1455455"/>
                  </a:lnTo>
                  <a:lnTo>
                    <a:pt x="564342" y="1475301"/>
                  </a:lnTo>
                  <a:lnTo>
                    <a:pt x="521779" y="1491170"/>
                  </a:lnTo>
                  <a:lnTo>
                    <a:pt x="479098" y="1508688"/>
                  </a:lnTo>
                  <a:lnTo>
                    <a:pt x="436334" y="1527781"/>
                  </a:lnTo>
                  <a:lnTo>
                    <a:pt x="393523" y="1548373"/>
                  </a:lnTo>
                  <a:lnTo>
                    <a:pt x="350700" y="1570387"/>
                  </a:lnTo>
                  <a:lnTo>
                    <a:pt x="307900" y="1593750"/>
                  </a:lnTo>
                  <a:lnTo>
                    <a:pt x="265160" y="1618385"/>
                  </a:lnTo>
                  <a:lnTo>
                    <a:pt x="222514" y="1644217"/>
                  </a:lnTo>
                  <a:lnTo>
                    <a:pt x="179998" y="1671171"/>
                  </a:lnTo>
                  <a:lnTo>
                    <a:pt x="137648" y="1699170"/>
                  </a:lnTo>
                  <a:lnTo>
                    <a:pt x="102544" y="1723298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13221" y="3293767"/>
            <a:ext cx="9745980" cy="347408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 indent="2332355">
              <a:lnSpc>
                <a:spcPts val="8770"/>
              </a:lnSpc>
              <a:spcBef>
                <a:spcPts val="1085"/>
              </a:spcBef>
            </a:pPr>
            <a:r>
              <a:rPr sz="8000" spc="215" dirty="0">
                <a:solidFill>
                  <a:srgbClr val="2E2534"/>
                </a:solidFill>
                <a:latin typeface="Lucida Sans Unicode"/>
                <a:cs typeface="Lucida Sans Unicode"/>
              </a:rPr>
              <a:t>COVID-</a:t>
            </a:r>
            <a:r>
              <a:rPr sz="8000" spc="-890" dirty="0">
                <a:solidFill>
                  <a:srgbClr val="2E2534"/>
                </a:solidFill>
                <a:latin typeface="Lucida Sans Unicode"/>
                <a:cs typeface="Lucida Sans Unicode"/>
              </a:rPr>
              <a:t>19 </a:t>
            </a:r>
            <a:r>
              <a:rPr sz="8000" spc="525" dirty="0">
                <a:solidFill>
                  <a:srgbClr val="2E2534"/>
                </a:solidFill>
                <a:latin typeface="Lucida Sans Unicode"/>
                <a:cs typeface="Lucida Sans Unicode"/>
              </a:rPr>
              <a:t>CASES</a:t>
            </a:r>
            <a:r>
              <a:rPr sz="8000" spc="-130" dirty="0">
                <a:solidFill>
                  <a:srgbClr val="2E2534"/>
                </a:solidFill>
                <a:latin typeface="Lucida Sans Unicode"/>
                <a:cs typeface="Lucida Sans Unicode"/>
              </a:rPr>
              <a:t> </a:t>
            </a:r>
            <a:r>
              <a:rPr sz="8000" spc="110" dirty="0">
                <a:solidFill>
                  <a:srgbClr val="2E2534"/>
                </a:solidFill>
                <a:latin typeface="Lucida Sans Unicode"/>
                <a:cs typeface="Lucida Sans Unicode"/>
              </a:rPr>
              <a:t>AND</a:t>
            </a:r>
            <a:r>
              <a:rPr sz="8000" spc="-125" dirty="0">
                <a:solidFill>
                  <a:srgbClr val="2E2534"/>
                </a:solidFill>
                <a:latin typeface="Lucida Sans Unicode"/>
                <a:cs typeface="Lucida Sans Unicode"/>
              </a:rPr>
              <a:t> </a:t>
            </a:r>
            <a:r>
              <a:rPr sz="8000" spc="-10" dirty="0">
                <a:solidFill>
                  <a:srgbClr val="2E2534"/>
                </a:solidFill>
                <a:latin typeface="Lucida Sans Unicode"/>
                <a:cs typeface="Lucida Sans Unicode"/>
              </a:rPr>
              <a:t>DEATH</a:t>
            </a:r>
            <a:endParaRPr sz="8000">
              <a:latin typeface="Lucida Sans Unicode"/>
              <a:cs typeface="Lucida Sans Unicode"/>
            </a:endParaRPr>
          </a:p>
          <a:p>
            <a:pPr marL="2340610">
              <a:lnSpc>
                <a:spcPts val="8625"/>
              </a:lnSpc>
            </a:pPr>
            <a:r>
              <a:rPr sz="8000" spc="315" dirty="0">
                <a:solidFill>
                  <a:srgbClr val="2E2534"/>
                </a:solidFill>
                <a:latin typeface="Lucida Sans Unicode"/>
                <a:cs typeface="Lucida Sans Unicode"/>
              </a:rPr>
              <a:t>ANALYSIS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92675" y="2571898"/>
            <a:ext cx="4415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407BFF"/>
                </a:solidFill>
                <a:latin typeface="Arial"/>
                <a:cs typeface="Arial"/>
              </a:rPr>
              <a:t>UNVELLING</a:t>
            </a:r>
            <a:r>
              <a:rPr sz="3000" b="1" spc="-120" dirty="0">
                <a:solidFill>
                  <a:srgbClr val="407B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7BFF"/>
                </a:solidFill>
                <a:latin typeface="Arial"/>
                <a:cs typeface="Arial"/>
              </a:rPr>
              <a:t>THE</a:t>
            </a:r>
            <a:r>
              <a:rPr sz="3000" b="1" spc="-114" dirty="0">
                <a:solidFill>
                  <a:srgbClr val="407BFF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07BFF"/>
                </a:solidFill>
                <a:latin typeface="Arial"/>
                <a:cs typeface="Arial"/>
              </a:rPr>
              <a:t>TRUTH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4682" y="7073293"/>
            <a:ext cx="4667250" cy="771525"/>
          </a:xfrm>
          <a:prstGeom prst="rect">
            <a:avLst/>
          </a:prstGeom>
          <a:solidFill>
            <a:srgbClr val="407BFF"/>
          </a:solidFill>
        </p:spPr>
        <p:txBody>
          <a:bodyPr vert="horz" wrap="square" lIns="0" tIns="2025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595"/>
              </a:spcBef>
            </a:pPr>
            <a:r>
              <a:rPr sz="19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Facts,</a:t>
            </a:r>
            <a:r>
              <a:rPr sz="1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Numbers,</a:t>
            </a:r>
            <a:r>
              <a:rPr sz="1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4507" y="0"/>
            <a:ext cx="7404100" cy="10287000"/>
            <a:chOff x="10884507" y="0"/>
            <a:chExt cx="74041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4507" y="0"/>
              <a:ext cx="7403492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7421" y="1236960"/>
              <a:ext cx="345221" cy="2408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20246" y="3813096"/>
            <a:ext cx="5537835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4755">
              <a:lnSpc>
                <a:spcPct val="125000"/>
              </a:lnSpc>
              <a:spcBef>
                <a:spcPts val="95"/>
              </a:spcBef>
            </a:pPr>
            <a:r>
              <a:rPr sz="3900" spc="90" dirty="0">
                <a:solidFill>
                  <a:srgbClr val="2E2534"/>
                </a:solidFill>
                <a:latin typeface="Verdana"/>
                <a:cs typeface="Verdana"/>
              </a:rPr>
              <a:t>Pandemic</a:t>
            </a:r>
            <a:r>
              <a:rPr sz="3900" spc="-114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spc="-130" dirty="0">
                <a:solidFill>
                  <a:srgbClr val="2E2534"/>
                </a:solidFill>
                <a:latin typeface="Verdana"/>
                <a:cs typeface="Verdana"/>
              </a:rPr>
              <a:t>History </a:t>
            </a:r>
            <a:r>
              <a:rPr sz="3900" spc="-10" dirty="0">
                <a:solidFill>
                  <a:srgbClr val="2E2534"/>
                </a:solidFill>
                <a:latin typeface="Verdana"/>
                <a:cs typeface="Verdana"/>
              </a:rPr>
              <a:t>Objective</a:t>
            </a:r>
            <a:endParaRPr sz="39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900" dirty="0">
                <a:solidFill>
                  <a:srgbClr val="2E2534"/>
                </a:solidFill>
                <a:latin typeface="Verdana"/>
                <a:cs typeface="Verdana"/>
              </a:rPr>
              <a:t>Problems</a:t>
            </a:r>
            <a:r>
              <a:rPr sz="3900" spc="-13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2E2534"/>
                </a:solidFill>
                <a:latin typeface="Verdana"/>
                <a:cs typeface="Verdana"/>
              </a:rPr>
              <a:t>to</a:t>
            </a:r>
            <a:r>
              <a:rPr sz="3900" spc="-13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spc="125" dirty="0">
                <a:solidFill>
                  <a:srgbClr val="2E2534"/>
                </a:solidFill>
                <a:latin typeface="Verdana"/>
                <a:cs typeface="Verdana"/>
              </a:rPr>
              <a:t>be</a:t>
            </a:r>
            <a:r>
              <a:rPr sz="3900" spc="-13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2E2534"/>
                </a:solidFill>
                <a:latin typeface="Verdana"/>
                <a:cs typeface="Verdana"/>
              </a:rPr>
              <a:t>solved </a:t>
            </a:r>
            <a:r>
              <a:rPr sz="3900" spc="55" dirty="0">
                <a:solidFill>
                  <a:srgbClr val="2E2534"/>
                </a:solidFill>
                <a:latin typeface="Verdana"/>
                <a:cs typeface="Verdana"/>
              </a:rPr>
              <a:t>Dashboard</a:t>
            </a:r>
            <a:r>
              <a:rPr sz="3900" spc="-9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spc="-20" dirty="0">
                <a:solidFill>
                  <a:srgbClr val="2E2534"/>
                </a:solidFill>
                <a:latin typeface="Verdana"/>
                <a:cs typeface="Verdana"/>
              </a:rPr>
              <a:t>View </a:t>
            </a:r>
            <a:r>
              <a:rPr sz="3900" spc="-10" dirty="0">
                <a:solidFill>
                  <a:srgbClr val="2E2534"/>
                </a:solidFill>
                <a:latin typeface="Verdana"/>
                <a:cs typeface="Verdana"/>
              </a:rPr>
              <a:t>Submission</a:t>
            </a:r>
            <a:r>
              <a:rPr sz="3900" spc="-3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2E2534"/>
                </a:solidFill>
                <a:latin typeface="Verdana"/>
                <a:cs typeface="Verdana"/>
              </a:rPr>
              <a:t>Details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00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75" dirty="0">
                <a:latin typeface="Lucida Sans Unicode"/>
                <a:cs typeface="Lucida Sans Unicode"/>
              </a:rPr>
              <a:t>TABLE</a:t>
            </a:r>
            <a:r>
              <a:rPr sz="6900" spc="-110" dirty="0">
                <a:latin typeface="Lucida Sans Unicode"/>
                <a:cs typeface="Lucida Sans Unicode"/>
              </a:rPr>
              <a:t> </a:t>
            </a:r>
            <a:r>
              <a:rPr sz="6900" spc="135" dirty="0">
                <a:latin typeface="Lucida Sans Unicode"/>
                <a:cs typeface="Lucida Sans Unicode"/>
              </a:rPr>
              <a:t>OF</a:t>
            </a:r>
            <a:r>
              <a:rPr sz="6900" spc="-110" dirty="0">
                <a:latin typeface="Lucida Sans Unicode"/>
                <a:cs typeface="Lucida Sans Unicode"/>
              </a:rPr>
              <a:t> </a:t>
            </a:r>
            <a:r>
              <a:rPr sz="6900" spc="190" dirty="0">
                <a:latin typeface="Lucida Sans Unicode"/>
                <a:cs typeface="Lucida Sans Unicode"/>
              </a:rPr>
              <a:t>CONTENTS</a:t>
            </a:r>
            <a:endParaRPr sz="6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048" y="291698"/>
            <a:ext cx="5572125" cy="1400175"/>
          </a:xfrm>
          <a:custGeom>
            <a:avLst/>
            <a:gdLst/>
            <a:ahLst/>
            <a:cxnLst/>
            <a:rect l="l" t="t" r="r" b="b"/>
            <a:pathLst>
              <a:path w="5572125" h="1400175">
                <a:moveTo>
                  <a:pt x="5572124" y="1400174"/>
                </a:moveTo>
                <a:lnTo>
                  <a:pt x="0" y="1400174"/>
                </a:lnTo>
                <a:lnTo>
                  <a:pt x="0" y="0"/>
                </a:lnTo>
                <a:lnTo>
                  <a:pt x="5572124" y="0"/>
                </a:lnTo>
                <a:lnTo>
                  <a:pt x="5572124" y="1400174"/>
                </a:lnTo>
                <a:close/>
              </a:path>
            </a:pathLst>
          </a:custGeom>
          <a:solidFill>
            <a:srgbClr val="4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7346" y="377816"/>
            <a:ext cx="47688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225" dirty="0">
                <a:solidFill>
                  <a:srgbClr val="FFFFFF"/>
                </a:solidFill>
                <a:latin typeface="Arial"/>
                <a:cs typeface="Arial"/>
              </a:rPr>
              <a:t>COVID</a:t>
            </a:r>
            <a:r>
              <a:rPr sz="6600" b="1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16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6600" b="1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29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7852" y="1714500"/>
            <a:ext cx="8742347" cy="6809108"/>
          </a:xfrm>
          <a:prstGeom prst="rect">
            <a:avLst/>
          </a:prstGeom>
        </p:spPr>
        <p:txBody>
          <a:bodyPr vert="horz" wrap="square" lIns="0" tIns="510540" rIns="0" bIns="0" rtlCol="0">
            <a:spAutoFit/>
          </a:bodyPr>
          <a:lstStyle/>
          <a:p>
            <a:pPr marR="667385" algn="ctr">
              <a:lnSpc>
                <a:spcPct val="100000"/>
              </a:lnSpc>
              <a:spcBef>
                <a:spcPts val="4020"/>
              </a:spcBef>
            </a:pPr>
            <a:r>
              <a:rPr sz="6550" b="1" spc="-10" dirty="0">
                <a:solidFill>
                  <a:srgbClr val="2E2534"/>
                </a:solidFill>
                <a:latin typeface="+mn-lt"/>
                <a:cs typeface="Lucida Sans Unicode"/>
              </a:rPr>
              <a:t>4,50,08,620</a:t>
            </a:r>
            <a:endParaRPr lang="en-US" sz="6550" b="1" dirty="0">
              <a:latin typeface="+mn-lt"/>
              <a:cs typeface="Lucida Sans Unicode"/>
            </a:endParaRPr>
          </a:p>
          <a:p>
            <a:pPr marL="2204720" marR="685800" indent="-1593850" algn="ctr">
              <a:lnSpc>
                <a:spcPct val="108900"/>
              </a:lnSpc>
              <a:spcBef>
                <a:spcPts val="2340"/>
              </a:spcBef>
            </a:pPr>
            <a:r>
              <a:rPr lang="en-US" sz="4650" b="1" dirty="0">
                <a:solidFill>
                  <a:srgbClr val="407BFF"/>
                </a:solidFill>
                <a:latin typeface="+mn-lt"/>
                <a:cs typeface="Lucida Sans Unicode"/>
              </a:rPr>
              <a:t>Total</a:t>
            </a:r>
            <a:r>
              <a:rPr lang="en-US" sz="4650" b="1" spc="20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spc="310" dirty="0">
                <a:solidFill>
                  <a:srgbClr val="407BFF"/>
                </a:solidFill>
                <a:latin typeface="+mn-lt"/>
                <a:cs typeface="Lucida Sans Unicode"/>
              </a:rPr>
              <a:t>cases</a:t>
            </a:r>
            <a:r>
              <a:rPr lang="en-US" sz="4650" b="1" spc="20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dirty="0">
                <a:solidFill>
                  <a:srgbClr val="407BFF"/>
                </a:solidFill>
                <a:latin typeface="+mn-lt"/>
                <a:cs typeface="Lucida Sans Unicode"/>
              </a:rPr>
              <a:t>in</a:t>
            </a:r>
            <a:r>
              <a:rPr lang="en-US" sz="4650" b="1" spc="20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spc="105" dirty="0">
                <a:solidFill>
                  <a:srgbClr val="407BFF"/>
                </a:solidFill>
                <a:latin typeface="+mn-lt"/>
                <a:cs typeface="Lucida Sans Unicode"/>
              </a:rPr>
              <a:t>India</a:t>
            </a:r>
            <a:r>
              <a:rPr lang="en-US" sz="4650" b="1" spc="25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spc="315" dirty="0">
                <a:solidFill>
                  <a:srgbClr val="407BFF"/>
                </a:solidFill>
                <a:latin typeface="+mn-lt"/>
                <a:cs typeface="Lucida Sans Unicode"/>
              </a:rPr>
              <a:t>as </a:t>
            </a:r>
            <a:r>
              <a:rPr lang="en-US" sz="4650" b="1" dirty="0">
                <a:solidFill>
                  <a:srgbClr val="407BFF"/>
                </a:solidFill>
                <a:latin typeface="+mn-lt"/>
                <a:cs typeface="Lucida Sans Unicode"/>
              </a:rPr>
              <a:t>of</a:t>
            </a:r>
            <a:r>
              <a:rPr lang="en-US" sz="4650" b="1" spc="5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spc="170" dirty="0">
                <a:solidFill>
                  <a:srgbClr val="407BFF"/>
                </a:solidFill>
                <a:latin typeface="+mn-lt"/>
                <a:cs typeface="Lucida Sans Unicode"/>
              </a:rPr>
              <a:t>Dec</a:t>
            </a:r>
            <a:r>
              <a:rPr lang="en-US" sz="4650" b="1" spc="5" dirty="0">
                <a:solidFill>
                  <a:srgbClr val="407BFF"/>
                </a:solidFill>
                <a:latin typeface="+mn-lt"/>
                <a:cs typeface="Lucida Sans Unicode"/>
              </a:rPr>
              <a:t> </a:t>
            </a:r>
            <a:r>
              <a:rPr lang="en-US" sz="4650" b="1" spc="-20" dirty="0">
                <a:solidFill>
                  <a:srgbClr val="407BFF"/>
                </a:solidFill>
                <a:latin typeface="+mn-lt"/>
                <a:cs typeface="Lucida Sans Unicode"/>
              </a:rPr>
              <a:t>2023</a:t>
            </a:r>
            <a:endParaRPr lang="en-US" sz="4650" b="1" dirty="0">
              <a:latin typeface="+mn-lt"/>
              <a:cs typeface="Lucida Sans Unicode"/>
            </a:endParaRPr>
          </a:p>
          <a:p>
            <a:pPr marL="12700" marR="5080" algn="ctr">
              <a:lnSpc>
                <a:spcPct val="123000"/>
              </a:lnSpc>
              <a:spcBef>
                <a:spcPts val="2045"/>
              </a:spcBef>
            </a:pP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Coronavirus</a:t>
            </a:r>
            <a:r>
              <a:rPr sz="3100" b="1" spc="-150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disease</a:t>
            </a:r>
            <a:r>
              <a:rPr sz="3100" b="1" spc="-145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(COVID-19)</a:t>
            </a:r>
            <a:r>
              <a:rPr sz="3100" b="1" spc="-150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is</a:t>
            </a:r>
            <a:r>
              <a:rPr sz="3100" b="1" spc="-145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spc="40" dirty="0">
                <a:solidFill>
                  <a:srgbClr val="2E2534"/>
                </a:solidFill>
                <a:latin typeface="+mn-lt"/>
                <a:cs typeface="Verdana"/>
              </a:rPr>
              <a:t>an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infectious</a:t>
            </a:r>
            <a:r>
              <a:rPr sz="3100" b="1" spc="25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disease</a:t>
            </a:r>
            <a:r>
              <a:rPr sz="3100" b="1" spc="25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95" dirty="0">
                <a:solidFill>
                  <a:srgbClr val="2E2534"/>
                </a:solidFill>
                <a:latin typeface="+mn-lt"/>
                <a:cs typeface="Verdana"/>
              </a:rPr>
              <a:t>caused</a:t>
            </a:r>
            <a:r>
              <a:rPr sz="3100" b="1" spc="25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by</a:t>
            </a:r>
            <a:r>
              <a:rPr sz="3100" b="1" spc="254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the</a:t>
            </a:r>
            <a:r>
              <a:rPr sz="3100" b="1" spc="25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70" dirty="0">
                <a:solidFill>
                  <a:srgbClr val="2E2534"/>
                </a:solidFill>
                <a:latin typeface="+mn-lt"/>
                <a:cs typeface="Verdana"/>
              </a:rPr>
              <a:t>SARS- </a:t>
            </a:r>
            <a:r>
              <a:rPr sz="3100" b="1" spc="185" dirty="0">
                <a:solidFill>
                  <a:srgbClr val="2E2534"/>
                </a:solidFill>
                <a:latin typeface="+mn-lt"/>
                <a:cs typeface="Verdana"/>
              </a:rPr>
              <a:t>CoV-</a:t>
            </a:r>
            <a:r>
              <a:rPr sz="3100" b="1" spc="-180" dirty="0">
                <a:solidFill>
                  <a:srgbClr val="2E2534"/>
                </a:solidFill>
                <a:latin typeface="+mn-lt"/>
                <a:cs typeface="Verdana"/>
              </a:rPr>
              <a:t>2</a:t>
            </a:r>
            <a:r>
              <a:rPr sz="3100" b="1" spc="-10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10" dirty="0">
                <a:solidFill>
                  <a:srgbClr val="2E2534"/>
                </a:solidFill>
                <a:latin typeface="+mn-lt"/>
                <a:cs typeface="Verdana"/>
              </a:rPr>
              <a:t>virus.</a:t>
            </a:r>
            <a:endParaRPr sz="3100" b="1" dirty="0">
              <a:latin typeface="+mn-lt"/>
              <a:cs typeface="Verdana"/>
            </a:endParaRPr>
          </a:p>
          <a:p>
            <a:pPr marL="12700" marR="5080" algn="ctr">
              <a:lnSpc>
                <a:spcPct val="123000"/>
              </a:lnSpc>
              <a:spcBef>
                <a:spcPts val="2175"/>
              </a:spcBef>
            </a:pP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The</a:t>
            </a:r>
            <a:r>
              <a:rPr sz="3100" b="1" spc="63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first</a:t>
            </a:r>
            <a:r>
              <a:rPr sz="3100" b="1" spc="63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known</a:t>
            </a:r>
            <a:r>
              <a:rPr sz="3100" b="1" spc="63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130" dirty="0">
                <a:solidFill>
                  <a:srgbClr val="2E2534"/>
                </a:solidFill>
                <a:latin typeface="+mn-lt"/>
                <a:cs typeface="Verdana"/>
              </a:rPr>
              <a:t>case</a:t>
            </a:r>
            <a:r>
              <a:rPr sz="3100" b="1" spc="63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was</a:t>
            </a:r>
            <a:r>
              <a:rPr sz="3100" b="1" spc="63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identified</a:t>
            </a:r>
            <a:r>
              <a:rPr sz="3100" b="1" spc="63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25" dirty="0">
                <a:solidFill>
                  <a:srgbClr val="2E2534"/>
                </a:solidFill>
                <a:latin typeface="+mn-lt"/>
                <a:cs typeface="Verdana"/>
              </a:rPr>
              <a:t>in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Wuhan,</a:t>
            </a:r>
            <a:r>
              <a:rPr sz="3100" b="1" spc="-140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China,</a:t>
            </a:r>
            <a:r>
              <a:rPr sz="3100" b="1" spc="-135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in</a:t>
            </a:r>
            <a:r>
              <a:rPr sz="3100" b="1" spc="-140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December</a:t>
            </a:r>
            <a:r>
              <a:rPr sz="3100" b="1" spc="-135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spc="-325" dirty="0">
                <a:solidFill>
                  <a:srgbClr val="2E2534"/>
                </a:solidFill>
                <a:latin typeface="+mn-lt"/>
                <a:cs typeface="Verdana"/>
              </a:rPr>
              <a:t>2019.</a:t>
            </a:r>
            <a:r>
              <a:rPr sz="3100" b="1" spc="-140" dirty="0">
                <a:solidFill>
                  <a:srgbClr val="2E2534"/>
                </a:solidFill>
                <a:latin typeface="+mn-lt"/>
                <a:cs typeface="Verdana"/>
              </a:rPr>
              <a:t>  </a:t>
            </a:r>
            <a:r>
              <a:rPr sz="3100" b="1" spc="-45" dirty="0">
                <a:solidFill>
                  <a:srgbClr val="2E2534"/>
                </a:solidFill>
                <a:latin typeface="+mn-lt"/>
                <a:cs typeface="Verdana"/>
              </a:rPr>
              <a:t>The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disease</a:t>
            </a:r>
            <a:r>
              <a:rPr lang="en-IN" sz="3100" b="1" spc="44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quickly</a:t>
            </a:r>
            <a:r>
              <a:rPr lang="en-IN" sz="3100" b="1" spc="44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dirty="0">
                <a:solidFill>
                  <a:srgbClr val="2E2534"/>
                </a:solidFill>
                <a:latin typeface="+mn-lt"/>
                <a:cs typeface="Verdana"/>
              </a:rPr>
              <a:t>spread</a:t>
            </a:r>
            <a:r>
              <a:rPr sz="3100" b="1" spc="45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70" dirty="0">
                <a:solidFill>
                  <a:srgbClr val="2E2534"/>
                </a:solidFill>
                <a:latin typeface="+mn-lt"/>
                <a:cs typeface="Verdana"/>
              </a:rPr>
              <a:t>worldwide, </a:t>
            </a:r>
            <a:r>
              <a:rPr sz="3100" b="1" spc="-55" dirty="0">
                <a:solidFill>
                  <a:srgbClr val="2E2534"/>
                </a:solidFill>
                <a:latin typeface="+mn-lt"/>
                <a:cs typeface="Verdana"/>
              </a:rPr>
              <a:t>resulting</a:t>
            </a:r>
            <a:r>
              <a:rPr sz="3100" b="1" spc="-22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50" dirty="0">
                <a:solidFill>
                  <a:srgbClr val="2E2534"/>
                </a:solidFill>
                <a:latin typeface="+mn-lt"/>
                <a:cs typeface="Verdana"/>
              </a:rPr>
              <a:t>in</a:t>
            </a:r>
            <a:r>
              <a:rPr sz="3100" b="1" spc="-220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sz="3100" b="1" spc="-10" dirty="0">
                <a:solidFill>
                  <a:srgbClr val="2E2534"/>
                </a:solidFill>
                <a:latin typeface="+mn-lt"/>
                <a:cs typeface="Verdana"/>
              </a:rPr>
              <a:t>the</a:t>
            </a:r>
            <a:r>
              <a:rPr sz="3100" b="1" spc="-175" dirty="0">
                <a:solidFill>
                  <a:srgbClr val="2E2534"/>
                </a:solidFill>
                <a:latin typeface="+mn-lt"/>
                <a:cs typeface="Verdana"/>
              </a:rPr>
              <a:t> </a:t>
            </a:r>
            <a:r>
              <a:rPr lang="en-IN" sz="3100" b="1" spc="-35" dirty="0">
                <a:solidFill>
                  <a:srgbClr val="2E2534"/>
                </a:solidFill>
                <a:latin typeface="+mn-lt"/>
                <a:cs typeface="Verdana"/>
              </a:rPr>
              <a:t>COVID-19 </a:t>
            </a:r>
            <a:r>
              <a:rPr sz="3100" b="1" spc="-10" dirty="0">
                <a:solidFill>
                  <a:srgbClr val="2E2534"/>
                </a:solidFill>
                <a:latin typeface="+mn-lt"/>
                <a:cs typeface="Verdana"/>
              </a:rPr>
              <a:t>pandemic</a:t>
            </a:r>
            <a:r>
              <a:rPr lang="en-IN" sz="3100" b="1" spc="-10" dirty="0">
                <a:solidFill>
                  <a:srgbClr val="2E2534"/>
                </a:solidFill>
                <a:latin typeface="+mn-lt"/>
                <a:cs typeface="Verdana"/>
              </a:rPr>
              <a:t>.</a:t>
            </a:r>
            <a:endParaRPr sz="3100" b="1" dirty="0">
              <a:latin typeface="+mn-lt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98707" y="1028700"/>
            <a:ext cx="661035" cy="661035"/>
            <a:chOff x="16598707" y="1028700"/>
            <a:chExt cx="661035" cy="661035"/>
          </a:xfrm>
        </p:grpSpPr>
        <p:sp>
          <p:nvSpPr>
            <p:cNvPr id="6" name="object 6"/>
            <p:cNvSpPr/>
            <p:nvPr/>
          </p:nvSpPr>
          <p:spPr>
            <a:xfrm>
              <a:off x="16598707" y="1028700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3"/>
                  </a:moveTo>
                  <a:lnTo>
                    <a:pt x="281487" y="657012"/>
                  </a:lnTo>
                  <a:lnTo>
                    <a:pt x="234901" y="646609"/>
                  </a:lnTo>
                  <a:lnTo>
                    <a:pt x="191051" y="629895"/>
                  </a:lnTo>
                  <a:lnTo>
                    <a:pt x="150445" y="607381"/>
                  </a:lnTo>
                  <a:lnTo>
                    <a:pt x="113596" y="579577"/>
                  </a:lnTo>
                  <a:lnTo>
                    <a:pt x="81015" y="546996"/>
                  </a:lnTo>
                  <a:lnTo>
                    <a:pt x="53211" y="510147"/>
                  </a:lnTo>
                  <a:lnTo>
                    <a:pt x="30697" y="469541"/>
                  </a:lnTo>
                  <a:lnTo>
                    <a:pt x="13983" y="425691"/>
                  </a:lnTo>
                  <a:lnTo>
                    <a:pt x="3580" y="379105"/>
                  </a:lnTo>
                  <a:lnTo>
                    <a:pt x="0" y="330283"/>
                  </a:lnTo>
                  <a:lnTo>
                    <a:pt x="3580" y="281488"/>
                  </a:lnTo>
                  <a:lnTo>
                    <a:pt x="13983" y="234902"/>
                  </a:lnTo>
                  <a:lnTo>
                    <a:pt x="30697" y="191052"/>
                  </a:lnTo>
                  <a:lnTo>
                    <a:pt x="53211" y="150446"/>
                  </a:lnTo>
                  <a:lnTo>
                    <a:pt x="81015" y="113597"/>
                  </a:lnTo>
                  <a:lnTo>
                    <a:pt x="113596" y="81016"/>
                  </a:lnTo>
                  <a:lnTo>
                    <a:pt x="150445" y="53212"/>
                  </a:lnTo>
                  <a:lnTo>
                    <a:pt x="191051" y="30698"/>
                  </a:lnTo>
                  <a:lnTo>
                    <a:pt x="234901" y="13984"/>
                  </a:lnTo>
                  <a:lnTo>
                    <a:pt x="281487" y="3581"/>
                  </a:lnTo>
                  <a:lnTo>
                    <a:pt x="330296" y="0"/>
                  </a:lnTo>
                  <a:lnTo>
                    <a:pt x="379105" y="3581"/>
                  </a:lnTo>
                  <a:lnTo>
                    <a:pt x="425690" y="13984"/>
                  </a:lnTo>
                  <a:lnTo>
                    <a:pt x="469540" y="30698"/>
                  </a:lnTo>
                  <a:lnTo>
                    <a:pt x="510146" y="53212"/>
                  </a:lnTo>
                  <a:lnTo>
                    <a:pt x="546995" y="81016"/>
                  </a:lnTo>
                  <a:lnTo>
                    <a:pt x="579576" y="113597"/>
                  </a:lnTo>
                  <a:lnTo>
                    <a:pt x="607380" y="150446"/>
                  </a:lnTo>
                  <a:lnTo>
                    <a:pt x="629894" y="191052"/>
                  </a:lnTo>
                  <a:lnTo>
                    <a:pt x="646608" y="234902"/>
                  </a:lnTo>
                  <a:lnTo>
                    <a:pt x="657012" y="281488"/>
                  </a:lnTo>
                  <a:lnTo>
                    <a:pt x="660591" y="330296"/>
                  </a:lnTo>
                  <a:lnTo>
                    <a:pt x="657012" y="379105"/>
                  </a:lnTo>
                  <a:lnTo>
                    <a:pt x="646608" y="425691"/>
                  </a:lnTo>
                  <a:lnTo>
                    <a:pt x="629894" y="469541"/>
                  </a:lnTo>
                  <a:lnTo>
                    <a:pt x="607380" y="510147"/>
                  </a:lnTo>
                  <a:lnTo>
                    <a:pt x="579576" y="546996"/>
                  </a:lnTo>
                  <a:lnTo>
                    <a:pt x="546995" y="579577"/>
                  </a:lnTo>
                  <a:lnTo>
                    <a:pt x="510146" y="607381"/>
                  </a:lnTo>
                  <a:lnTo>
                    <a:pt x="469540" y="629895"/>
                  </a:lnTo>
                  <a:lnTo>
                    <a:pt x="425690" y="646609"/>
                  </a:lnTo>
                  <a:lnTo>
                    <a:pt x="379105" y="657012"/>
                  </a:lnTo>
                  <a:lnTo>
                    <a:pt x="330297" y="660593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7421" y="1236959"/>
              <a:ext cx="345221" cy="24085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4615146" y="8327790"/>
            <a:ext cx="3673475" cy="1959610"/>
            <a:chOff x="14615146" y="8327790"/>
            <a:chExt cx="3673475" cy="1959610"/>
          </a:xfrm>
        </p:grpSpPr>
        <p:sp>
          <p:nvSpPr>
            <p:cNvPr id="9" name="object 9"/>
            <p:cNvSpPr/>
            <p:nvPr/>
          </p:nvSpPr>
          <p:spPr>
            <a:xfrm>
              <a:off x="14615146" y="8327790"/>
              <a:ext cx="3673475" cy="1959610"/>
            </a:xfrm>
            <a:custGeom>
              <a:avLst/>
              <a:gdLst/>
              <a:ahLst/>
              <a:cxnLst/>
              <a:rect l="l" t="t" r="r" b="b"/>
              <a:pathLst>
                <a:path w="3673475" h="1959609">
                  <a:moveTo>
                    <a:pt x="3672852" y="1959209"/>
                  </a:moveTo>
                  <a:lnTo>
                    <a:pt x="0" y="1959209"/>
                  </a:lnTo>
                  <a:lnTo>
                    <a:pt x="8642" y="1942139"/>
                  </a:lnTo>
                  <a:lnTo>
                    <a:pt x="558239" y="1438674"/>
                  </a:lnTo>
                  <a:lnTo>
                    <a:pt x="1266380" y="1145310"/>
                  </a:lnTo>
                  <a:lnTo>
                    <a:pt x="1561929" y="1017969"/>
                  </a:lnTo>
                  <a:lnTo>
                    <a:pt x="1752972" y="931709"/>
                  </a:lnTo>
                  <a:lnTo>
                    <a:pt x="1892159" y="866061"/>
                  </a:lnTo>
                  <a:lnTo>
                    <a:pt x="1982687" y="821764"/>
                  </a:lnTo>
                  <a:lnTo>
                    <a:pt x="2071209" y="776994"/>
                  </a:lnTo>
                  <a:lnTo>
                    <a:pt x="2157557" y="731709"/>
                  </a:lnTo>
                  <a:lnTo>
                    <a:pt x="2199865" y="708860"/>
                  </a:lnTo>
                  <a:lnTo>
                    <a:pt x="2241566" y="685867"/>
                  </a:lnTo>
                  <a:lnTo>
                    <a:pt x="2282641" y="662725"/>
                  </a:lnTo>
                  <a:lnTo>
                    <a:pt x="2323068" y="639428"/>
                  </a:lnTo>
                  <a:lnTo>
                    <a:pt x="2362826" y="615971"/>
                  </a:lnTo>
                  <a:lnTo>
                    <a:pt x="2401894" y="592349"/>
                  </a:lnTo>
                  <a:lnTo>
                    <a:pt x="2440253" y="568557"/>
                  </a:lnTo>
                  <a:lnTo>
                    <a:pt x="2477880" y="544590"/>
                  </a:lnTo>
                  <a:lnTo>
                    <a:pt x="2514754" y="520442"/>
                  </a:lnTo>
                  <a:lnTo>
                    <a:pt x="2550856" y="496109"/>
                  </a:lnTo>
                  <a:lnTo>
                    <a:pt x="2586164" y="471585"/>
                  </a:lnTo>
                  <a:lnTo>
                    <a:pt x="2620656" y="446864"/>
                  </a:lnTo>
                  <a:lnTo>
                    <a:pt x="2654313" y="421943"/>
                  </a:lnTo>
                  <a:lnTo>
                    <a:pt x="2687114" y="396815"/>
                  </a:lnTo>
                  <a:lnTo>
                    <a:pt x="2719037" y="371475"/>
                  </a:lnTo>
                  <a:lnTo>
                    <a:pt x="2750061" y="345919"/>
                  </a:lnTo>
                  <a:lnTo>
                    <a:pt x="2780166" y="320141"/>
                  </a:lnTo>
                  <a:lnTo>
                    <a:pt x="3393106" y="53519"/>
                  </a:lnTo>
                  <a:lnTo>
                    <a:pt x="3672852" y="0"/>
                  </a:lnTo>
                  <a:lnTo>
                    <a:pt x="3672852" y="1959209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29468" y="8730741"/>
              <a:ext cx="2559050" cy="1556385"/>
            </a:xfrm>
            <a:custGeom>
              <a:avLst/>
              <a:gdLst/>
              <a:ahLst/>
              <a:cxnLst/>
              <a:rect l="l" t="t" r="r" b="b"/>
              <a:pathLst>
                <a:path w="2559050" h="1556384">
                  <a:moveTo>
                    <a:pt x="102544" y="1556257"/>
                  </a:moveTo>
                  <a:lnTo>
                    <a:pt x="0" y="1556257"/>
                  </a:lnTo>
                  <a:lnTo>
                    <a:pt x="30460" y="1534010"/>
                  </a:lnTo>
                  <a:lnTo>
                    <a:pt x="81387" y="1498302"/>
                  </a:lnTo>
                  <a:lnTo>
                    <a:pt x="132562" y="1463971"/>
                  </a:lnTo>
                  <a:lnTo>
                    <a:pt x="183940" y="1431122"/>
                  </a:lnTo>
                  <a:lnTo>
                    <a:pt x="235475" y="1399860"/>
                  </a:lnTo>
                  <a:lnTo>
                    <a:pt x="287121" y="1370289"/>
                  </a:lnTo>
                  <a:lnTo>
                    <a:pt x="338833" y="1342515"/>
                  </a:lnTo>
                  <a:lnTo>
                    <a:pt x="390564" y="1316642"/>
                  </a:lnTo>
                  <a:lnTo>
                    <a:pt x="442269" y="1292775"/>
                  </a:lnTo>
                  <a:lnTo>
                    <a:pt x="493902" y="1271020"/>
                  </a:lnTo>
                  <a:lnTo>
                    <a:pt x="545417" y="1251480"/>
                  </a:lnTo>
                  <a:lnTo>
                    <a:pt x="601070" y="1231417"/>
                  </a:lnTo>
                  <a:lnTo>
                    <a:pt x="655362" y="1211246"/>
                  </a:lnTo>
                  <a:lnTo>
                    <a:pt x="708351" y="1190952"/>
                  </a:lnTo>
                  <a:lnTo>
                    <a:pt x="760096" y="1170518"/>
                  </a:lnTo>
                  <a:lnTo>
                    <a:pt x="810657" y="1149930"/>
                  </a:lnTo>
                  <a:lnTo>
                    <a:pt x="860090" y="1129171"/>
                  </a:lnTo>
                  <a:lnTo>
                    <a:pt x="908456" y="1108227"/>
                  </a:lnTo>
                  <a:lnTo>
                    <a:pt x="955812" y="1087081"/>
                  </a:lnTo>
                  <a:lnTo>
                    <a:pt x="1002216" y="1065717"/>
                  </a:lnTo>
                  <a:lnTo>
                    <a:pt x="1047729" y="1044121"/>
                  </a:lnTo>
                  <a:lnTo>
                    <a:pt x="1092407" y="1022277"/>
                  </a:lnTo>
                  <a:lnTo>
                    <a:pt x="1136310" y="1000168"/>
                  </a:lnTo>
                  <a:lnTo>
                    <a:pt x="1179496" y="977780"/>
                  </a:lnTo>
                  <a:lnTo>
                    <a:pt x="1222024" y="955096"/>
                  </a:lnTo>
                  <a:lnTo>
                    <a:pt x="1263952" y="932102"/>
                  </a:lnTo>
                  <a:lnTo>
                    <a:pt x="1305339" y="908781"/>
                  </a:lnTo>
                  <a:lnTo>
                    <a:pt x="1346244" y="885119"/>
                  </a:lnTo>
                  <a:lnTo>
                    <a:pt x="1386724" y="861098"/>
                  </a:lnTo>
                  <a:lnTo>
                    <a:pt x="1426839" y="836704"/>
                  </a:lnTo>
                  <a:lnTo>
                    <a:pt x="1466646" y="811921"/>
                  </a:lnTo>
                  <a:lnTo>
                    <a:pt x="1506206" y="786734"/>
                  </a:lnTo>
                  <a:lnTo>
                    <a:pt x="1545576" y="761126"/>
                  </a:lnTo>
                  <a:lnTo>
                    <a:pt x="1584814" y="735083"/>
                  </a:lnTo>
                  <a:lnTo>
                    <a:pt x="1623979" y="708588"/>
                  </a:lnTo>
                  <a:lnTo>
                    <a:pt x="1663131" y="681627"/>
                  </a:lnTo>
                  <a:lnTo>
                    <a:pt x="1702326" y="654182"/>
                  </a:lnTo>
                  <a:lnTo>
                    <a:pt x="1741625" y="626240"/>
                  </a:lnTo>
                  <a:lnTo>
                    <a:pt x="1820765" y="568798"/>
                  </a:lnTo>
                  <a:lnTo>
                    <a:pt x="1901020" y="509175"/>
                  </a:lnTo>
                  <a:lnTo>
                    <a:pt x="2024515" y="415380"/>
                  </a:lnTo>
                  <a:lnTo>
                    <a:pt x="2288513" y="210544"/>
                  </a:lnTo>
                  <a:lnTo>
                    <a:pt x="2324550" y="182028"/>
                  </a:lnTo>
                  <a:lnTo>
                    <a:pt x="2555372" y="2356"/>
                  </a:lnTo>
                  <a:lnTo>
                    <a:pt x="2558531" y="0"/>
                  </a:lnTo>
                  <a:lnTo>
                    <a:pt x="2558531" y="73272"/>
                  </a:lnTo>
                  <a:lnTo>
                    <a:pt x="2432777" y="170755"/>
                  </a:lnTo>
                  <a:lnTo>
                    <a:pt x="2105220" y="427507"/>
                  </a:lnTo>
                  <a:lnTo>
                    <a:pt x="1982417" y="521798"/>
                  </a:lnTo>
                  <a:lnTo>
                    <a:pt x="1902808" y="581782"/>
                  </a:lnTo>
                  <a:lnTo>
                    <a:pt x="1824497" y="639603"/>
                  </a:lnTo>
                  <a:lnTo>
                    <a:pt x="1747046" y="695380"/>
                  </a:lnTo>
                  <a:lnTo>
                    <a:pt x="1708507" y="722538"/>
                  </a:lnTo>
                  <a:lnTo>
                    <a:pt x="1670018" y="749230"/>
                  </a:lnTo>
                  <a:lnTo>
                    <a:pt x="1631525" y="775471"/>
                  </a:lnTo>
                  <a:lnTo>
                    <a:pt x="1592974" y="801274"/>
                  </a:lnTo>
                  <a:lnTo>
                    <a:pt x="1554310" y="826655"/>
                  </a:lnTo>
                  <a:lnTo>
                    <a:pt x="1515478" y="851629"/>
                  </a:lnTo>
                  <a:lnTo>
                    <a:pt x="1476423" y="876211"/>
                  </a:lnTo>
                  <a:lnTo>
                    <a:pt x="1437091" y="900415"/>
                  </a:lnTo>
                  <a:lnTo>
                    <a:pt x="1397427" y="924256"/>
                  </a:lnTo>
                  <a:lnTo>
                    <a:pt x="1357377" y="947749"/>
                  </a:lnTo>
                  <a:lnTo>
                    <a:pt x="1316885" y="970909"/>
                  </a:lnTo>
                  <a:lnTo>
                    <a:pt x="1275896" y="993750"/>
                  </a:lnTo>
                  <a:lnTo>
                    <a:pt x="1234357" y="1016288"/>
                  </a:lnTo>
                  <a:lnTo>
                    <a:pt x="1192213" y="1038538"/>
                  </a:lnTo>
                  <a:lnTo>
                    <a:pt x="1149408" y="1060513"/>
                  </a:lnTo>
                  <a:lnTo>
                    <a:pt x="1105888" y="1082230"/>
                  </a:lnTo>
                  <a:lnTo>
                    <a:pt x="1061599" y="1103702"/>
                  </a:lnTo>
                  <a:lnTo>
                    <a:pt x="1016486" y="1124945"/>
                  </a:lnTo>
                  <a:lnTo>
                    <a:pt x="970493" y="1145974"/>
                  </a:lnTo>
                  <a:lnTo>
                    <a:pt x="923567" y="1166803"/>
                  </a:lnTo>
                  <a:lnTo>
                    <a:pt x="875652" y="1187447"/>
                  </a:lnTo>
                  <a:lnTo>
                    <a:pt x="826694" y="1207921"/>
                  </a:lnTo>
                  <a:lnTo>
                    <a:pt x="776638" y="1228240"/>
                  </a:lnTo>
                  <a:lnTo>
                    <a:pt x="725430" y="1248418"/>
                  </a:lnTo>
                  <a:lnTo>
                    <a:pt x="673015" y="1268471"/>
                  </a:lnTo>
                  <a:lnTo>
                    <a:pt x="619338" y="1288413"/>
                  </a:lnTo>
                  <a:lnTo>
                    <a:pt x="564344" y="1308259"/>
                  </a:lnTo>
                  <a:lnTo>
                    <a:pt x="521780" y="1324128"/>
                  </a:lnTo>
                  <a:lnTo>
                    <a:pt x="479099" y="1341646"/>
                  </a:lnTo>
                  <a:lnTo>
                    <a:pt x="436335" y="1360739"/>
                  </a:lnTo>
                  <a:lnTo>
                    <a:pt x="393524" y="1381331"/>
                  </a:lnTo>
                  <a:lnTo>
                    <a:pt x="350701" y="1403346"/>
                  </a:lnTo>
                  <a:lnTo>
                    <a:pt x="307901" y="1426708"/>
                  </a:lnTo>
                  <a:lnTo>
                    <a:pt x="265161" y="1451344"/>
                  </a:lnTo>
                  <a:lnTo>
                    <a:pt x="222515" y="1477176"/>
                  </a:lnTo>
                  <a:lnTo>
                    <a:pt x="179999" y="1504129"/>
                  </a:lnTo>
                  <a:lnTo>
                    <a:pt x="137649" y="1532129"/>
                  </a:lnTo>
                  <a:lnTo>
                    <a:pt x="102544" y="1556257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6523355" cy="10287000"/>
            <a:chOff x="0" y="0"/>
            <a:chExt cx="6523355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3074670" cy="2769870"/>
            </a:xfrm>
            <a:custGeom>
              <a:avLst/>
              <a:gdLst/>
              <a:ahLst/>
              <a:cxnLst/>
              <a:rect l="l" t="t" r="r" b="b"/>
              <a:pathLst>
                <a:path w="3074670" h="2769870">
                  <a:moveTo>
                    <a:pt x="0" y="0"/>
                  </a:moveTo>
                  <a:lnTo>
                    <a:pt x="3074429" y="0"/>
                  </a:lnTo>
                  <a:lnTo>
                    <a:pt x="2895924" y="543639"/>
                  </a:lnTo>
                  <a:lnTo>
                    <a:pt x="2473741" y="1377482"/>
                  </a:lnTo>
                  <a:lnTo>
                    <a:pt x="1875656" y="1925364"/>
                  </a:lnTo>
                  <a:lnTo>
                    <a:pt x="960894" y="2305930"/>
                  </a:lnTo>
                  <a:lnTo>
                    <a:pt x="715374" y="2413452"/>
                  </a:lnTo>
                  <a:lnTo>
                    <a:pt x="524567" y="2500761"/>
                  </a:lnTo>
                  <a:lnTo>
                    <a:pt x="385492" y="2567184"/>
                  </a:lnTo>
                  <a:lnTo>
                    <a:pt x="294966" y="2611981"/>
                  </a:lnTo>
                  <a:lnTo>
                    <a:pt x="206361" y="2657232"/>
                  </a:lnTo>
                  <a:lnTo>
                    <a:pt x="119820" y="2702972"/>
                  </a:lnTo>
                  <a:lnTo>
                    <a:pt x="77369" y="2726038"/>
                  </a:lnTo>
                  <a:lnTo>
                    <a:pt x="35488" y="2749239"/>
                  </a:lnTo>
                  <a:lnTo>
                    <a:pt x="0" y="2769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523025" cy="10286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3938" y="2610960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3938" y="4611210"/>
            <a:ext cx="171450" cy="171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03967" y="2269133"/>
            <a:ext cx="8563610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3200"/>
              </a:lnSpc>
              <a:spcBef>
                <a:spcPts val="100"/>
              </a:spcBef>
            </a:pP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To</a:t>
            </a:r>
            <a:r>
              <a:rPr sz="3550" spc="3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understand</a:t>
            </a:r>
            <a:r>
              <a:rPr sz="3550" spc="3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the</a:t>
            </a:r>
            <a:r>
              <a:rPr sz="3550" spc="3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95" dirty="0">
                <a:solidFill>
                  <a:srgbClr val="2E2534"/>
                </a:solidFill>
                <a:latin typeface="Verdana"/>
                <a:cs typeface="Verdana"/>
              </a:rPr>
              <a:t>data</a:t>
            </a:r>
            <a:r>
              <a:rPr sz="3550" spc="3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80" dirty="0">
                <a:solidFill>
                  <a:srgbClr val="2E2534"/>
                </a:solidFill>
                <a:latin typeface="Verdana"/>
                <a:cs typeface="Verdana"/>
              </a:rPr>
              <a:t>and</a:t>
            </a:r>
            <a:r>
              <a:rPr sz="3550" spc="3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analyze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the  total</a:t>
            </a:r>
            <a:r>
              <a:rPr sz="3550" spc="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active</a:t>
            </a:r>
            <a:r>
              <a:rPr sz="3550" spc="-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cases,</a:t>
            </a:r>
            <a:r>
              <a:rPr sz="3550" spc="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deaths  </a:t>
            </a:r>
            <a:r>
              <a:rPr sz="3550" spc="55" dirty="0">
                <a:solidFill>
                  <a:srgbClr val="2E2534"/>
                </a:solidFill>
                <a:latin typeface="Verdana"/>
                <a:cs typeface="Verdana"/>
              </a:rPr>
              <a:t>and </a:t>
            </a:r>
            <a:r>
              <a:rPr sz="3550" spc="-30" dirty="0">
                <a:solidFill>
                  <a:srgbClr val="2E2534"/>
                </a:solidFill>
                <a:latin typeface="Verdana"/>
                <a:cs typeface="Verdana"/>
              </a:rPr>
              <a:t>recovery</a:t>
            </a:r>
            <a:r>
              <a:rPr sz="3550" spc="-26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from</a:t>
            </a:r>
            <a:r>
              <a:rPr sz="3550" spc="-26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-30" dirty="0">
                <a:solidFill>
                  <a:srgbClr val="2E2534"/>
                </a:solidFill>
                <a:latin typeface="Verdana"/>
                <a:cs typeface="Verdana"/>
              </a:rPr>
              <a:t>the</a:t>
            </a:r>
            <a:r>
              <a:rPr sz="3550" spc="-26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114" dirty="0">
                <a:solidFill>
                  <a:srgbClr val="2E2534"/>
                </a:solidFill>
                <a:latin typeface="Verdana"/>
                <a:cs typeface="Verdana"/>
              </a:rPr>
              <a:t>Covid-</a:t>
            </a:r>
            <a:r>
              <a:rPr sz="3550" spc="-595" dirty="0">
                <a:solidFill>
                  <a:srgbClr val="2E2534"/>
                </a:solidFill>
                <a:latin typeface="Verdana"/>
                <a:cs typeface="Verdana"/>
              </a:rPr>
              <a:t>19.</a:t>
            </a:r>
            <a:endParaRPr sz="3550">
              <a:latin typeface="Verdana"/>
              <a:cs typeface="Verdana"/>
            </a:endParaRPr>
          </a:p>
          <a:p>
            <a:pPr marL="12700" marR="5080" algn="just">
              <a:lnSpc>
                <a:spcPct val="123200"/>
              </a:lnSpc>
              <a:spcBef>
                <a:spcPts val="5"/>
              </a:spcBef>
            </a:pPr>
            <a:r>
              <a:rPr sz="3550" spc="-45" dirty="0">
                <a:solidFill>
                  <a:srgbClr val="2E2534"/>
                </a:solidFill>
                <a:latin typeface="Verdana"/>
                <a:cs typeface="Verdana"/>
              </a:rPr>
              <a:t>Determining</a:t>
            </a:r>
            <a:r>
              <a:rPr sz="3550" spc="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the</a:t>
            </a:r>
            <a:r>
              <a:rPr sz="3550" spc="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effects</a:t>
            </a:r>
            <a:r>
              <a:rPr sz="3550" spc="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in</a:t>
            </a:r>
            <a:r>
              <a:rPr sz="3550" spc="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110" dirty="0">
                <a:solidFill>
                  <a:srgbClr val="2E2534"/>
                </a:solidFill>
                <a:latin typeface="Verdana"/>
                <a:cs typeface="Verdana"/>
              </a:rPr>
              <a:t>each</a:t>
            </a:r>
            <a:r>
              <a:rPr sz="3550" spc="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2E2534"/>
                </a:solidFill>
                <a:latin typeface="Verdana"/>
                <a:cs typeface="Verdana"/>
              </a:rPr>
              <a:t>wave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of</a:t>
            </a:r>
            <a:r>
              <a:rPr sz="3550" spc="-13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550" spc="114" dirty="0">
                <a:solidFill>
                  <a:srgbClr val="2E2534"/>
                </a:solidFill>
                <a:latin typeface="Verdana"/>
                <a:cs typeface="Verdana"/>
              </a:rPr>
              <a:t>Covid-</a:t>
            </a:r>
            <a:r>
              <a:rPr sz="3550" spc="-595" dirty="0">
                <a:solidFill>
                  <a:srgbClr val="2E2534"/>
                </a:solidFill>
                <a:latin typeface="Verdana"/>
                <a:cs typeface="Verdana"/>
              </a:rPr>
              <a:t>19.</a:t>
            </a:r>
            <a:endParaRPr sz="35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3938" y="5944710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81717" y="5602883"/>
            <a:ext cx="478599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0">
              <a:lnSpc>
                <a:spcPct val="123200"/>
              </a:lnSpc>
              <a:spcBef>
                <a:spcPts val="100"/>
              </a:spcBef>
              <a:tabLst>
                <a:tab pos="2670810" algn="l"/>
                <a:tab pos="3894454" algn="l"/>
                <a:tab pos="4065270" algn="l"/>
              </a:tabLst>
            </a:pP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measures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	</a:t>
            </a:r>
            <a:r>
              <a:rPr sz="3550" spc="55" dirty="0">
                <a:solidFill>
                  <a:srgbClr val="2E2534"/>
                </a:solidFill>
                <a:latin typeface="Verdana"/>
                <a:cs typeface="Verdana"/>
              </a:rPr>
              <a:t>and </a:t>
            </a: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required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	</a:t>
            </a:r>
            <a:r>
              <a:rPr sz="3550" spc="-25" dirty="0">
                <a:solidFill>
                  <a:srgbClr val="2E2534"/>
                </a:solidFill>
                <a:latin typeface="Verdana"/>
                <a:cs typeface="Verdana"/>
              </a:rPr>
              <a:t>for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		</a:t>
            </a:r>
            <a:r>
              <a:rPr sz="3550" spc="-85" dirty="0">
                <a:solidFill>
                  <a:srgbClr val="2E2534"/>
                </a:solidFill>
                <a:latin typeface="Verdana"/>
                <a:cs typeface="Verdana"/>
              </a:rPr>
              <a:t>the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967" y="5602883"/>
            <a:ext cx="3453129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2731770" algn="l"/>
              </a:tabLst>
            </a:pP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Analyze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	</a:t>
            </a:r>
            <a:r>
              <a:rPr sz="3550" spc="-80" dirty="0">
                <a:solidFill>
                  <a:srgbClr val="2E2534"/>
                </a:solidFill>
                <a:latin typeface="Verdana"/>
                <a:cs typeface="Verdana"/>
              </a:rPr>
              <a:t>the </a:t>
            </a: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infrastructure patients.</a:t>
            </a:r>
            <a:endParaRPr sz="35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3938" y="7944960"/>
            <a:ext cx="171450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03967" y="7603133"/>
            <a:ext cx="856361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3200"/>
              </a:lnSpc>
              <a:spcBef>
                <a:spcPts val="100"/>
              </a:spcBef>
            </a:pP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Studying</a:t>
            </a:r>
            <a:r>
              <a:rPr sz="3550" spc="-90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the</a:t>
            </a:r>
            <a:r>
              <a:rPr sz="3550" spc="-8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major</a:t>
            </a:r>
            <a:r>
              <a:rPr sz="3550" spc="-8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spc="50" dirty="0">
                <a:solidFill>
                  <a:srgbClr val="2E2534"/>
                </a:solidFill>
                <a:latin typeface="Verdana"/>
                <a:cs typeface="Verdana"/>
              </a:rPr>
              <a:t>affected</a:t>
            </a:r>
            <a:r>
              <a:rPr sz="3550" spc="-85" dirty="0">
                <a:solidFill>
                  <a:srgbClr val="2E2534"/>
                </a:solidFill>
                <a:latin typeface="Verdana"/>
                <a:cs typeface="Verdana"/>
              </a:rPr>
              <a:t>  </a:t>
            </a:r>
            <a:r>
              <a:rPr sz="3550" spc="-10" dirty="0">
                <a:solidFill>
                  <a:srgbClr val="2E2534"/>
                </a:solidFill>
                <a:latin typeface="Verdana"/>
                <a:cs typeface="Verdana"/>
              </a:rPr>
              <a:t>states </a:t>
            </a:r>
            <a:r>
              <a:rPr sz="3550" spc="80" dirty="0">
                <a:solidFill>
                  <a:srgbClr val="2E2534"/>
                </a:solidFill>
                <a:latin typeface="Verdana"/>
                <a:cs typeface="Verdana"/>
              </a:rPr>
              <a:t>and</a:t>
            </a:r>
            <a:r>
              <a:rPr sz="3550" spc="325" dirty="0">
                <a:solidFill>
                  <a:srgbClr val="2E2534"/>
                </a:solidFill>
                <a:latin typeface="Verdana"/>
                <a:cs typeface="Verdana"/>
              </a:rPr>
              <a:t> 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their</a:t>
            </a:r>
            <a:r>
              <a:rPr sz="3550" spc="320" dirty="0">
                <a:solidFill>
                  <a:srgbClr val="2E2534"/>
                </a:solidFill>
                <a:latin typeface="Verdana"/>
                <a:cs typeface="Verdana"/>
              </a:rPr>
              <a:t> 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preparations</a:t>
            </a:r>
            <a:r>
              <a:rPr sz="3550" spc="325" dirty="0">
                <a:solidFill>
                  <a:srgbClr val="2E2534"/>
                </a:solidFill>
                <a:latin typeface="Verdana"/>
                <a:cs typeface="Verdana"/>
              </a:rPr>
              <a:t>   </a:t>
            </a:r>
            <a:r>
              <a:rPr sz="3550" dirty="0">
                <a:solidFill>
                  <a:srgbClr val="2E2534"/>
                </a:solidFill>
                <a:latin typeface="Verdana"/>
                <a:cs typeface="Verdana"/>
              </a:rPr>
              <a:t>for</a:t>
            </a:r>
            <a:r>
              <a:rPr sz="3550" spc="320" dirty="0">
                <a:solidFill>
                  <a:srgbClr val="2E2534"/>
                </a:solidFill>
                <a:latin typeface="Verdana"/>
                <a:cs typeface="Verdana"/>
              </a:rPr>
              <a:t>   </a:t>
            </a:r>
            <a:r>
              <a:rPr sz="3550" spc="-25" dirty="0">
                <a:solidFill>
                  <a:srgbClr val="2E2534"/>
                </a:solidFill>
                <a:latin typeface="Verdana"/>
                <a:cs typeface="Verdana"/>
              </a:rPr>
              <a:t>the </a:t>
            </a:r>
            <a:r>
              <a:rPr sz="3550" spc="70" dirty="0">
                <a:solidFill>
                  <a:srgbClr val="2E2534"/>
                </a:solidFill>
                <a:latin typeface="Verdana"/>
                <a:cs typeface="Verdana"/>
              </a:rPr>
              <a:t>pandemic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99000" y="670021"/>
            <a:ext cx="6298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465" dirty="0">
                <a:latin typeface="Lucida Sans Unicode"/>
                <a:cs typeface="Lucida Sans Unicode"/>
              </a:rPr>
              <a:t>OBJECTIVES:</a:t>
            </a:r>
            <a:endParaRPr sz="75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98707" y="1028700"/>
            <a:ext cx="661035" cy="661035"/>
            <a:chOff x="16598707" y="1028700"/>
            <a:chExt cx="661035" cy="661035"/>
          </a:xfrm>
        </p:grpSpPr>
        <p:sp>
          <p:nvSpPr>
            <p:cNvPr id="13" name="object 13"/>
            <p:cNvSpPr/>
            <p:nvPr/>
          </p:nvSpPr>
          <p:spPr>
            <a:xfrm>
              <a:off x="16598707" y="1028700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3"/>
                  </a:moveTo>
                  <a:lnTo>
                    <a:pt x="281487" y="657012"/>
                  </a:lnTo>
                  <a:lnTo>
                    <a:pt x="234901" y="646609"/>
                  </a:lnTo>
                  <a:lnTo>
                    <a:pt x="191051" y="629895"/>
                  </a:lnTo>
                  <a:lnTo>
                    <a:pt x="150445" y="607381"/>
                  </a:lnTo>
                  <a:lnTo>
                    <a:pt x="113596" y="579577"/>
                  </a:lnTo>
                  <a:lnTo>
                    <a:pt x="81015" y="546996"/>
                  </a:lnTo>
                  <a:lnTo>
                    <a:pt x="53211" y="510147"/>
                  </a:lnTo>
                  <a:lnTo>
                    <a:pt x="30697" y="469541"/>
                  </a:lnTo>
                  <a:lnTo>
                    <a:pt x="13983" y="425691"/>
                  </a:lnTo>
                  <a:lnTo>
                    <a:pt x="3580" y="379105"/>
                  </a:lnTo>
                  <a:lnTo>
                    <a:pt x="0" y="330283"/>
                  </a:lnTo>
                  <a:lnTo>
                    <a:pt x="3580" y="281488"/>
                  </a:lnTo>
                  <a:lnTo>
                    <a:pt x="13983" y="234902"/>
                  </a:lnTo>
                  <a:lnTo>
                    <a:pt x="30697" y="191052"/>
                  </a:lnTo>
                  <a:lnTo>
                    <a:pt x="53211" y="150446"/>
                  </a:lnTo>
                  <a:lnTo>
                    <a:pt x="81015" y="113597"/>
                  </a:lnTo>
                  <a:lnTo>
                    <a:pt x="113596" y="81016"/>
                  </a:lnTo>
                  <a:lnTo>
                    <a:pt x="150445" y="53212"/>
                  </a:lnTo>
                  <a:lnTo>
                    <a:pt x="191051" y="30698"/>
                  </a:lnTo>
                  <a:lnTo>
                    <a:pt x="234901" y="13984"/>
                  </a:lnTo>
                  <a:lnTo>
                    <a:pt x="281487" y="3581"/>
                  </a:lnTo>
                  <a:lnTo>
                    <a:pt x="330296" y="0"/>
                  </a:lnTo>
                  <a:lnTo>
                    <a:pt x="379105" y="3581"/>
                  </a:lnTo>
                  <a:lnTo>
                    <a:pt x="425690" y="13984"/>
                  </a:lnTo>
                  <a:lnTo>
                    <a:pt x="469540" y="30698"/>
                  </a:lnTo>
                  <a:lnTo>
                    <a:pt x="510146" y="53212"/>
                  </a:lnTo>
                  <a:lnTo>
                    <a:pt x="546995" y="81016"/>
                  </a:lnTo>
                  <a:lnTo>
                    <a:pt x="579576" y="113597"/>
                  </a:lnTo>
                  <a:lnTo>
                    <a:pt x="607380" y="150446"/>
                  </a:lnTo>
                  <a:lnTo>
                    <a:pt x="629894" y="191052"/>
                  </a:lnTo>
                  <a:lnTo>
                    <a:pt x="646608" y="234902"/>
                  </a:lnTo>
                  <a:lnTo>
                    <a:pt x="657012" y="281488"/>
                  </a:lnTo>
                  <a:lnTo>
                    <a:pt x="660591" y="330296"/>
                  </a:lnTo>
                  <a:lnTo>
                    <a:pt x="657012" y="379105"/>
                  </a:lnTo>
                  <a:lnTo>
                    <a:pt x="646608" y="425691"/>
                  </a:lnTo>
                  <a:lnTo>
                    <a:pt x="629894" y="469541"/>
                  </a:lnTo>
                  <a:lnTo>
                    <a:pt x="607380" y="510147"/>
                  </a:lnTo>
                  <a:lnTo>
                    <a:pt x="579576" y="546996"/>
                  </a:lnTo>
                  <a:lnTo>
                    <a:pt x="546995" y="579577"/>
                  </a:lnTo>
                  <a:lnTo>
                    <a:pt x="510146" y="607381"/>
                  </a:lnTo>
                  <a:lnTo>
                    <a:pt x="469540" y="629895"/>
                  </a:lnTo>
                  <a:lnTo>
                    <a:pt x="425690" y="646609"/>
                  </a:lnTo>
                  <a:lnTo>
                    <a:pt x="379105" y="657012"/>
                  </a:lnTo>
                  <a:lnTo>
                    <a:pt x="330297" y="66059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7421" y="1236958"/>
              <a:ext cx="345221" cy="24085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804294"/>
            <a:ext cx="7617423" cy="8482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98707" y="1028700"/>
            <a:ext cx="661035" cy="661035"/>
            <a:chOff x="16598707" y="1028700"/>
            <a:chExt cx="661035" cy="661035"/>
          </a:xfrm>
        </p:grpSpPr>
        <p:sp>
          <p:nvSpPr>
            <p:cNvPr id="3" name="object 3"/>
            <p:cNvSpPr/>
            <p:nvPr/>
          </p:nvSpPr>
          <p:spPr>
            <a:xfrm>
              <a:off x="16598707" y="1028700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3"/>
                  </a:moveTo>
                  <a:lnTo>
                    <a:pt x="281487" y="657012"/>
                  </a:lnTo>
                  <a:lnTo>
                    <a:pt x="234901" y="646609"/>
                  </a:lnTo>
                  <a:lnTo>
                    <a:pt x="191051" y="629895"/>
                  </a:lnTo>
                  <a:lnTo>
                    <a:pt x="150445" y="607381"/>
                  </a:lnTo>
                  <a:lnTo>
                    <a:pt x="113596" y="579577"/>
                  </a:lnTo>
                  <a:lnTo>
                    <a:pt x="81015" y="546996"/>
                  </a:lnTo>
                  <a:lnTo>
                    <a:pt x="53211" y="510147"/>
                  </a:lnTo>
                  <a:lnTo>
                    <a:pt x="30697" y="469541"/>
                  </a:lnTo>
                  <a:lnTo>
                    <a:pt x="13983" y="425691"/>
                  </a:lnTo>
                  <a:lnTo>
                    <a:pt x="3580" y="379105"/>
                  </a:lnTo>
                  <a:lnTo>
                    <a:pt x="0" y="330283"/>
                  </a:lnTo>
                  <a:lnTo>
                    <a:pt x="3580" y="281488"/>
                  </a:lnTo>
                  <a:lnTo>
                    <a:pt x="13983" y="234902"/>
                  </a:lnTo>
                  <a:lnTo>
                    <a:pt x="30697" y="191052"/>
                  </a:lnTo>
                  <a:lnTo>
                    <a:pt x="53211" y="150446"/>
                  </a:lnTo>
                  <a:lnTo>
                    <a:pt x="81015" y="113597"/>
                  </a:lnTo>
                  <a:lnTo>
                    <a:pt x="113596" y="81016"/>
                  </a:lnTo>
                  <a:lnTo>
                    <a:pt x="150445" y="53212"/>
                  </a:lnTo>
                  <a:lnTo>
                    <a:pt x="191051" y="30698"/>
                  </a:lnTo>
                  <a:lnTo>
                    <a:pt x="234901" y="13984"/>
                  </a:lnTo>
                  <a:lnTo>
                    <a:pt x="281487" y="3581"/>
                  </a:lnTo>
                  <a:lnTo>
                    <a:pt x="330296" y="0"/>
                  </a:lnTo>
                  <a:lnTo>
                    <a:pt x="379105" y="3581"/>
                  </a:lnTo>
                  <a:lnTo>
                    <a:pt x="425690" y="13984"/>
                  </a:lnTo>
                  <a:lnTo>
                    <a:pt x="469540" y="30698"/>
                  </a:lnTo>
                  <a:lnTo>
                    <a:pt x="510146" y="53212"/>
                  </a:lnTo>
                  <a:lnTo>
                    <a:pt x="546995" y="81016"/>
                  </a:lnTo>
                  <a:lnTo>
                    <a:pt x="579576" y="113597"/>
                  </a:lnTo>
                  <a:lnTo>
                    <a:pt x="607380" y="150446"/>
                  </a:lnTo>
                  <a:lnTo>
                    <a:pt x="629894" y="191052"/>
                  </a:lnTo>
                  <a:lnTo>
                    <a:pt x="646608" y="234902"/>
                  </a:lnTo>
                  <a:lnTo>
                    <a:pt x="657012" y="281488"/>
                  </a:lnTo>
                  <a:lnTo>
                    <a:pt x="660591" y="330296"/>
                  </a:lnTo>
                  <a:lnTo>
                    <a:pt x="657012" y="379105"/>
                  </a:lnTo>
                  <a:lnTo>
                    <a:pt x="646608" y="425691"/>
                  </a:lnTo>
                  <a:lnTo>
                    <a:pt x="629894" y="469541"/>
                  </a:lnTo>
                  <a:lnTo>
                    <a:pt x="607380" y="510147"/>
                  </a:lnTo>
                  <a:lnTo>
                    <a:pt x="579576" y="546996"/>
                  </a:lnTo>
                  <a:lnTo>
                    <a:pt x="546995" y="579577"/>
                  </a:lnTo>
                  <a:lnTo>
                    <a:pt x="510146" y="607381"/>
                  </a:lnTo>
                  <a:lnTo>
                    <a:pt x="469540" y="629895"/>
                  </a:lnTo>
                  <a:lnTo>
                    <a:pt x="425690" y="646609"/>
                  </a:lnTo>
                  <a:lnTo>
                    <a:pt x="379105" y="657012"/>
                  </a:lnTo>
                  <a:lnTo>
                    <a:pt x="330297" y="66059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57421" y="1236961"/>
              <a:ext cx="345221" cy="2408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811226" y="7503641"/>
            <a:ext cx="241300" cy="176783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spc="55" dirty="0">
                <a:solidFill>
                  <a:srgbClr val="2E2534"/>
                </a:solidFill>
                <a:latin typeface="Lucida Sans Unicode"/>
                <a:cs typeface="Lucida Sans Unicode"/>
              </a:rPr>
              <a:t>COVID-</a:t>
            </a:r>
            <a:r>
              <a:rPr sz="1600" spc="-210" dirty="0">
                <a:solidFill>
                  <a:srgbClr val="2E2534"/>
                </a:solidFill>
                <a:latin typeface="Lucida Sans Unicode"/>
                <a:cs typeface="Lucida Sans Unicode"/>
              </a:rPr>
              <a:t>19</a:t>
            </a:r>
            <a:r>
              <a:rPr sz="1600" spc="65" dirty="0">
                <a:solidFill>
                  <a:srgbClr val="2E2534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2E2534"/>
                </a:solidFill>
                <a:latin typeface="Lucida Sans Unicode"/>
                <a:cs typeface="Lucida Sans Unicode"/>
              </a:rPr>
              <a:t>|</a:t>
            </a:r>
            <a:r>
              <a:rPr sz="1600" spc="10" dirty="0">
                <a:solidFill>
                  <a:srgbClr val="2E2534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2E2534"/>
                </a:solidFill>
                <a:latin typeface="Lucida Sans Unicode"/>
                <a:cs typeface="Lucida Sans Unicode"/>
              </a:rPr>
              <a:t>2020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49" y="3929014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828558" y="3617344"/>
            <a:ext cx="5812155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Number</a:t>
            </a:r>
            <a:r>
              <a:rPr sz="3200" spc="-6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of</a:t>
            </a:r>
            <a:r>
              <a:rPr sz="3200" spc="-6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active</a:t>
            </a:r>
            <a:r>
              <a:rPr sz="3200" spc="-6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2E2534"/>
                </a:solidFill>
                <a:latin typeface="Verdana"/>
                <a:cs typeface="Verdana"/>
              </a:rPr>
              <a:t>cases</a:t>
            </a:r>
            <a:r>
              <a:rPr sz="3200" spc="-6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2E2534"/>
                </a:solidFill>
                <a:latin typeface="Verdana"/>
                <a:cs typeface="Verdana"/>
              </a:rPr>
              <a:t>and </a:t>
            </a:r>
            <a:r>
              <a:rPr sz="3200" spc="-10" dirty="0">
                <a:solidFill>
                  <a:srgbClr val="2E2534"/>
                </a:solidFill>
                <a:latin typeface="Verdana"/>
                <a:cs typeface="Verdana"/>
              </a:rPr>
              <a:t>deaths.</a:t>
            </a:r>
            <a:endParaRPr sz="3200">
              <a:latin typeface="Verdana"/>
              <a:cs typeface="Verdana"/>
            </a:endParaRPr>
          </a:p>
          <a:p>
            <a:pPr marL="12700" marR="583565">
              <a:lnSpc>
                <a:spcPct val="125000"/>
              </a:lnSpc>
            </a:pP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Number</a:t>
            </a:r>
            <a:r>
              <a:rPr sz="3200" spc="-114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of</a:t>
            </a:r>
            <a:r>
              <a:rPr sz="3200" spc="-114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E2534"/>
                </a:solidFill>
                <a:latin typeface="Verdana"/>
                <a:cs typeface="Verdana"/>
              </a:rPr>
              <a:t>recoveries.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which</a:t>
            </a:r>
            <a:r>
              <a:rPr sz="3200" spc="-5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states</a:t>
            </a:r>
            <a:r>
              <a:rPr sz="3200" spc="-4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2E2534"/>
                </a:solidFill>
                <a:latin typeface="Verdana"/>
                <a:cs typeface="Verdana"/>
              </a:rPr>
              <a:t>are</a:t>
            </a:r>
            <a:r>
              <a:rPr sz="3200" spc="-5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2E2534"/>
                </a:solidFill>
                <a:latin typeface="Verdana"/>
                <a:cs typeface="Verdana"/>
              </a:rPr>
              <a:t>affected along</a:t>
            </a:r>
            <a:r>
              <a:rPr sz="3200" spc="-1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rgbClr val="2E2534"/>
                </a:solidFill>
                <a:latin typeface="Verdana"/>
                <a:cs typeface="Verdana"/>
              </a:rPr>
              <a:t>with</a:t>
            </a:r>
            <a:r>
              <a:rPr sz="3200" spc="-15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E2534"/>
                </a:solidFill>
                <a:latin typeface="Verdana"/>
                <a:cs typeface="Verdana"/>
              </a:rPr>
              <a:t>zones.</a:t>
            </a:r>
            <a:endParaRPr sz="3200">
              <a:latin typeface="Verdana"/>
              <a:cs typeface="Verdana"/>
            </a:endParaRPr>
          </a:p>
          <a:p>
            <a:pPr marL="139700">
              <a:lnSpc>
                <a:spcPct val="100000"/>
              </a:lnSpc>
              <a:spcBef>
                <a:spcPts val="960"/>
              </a:spcBef>
            </a:pPr>
            <a:r>
              <a:rPr sz="3200" spc="-10" dirty="0">
                <a:solidFill>
                  <a:srgbClr val="2E2534"/>
                </a:solidFill>
                <a:latin typeface="Verdana"/>
                <a:cs typeface="Verdana"/>
              </a:rPr>
              <a:t>Recovery</a:t>
            </a:r>
            <a:r>
              <a:rPr sz="3200" spc="-155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2E2534"/>
                </a:solidFill>
                <a:latin typeface="Verdana"/>
                <a:cs typeface="Verdana"/>
              </a:rPr>
              <a:t>and</a:t>
            </a:r>
            <a:r>
              <a:rPr sz="3200" spc="-15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2E2534"/>
                </a:solidFill>
                <a:latin typeface="Verdana"/>
                <a:cs typeface="Verdana"/>
              </a:rPr>
              <a:t>death</a:t>
            </a:r>
            <a:r>
              <a:rPr sz="3200" spc="-150" dirty="0">
                <a:solidFill>
                  <a:srgbClr val="2E2534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E2534"/>
                </a:solidFill>
                <a:latin typeface="Verdana"/>
                <a:cs typeface="Verdana"/>
              </a:rPr>
              <a:t>index.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49" y="5148214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49" y="5757814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49" y="6977014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007" rIns="0" bIns="0" rtlCol="0">
            <a:spAutoFit/>
          </a:bodyPr>
          <a:lstStyle/>
          <a:p>
            <a:pPr marL="7607934">
              <a:lnSpc>
                <a:spcPct val="100000"/>
              </a:lnSpc>
              <a:spcBef>
                <a:spcPts val="100"/>
              </a:spcBef>
            </a:pPr>
            <a:r>
              <a:rPr sz="4400" spc="195" dirty="0">
                <a:latin typeface="Lucida Sans Unicode"/>
                <a:cs typeface="Lucida Sans Unicode"/>
              </a:rPr>
              <a:t>PROBLEMS</a:t>
            </a:r>
            <a:r>
              <a:rPr sz="4400" spc="-105" dirty="0">
                <a:latin typeface="Lucida Sans Unicode"/>
                <a:cs typeface="Lucida Sans Unicode"/>
              </a:rPr>
              <a:t> </a:t>
            </a:r>
            <a:r>
              <a:rPr sz="4400" dirty="0">
                <a:latin typeface="Lucida Sans Unicode"/>
                <a:cs typeface="Lucida Sans Unicode"/>
              </a:rPr>
              <a:t>TO</a:t>
            </a:r>
            <a:r>
              <a:rPr sz="4400" spc="-100" dirty="0">
                <a:latin typeface="Lucida Sans Unicode"/>
                <a:cs typeface="Lucida Sans Unicode"/>
              </a:rPr>
              <a:t> </a:t>
            </a:r>
            <a:r>
              <a:rPr sz="4400" spc="270" dirty="0">
                <a:latin typeface="Lucida Sans Unicode"/>
                <a:cs typeface="Lucida Sans Unicode"/>
              </a:rPr>
              <a:t>BE</a:t>
            </a:r>
            <a:r>
              <a:rPr sz="4400" spc="-105" dirty="0">
                <a:latin typeface="Lucida Sans Unicode"/>
                <a:cs typeface="Lucida Sans Unicode"/>
              </a:rPr>
              <a:t> </a:t>
            </a:r>
            <a:r>
              <a:rPr sz="4400" spc="85" dirty="0">
                <a:latin typeface="Lucida Sans Unicode"/>
                <a:cs typeface="Lucida Sans Unicode"/>
              </a:rPr>
              <a:t>SOLVED</a:t>
            </a:r>
            <a:endParaRPr sz="44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8664" y="500268"/>
            <a:ext cx="5687697" cy="9786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718" y="540216"/>
            <a:ext cx="89865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0" dirty="0"/>
              <a:t>DASHBOARD</a:t>
            </a:r>
            <a:r>
              <a:rPr sz="7500" spc="-580" dirty="0"/>
              <a:t> </a:t>
            </a:r>
            <a:r>
              <a:rPr sz="7500" spc="-45" dirty="0"/>
              <a:t>VIEW</a:t>
            </a:r>
            <a:endParaRPr sz="7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738755" cy="2316480"/>
            <a:chOff x="0" y="0"/>
            <a:chExt cx="2738755" cy="23164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38755" cy="2316480"/>
            </a:xfrm>
            <a:custGeom>
              <a:avLst/>
              <a:gdLst/>
              <a:ahLst/>
              <a:cxnLst/>
              <a:rect l="l" t="t" r="r" b="b"/>
              <a:pathLst>
                <a:path w="2738755" h="2316480">
                  <a:moveTo>
                    <a:pt x="0" y="0"/>
                  </a:moveTo>
                  <a:lnTo>
                    <a:pt x="2738637" y="0"/>
                  </a:lnTo>
                  <a:lnTo>
                    <a:pt x="2668586" y="213341"/>
                  </a:lnTo>
                  <a:lnTo>
                    <a:pt x="2246403" y="1047184"/>
                  </a:lnTo>
                  <a:lnTo>
                    <a:pt x="1648318" y="1595067"/>
                  </a:lnTo>
                  <a:lnTo>
                    <a:pt x="733556" y="1975633"/>
                  </a:lnTo>
                  <a:lnTo>
                    <a:pt x="488035" y="2083155"/>
                  </a:lnTo>
                  <a:lnTo>
                    <a:pt x="297229" y="2170464"/>
                  </a:lnTo>
                  <a:lnTo>
                    <a:pt x="158154" y="2236887"/>
                  </a:lnTo>
                  <a:lnTo>
                    <a:pt x="67628" y="2281684"/>
                  </a:lnTo>
                  <a:lnTo>
                    <a:pt x="0" y="2316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102485" cy="1541145"/>
            </a:xfrm>
            <a:custGeom>
              <a:avLst/>
              <a:gdLst/>
              <a:ahLst/>
              <a:cxnLst/>
              <a:rect l="l" t="t" r="r" b="b"/>
              <a:pathLst>
                <a:path w="2102485" h="1541145">
                  <a:moveTo>
                    <a:pt x="2018667" y="0"/>
                  </a:moveTo>
                  <a:lnTo>
                    <a:pt x="2102289" y="0"/>
                  </a:lnTo>
                  <a:lnTo>
                    <a:pt x="2085903" y="19485"/>
                  </a:lnTo>
                  <a:lnTo>
                    <a:pt x="2053382" y="57730"/>
                  </a:lnTo>
                  <a:lnTo>
                    <a:pt x="2019698" y="96890"/>
                  </a:lnTo>
                  <a:lnTo>
                    <a:pt x="1984887" y="136879"/>
                  </a:lnTo>
                  <a:lnTo>
                    <a:pt x="1948989" y="177612"/>
                  </a:lnTo>
                  <a:lnTo>
                    <a:pt x="1912040" y="219002"/>
                  </a:lnTo>
                  <a:lnTo>
                    <a:pt x="1874077" y="260965"/>
                  </a:lnTo>
                  <a:lnTo>
                    <a:pt x="1835139" y="303413"/>
                  </a:lnTo>
                  <a:lnTo>
                    <a:pt x="1795261" y="346262"/>
                  </a:lnTo>
                  <a:lnTo>
                    <a:pt x="1754483" y="389426"/>
                  </a:lnTo>
                  <a:lnTo>
                    <a:pt x="1712841" y="432818"/>
                  </a:lnTo>
                  <a:lnTo>
                    <a:pt x="1670373" y="476353"/>
                  </a:lnTo>
                  <a:lnTo>
                    <a:pt x="1627116" y="519946"/>
                  </a:lnTo>
                  <a:lnTo>
                    <a:pt x="1583108" y="563510"/>
                  </a:lnTo>
                  <a:lnTo>
                    <a:pt x="1538385" y="606959"/>
                  </a:lnTo>
                  <a:lnTo>
                    <a:pt x="1492987" y="650208"/>
                  </a:lnTo>
                  <a:lnTo>
                    <a:pt x="1446949" y="693172"/>
                  </a:lnTo>
                  <a:lnTo>
                    <a:pt x="1400309" y="735763"/>
                  </a:lnTo>
                  <a:lnTo>
                    <a:pt x="1353106" y="777897"/>
                  </a:lnTo>
                  <a:lnTo>
                    <a:pt x="1305375" y="819488"/>
                  </a:lnTo>
                  <a:lnTo>
                    <a:pt x="1257156" y="860450"/>
                  </a:lnTo>
                  <a:lnTo>
                    <a:pt x="1208484" y="900696"/>
                  </a:lnTo>
                  <a:lnTo>
                    <a:pt x="1159398" y="940143"/>
                  </a:lnTo>
                  <a:lnTo>
                    <a:pt x="1109935" y="978702"/>
                  </a:lnTo>
                  <a:lnTo>
                    <a:pt x="1060132" y="1016289"/>
                  </a:lnTo>
                  <a:lnTo>
                    <a:pt x="1010027" y="1052819"/>
                  </a:lnTo>
                  <a:lnTo>
                    <a:pt x="959658" y="1088204"/>
                  </a:lnTo>
                  <a:lnTo>
                    <a:pt x="909061" y="1122360"/>
                  </a:lnTo>
                  <a:lnTo>
                    <a:pt x="858274" y="1155200"/>
                  </a:lnTo>
                  <a:lnTo>
                    <a:pt x="807335" y="1186639"/>
                  </a:lnTo>
                  <a:lnTo>
                    <a:pt x="756281" y="1216592"/>
                  </a:lnTo>
                  <a:lnTo>
                    <a:pt x="705149" y="1244971"/>
                  </a:lnTo>
                  <a:lnTo>
                    <a:pt x="653978" y="1271692"/>
                  </a:lnTo>
                  <a:lnTo>
                    <a:pt x="602803" y="1296668"/>
                  </a:lnTo>
                  <a:lnTo>
                    <a:pt x="551663" y="1319815"/>
                  </a:lnTo>
                  <a:lnTo>
                    <a:pt x="500596" y="1341045"/>
                  </a:lnTo>
                  <a:lnTo>
                    <a:pt x="449638" y="1360274"/>
                  </a:lnTo>
                  <a:lnTo>
                    <a:pt x="340629" y="1400057"/>
                  </a:lnTo>
                  <a:lnTo>
                    <a:pt x="287920" y="1420105"/>
                  </a:lnTo>
                  <a:lnTo>
                    <a:pt x="236343" y="1440274"/>
                  </a:lnTo>
                  <a:lnTo>
                    <a:pt x="185852" y="1460578"/>
                  </a:lnTo>
                  <a:lnTo>
                    <a:pt x="136398" y="1481028"/>
                  </a:lnTo>
                  <a:lnTo>
                    <a:pt x="87933" y="1501637"/>
                  </a:lnTo>
                  <a:lnTo>
                    <a:pt x="40410" y="1522420"/>
                  </a:lnTo>
                  <a:lnTo>
                    <a:pt x="0" y="1540590"/>
                  </a:lnTo>
                  <a:lnTo>
                    <a:pt x="0" y="1469344"/>
                  </a:lnTo>
                  <a:lnTo>
                    <a:pt x="62875" y="1441676"/>
                  </a:lnTo>
                  <a:lnTo>
                    <a:pt x="111924" y="1420821"/>
                  </a:lnTo>
                  <a:lnTo>
                    <a:pt x="161979" y="1400120"/>
                  </a:lnTo>
                  <a:lnTo>
                    <a:pt x="213089" y="1379562"/>
                  </a:lnTo>
                  <a:lnTo>
                    <a:pt x="265302" y="1359132"/>
                  </a:lnTo>
                  <a:lnTo>
                    <a:pt x="318667" y="1338819"/>
                  </a:lnTo>
                  <a:lnTo>
                    <a:pt x="472549" y="1282316"/>
                  </a:lnTo>
                  <a:lnTo>
                    <a:pt x="516172" y="1264557"/>
                  </a:lnTo>
                  <a:lnTo>
                    <a:pt x="559878" y="1245277"/>
                  </a:lnTo>
                  <a:lnTo>
                    <a:pt x="603636" y="1224545"/>
                  </a:lnTo>
                  <a:lnTo>
                    <a:pt x="647413" y="1202429"/>
                  </a:lnTo>
                  <a:lnTo>
                    <a:pt x="691178" y="1178996"/>
                  </a:lnTo>
                  <a:lnTo>
                    <a:pt x="734898" y="1154315"/>
                  </a:lnTo>
                  <a:lnTo>
                    <a:pt x="778543" y="1128454"/>
                  </a:lnTo>
                  <a:lnTo>
                    <a:pt x="822078" y="1101481"/>
                  </a:lnTo>
                  <a:lnTo>
                    <a:pt x="865474" y="1073463"/>
                  </a:lnTo>
                  <a:lnTo>
                    <a:pt x="908697" y="1044470"/>
                  </a:lnTo>
                  <a:lnTo>
                    <a:pt x="951716" y="1014569"/>
                  </a:lnTo>
                  <a:lnTo>
                    <a:pt x="994499" y="983829"/>
                  </a:lnTo>
                  <a:lnTo>
                    <a:pt x="1037014" y="952317"/>
                  </a:lnTo>
                  <a:lnTo>
                    <a:pt x="1079228" y="920101"/>
                  </a:lnTo>
                  <a:lnTo>
                    <a:pt x="1121110" y="887250"/>
                  </a:lnTo>
                  <a:lnTo>
                    <a:pt x="1162629" y="853831"/>
                  </a:lnTo>
                  <a:lnTo>
                    <a:pt x="1203750" y="819913"/>
                  </a:lnTo>
                  <a:lnTo>
                    <a:pt x="1244444" y="785564"/>
                  </a:lnTo>
                  <a:lnTo>
                    <a:pt x="1284678" y="750851"/>
                  </a:lnTo>
                  <a:lnTo>
                    <a:pt x="1324420" y="715844"/>
                  </a:lnTo>
                  <a:lnTo>
                    <a:pt x="1363637" y="680610"/>
                  </a:lnTo>
                  <a:lnTo>
                    <a:pt x="1402299" y="645217"/>
                  </a:lnTo>
                  <a:lnTo>
                    <a:pt x="1440372" y="609733"/>
                  </a:lnTo>
                  <a:lnTo>
                    <a:pt x="1477826" y="574226"/>
                  </a:lnTo>
                  <a:lnTo>
                    <a:pt x="1514628" y="538765"/>
                  </a:lnTo>
                  <a:lnTo>
                    <a:pt x="1550745" y="503417"/>
                  </a:lnTo>
                  <a:lnTo>
                    <a:pt x="1586147" y="468251"/>
                  </a:lnTo>
                  <a:lnTo>
                    <a:pt x="1620801" y="433335"/>
                  </a:lnTo>
                  <a:lnTo>
                    <a:pt x="1654675" y="398736"/>
                  </a:lnTo>
                  <a:lnTo>
                    <a:pt x="1687737" y="364523"/>
                  </a:lnTo>
                  <a:lnTo>
                    <a:pt x="1719955" y="330764"/>
                  </a:lnTo>
                  <a:lnTo>
                    <a:pt x="1786640" y="259701"/>
                  </a:lnTo>
                  <a:lnTo>
                    <a:pt x="1821775" y="221670"/>
                  </a:lnTo>
                  <a:lnTo>
                    <a:pt x="1856697" y="183434"/>
                  </a:lnTo>
                  <a:lnTo>
                    <a:pt x="1891402" y="144992"/>
                  </a:lnTo>
                  <a:lnTo>
                    <a:pt x="1925888" y="106345"/>
                  </a:lnTo>
                  <a:lnTo>
                    <a:pt x="1960150" y="67492"/>
                  </a:lnTo>
                  <a:lnTo>
                    <a:pt x="1994185" y="28434"/>
                  </a:lnTo>
                  <a:lnTo>
                    <a:pt x="2018667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728580" y="8531263"/>
            <a:ext cx="3559810" cy="1755775"/>
            <a:chOff x="14728580" y="8531263"/>
            <a:chExt cx="3559810" cy="1755775"/>
          </a:xfrm>
        </p:grpSpPr>
        <p:sp>
          <p:nvSpPr>
            <p:cNvPr id="6" name="object 6"/>
            <p:cNvSpPr/>
            <p:nvPr/>
          </p:nvSpPr>
          <p:spPr>
            <a:xfrm>
              <a:off x="14728580" y="8531263"/>
              <a:ext cx="3559810" cy="1755775"/>
            </a:xfrm>
            <a:custGeom>
              <a:avLst/>
              <a:gdLst/>
              <a:ahLst/>
              <a:cxnLst/>
              <a:rect l="l" t="t" r="r" b="b"/>
              <a:pathLst>
                <a:path w="3559809" h="1755775">
                  <a:moveTo>
                    <a:pt x="3559421" y="1755735"/>
                  </a:moveTo>
                  <a:lnTo>
                    <a:pt x="0" y="1755735"/>
                  </a:lnTo>
                  <a:lnTo>
                    <a:pt x="320060" y="1462540"/>
                  </a:lnTo>
                  <a:lnTo>
                    <a:pt x="1028201" y="1169176"/>
                  </a:lnTo>
                  <a:lnTo>
                    <a:pt x="1323750" y="1041835"/>
                  </a:lnTo>
                  <a:lnTo>
                    <a:pt x="1514793" y="955575"/>
                  </a:lnTo>
                  <a:lnTo>
                    <a:pt x="1653980" y="889927"/>
                  </a:lnTo>
                  <a:lnTo>
                    <a:pt x="1744508" y="845630"/>
                  </a:lnTo>
                  <a:lnTo>
                    <a:pt x="1833029" y="800860"/>
                  </a:lnTo>
                  <a:lnTo>
                    <a:pt x="1919378" y="755575"/>
                  </a:lnTo>
                  <a:lnTo>
                    <a:pt x="1961686" y="732726"/>
                  </a:lnTo>
                  <a:lnTo>
                    <a:pt x="2003387" y="709733"/>
                  </a:lnTo>
                  <a:lnTo>
                    <a:pt x="2044461" y="686591"/>
                  </a:lnTo>
                  <a:lnTo>
                    <a:pt x="2084888" y="663294"/>
                  </a:lnTo>
                  <a:lnTo>
                    <a:pt x="2124646" y="639837"/>
                  </a:lnTo>
                  <a:lnTo>
                    <a:pt x="2163715" y="616215"/>
                  </a:lnTo>
                  <a:lnTo>
                    <a:pt x="2202073" y="592423"/>
                  </a:lnTo>
                  <a:lnTo>
                    <a:pt x="2239700" y="568456"/>
                  </a:lnTo>
                  <a:lnTo>
                    <a:pt x="2276575" y="544308"/>
                  </a:lnTo>
                  <a:lnTo>
                    <a:pt x="2312677" y="519975"/>
                  </a:lnTo>
                  <a:lnTo>
                    <a:pt x="2347984" y="495451"/>
                  </a:lnTo>
                  <a:lnTo>
                    <a:pt x="2382477" y="470730"/>
                  </a:lnTo>
                  <a:lnTo>
                    <a:pt x="2416134" y="445809"/>
                  </a:lnTo>
                  <a:lnTo>
                    <a:pt x="2448935" y="420681"/>
                  </a:lnTo>
                  <a:lnTo>
                    <a:pt x="2480857" y="395341"/>
                  </a:lnTo>
                  <a:lnTo>
                    <a:pt x="2511882" y="369785"/>
                  </a:lnTo>
                  <a:lnTo>
                    <a:pt x="2541987" y="344007"/>
                  </a:lnTo>
                  <a:lnTo>
                    <a:pt x="3154927" y="77385"/>
                  </a:lnTo>
                  <a:lnTo>
                    <a:pt x="3559421" y="0"/>
                  </a:lnTo>
                  <a:lnTo>
                    <a:pt x="3559421" y="1755735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70743" y="8868468"/>
              <a:ext cx="2317750" cy="1418590"/>
            </a:xfrm>
            <a:custGeom>
              <a:avLst/>
              <a:gdLst/>
              <a:ahLst/>
              <a:cxnLst/>
              <a:rect l="l" t="t" r="r" b="b"/>
              <a:pathLst>
                <a:path w="2317750" h="1418590">
                  <a:moveTo>
                    <a:pt x="144091" y="1418531"/>
                  </a:moveTo>
                  <a:lnTo>
                    <a:pt x="0" y="1418531"/>
                  </a:lnTo>
                  <a:lnTo>
                    <a:pt x="24544" y="1406255"/>
                  </a:lnTo>
                  <a:lnTo>
                    <a:pt x="76249" y="1382388"/>
                  </a:lnTo>
                  <a:lnTo>
                    <a:pt x="127882" y="1360633"/>
                  </a:lnTo>
                  <a:lnTo>
                    <a:pt x="179397" y="1341094"/>
                  </a:lnTo>
                  <a:lnTo>
                    <a:pt x="235050" y="1321031"/>
                  </a:lnTo>
                  <a:lnTo>
                    <a:pt x="289341" y="1300860"/>
                  </a:lnTo>
                  <a:lnTo>
                    <a:pt x="342331" y="1280565"/>
                  </a:lnTo>
                  <a:lnTo>
                    <a:pt x="394076" y="1260131"/>
                  </a:lnTo>
                  <a:lnTo>
                    <a:pt x="444636" y="1239543"/>
                  </a:lnTo>
                  <a:lnTo>
                    <a:pt x="494070" y="1218784"/>
                  </a:lnTo>
                  <a:lnTo>
                    <a:pt x="542435" y="1197840"/>
                  </a:lnTo>
                  <a:lnTo>
                    <a:pt x="589791" y="1176694"/>
                  </a:lnTo>
                  <a:lnTo>
                    <a:pt x="636196" y="1155330"/>
                  </a:lnTo>
                  <a:lnTo>
                    <a:pt x="681708" y="1133734"/>
                  </a:lnTo>
                  <a:lnTo>
                    <a:pt x="726387" y="1111890"/>
                  </a:lnTo>
                  <a:lnTo>
                    <a:pt x="770289" y="1089781"/>
                  </a:lnTo>
                  <a:lnTo>
                    <a:pt x="813476" y="1067393"/>
                  </a:lnTo>
                  <a:lnTo>
                    <a:pt x="856004" y="1044710"/>
                  </a:lnTo>
                  <a:lnTo>
                    <a:pt x="897932" y="1021715"/>
                  </a:lnTo>
                  <a:lnTo>
                    <a:pt x="939319" y="998395"/>
                  </a:lnTo>
                  <a:lnTo>
                    <a:pt x="980223" y="974732"/>
                  </a:lnTo>
                  <a:lnTo>
                    <a:pt x="1020703" y="950711"/>
                  </a:lnTo>
                  <a:lnTo>
                    <a:pt x="1060818" y="926317"/>
                  </a:lnTo>
                  <a:lnTo>
                    <a:pt x="1100626" y="901534"/>
                  </a:lnTo>
                  <a:lnTo>
                    <a:pt x="1140185" y="876347"/>
                  </a:lnTo>
                  <a:lnTo>
                    <a:pt x="1179555" y="850740"/>
                  </a:lnTo>
                  <a:lnTo>
                    <a:pt x="1218793" y="824696"/>
                  </a:lnTo>
                  <a:lnTo>
                    <a:pt x="1257959" y="798202"/>
                  </a:lnTo>
                  <a:lnTo>
                    <a:pt x="1297110" y="771240"/>
                  </a:lnTo>
                  <a:lnTo>
                    <a:pt x="1336306" y="743796"/>
                  </a:lnTo>
                  <a:lnTo>
                    <a:pt x="1375605" y="715853"/>
                  </a:lnTo>
                  <a:lnTo>
                    <a:pt x="1454745" y="658411"/>
                  </a:lnTo>
                  <a:lnTo>
                    <a:pt x="1534999" y="598788"/>
                  </a:lnTo>
                  <a:lnTo>
                    <a:pt x="1658495" y="504993"/>
                  </a:lnTo>
                  <a:lnTo>
                    <a:pt x="1922493" y="300157"/>
                  </a:lnTo>
                  <a:lnTo>
                    <a:pt x="1958530" y="271641"/>
                  </a:lnTo>
                  <a:lnTo>
                    <a:pt x="2189351" y="91970"/>
                  </a:lnTo>
                  <a:lnTo>
                    <a:pt x="2247484" y="48594"/>
                  </a:lnTo>
                  <a:lnTo>
                    <a:pt x="2306584" y="7070"/>
                  </a:lnTo>
                  <a:lnTo>
                    <a:pt x="2317257" y="0"/>
                  </a:lnTo>
                  <a:lnTo>
                    <a:pt x="2317257" y="70773"/>
                  </a:lnTo>
                  <a:lnTo>
                    <a:pt x="2280572" y="96585"/>
                  </a:lnTo>
                  <a:lnTo>
                    <a:pt x="2223418" y="139285"/>
                  </a:lnTo>
                  <a:lnTo>
                    <a:pt x="2104879" y="230561"/>
                  </a:lnTo>
                  <a:lnTo>
                    <a:pt x="1739200" y="517120"/>
                  </a:lnTo>
                  <a:lnTo>
                    <a:pt x="1616396" y="611411"/>
                  </a:lnTo>
                  <a:lnTo>
                    <a:pt x="1536788" y="671395"/>
                  </a:lnTo>
                  <a:lnTo>
                    <a:pt x="1458477" y="729216"/>
                  </a:lnTo>
                  <a:lnTo>
                    <a:pt x="1381026" y="784993"/>
                  </a:lnTo>
                  <a:lnTo>
                    <a:pt x="1342486" y="812151"/>
                  </a:lnTo>
                  <a:lnTo>
                    <a:pt x="1303998" y="838844"/>
                  </a:lnTo>
                  <a:lnTo>
                    <a:pt x="1265505" y="865084"/>
                  </a:lnTo>
                  <a:lnTo>
                    <a:pt x="1226954" y="890887"/>
                  </a:lnTo>
                  <a:lnTo>
                    <a:pt x="1188290" y="916269"/>
                  </a:lnTo>
                  <a:lnTo>
                    <a:pt x="1149458" y="941242"/>
                  </a:lnTo>
                  <a:lnTo>
                    <a:pt x="1110403" y="965824"/>
                  </a:lnTo>
                  <a:lnTo>
                    <a:pt x="1071071" y="990028"/>
                  </a:lnTo>
                  <a:lnTo>
                    <a:pt x="1031407" y="1013869"/>
                  </a:lnTo>
                  <a:lnTo>
                    <a:pt x="991356" y="1037362"/>
                  </a:lnTo>
                  <a:lnTo>
                    <a:pt x="950864" y="1060522"/>
                  </a:lnTo>
                  <a:lnTo>
                    <a:pt x="909876" y="1083363"/>
                  </a:lnTo>
                  <a:lnTo>
                    <a:pt x="868337" y="1105902"/>
                  </a:lnTo>
                  <a:lnTo>
                    <a:pt x="826192" y="1128151"/>
                  </a:lnTo>
                  <a:lnTo>
                    <a:pt x="783388" y="1150127"/>
                  </a:lnTo>
                  <a:lnTo>
                    <a:pt x="739868" y="1171843"/>
                  </a:lnTo>
                  <a:lnTo>
                    <a:pt x="695579" y="1193316"/>
                  </a:lnTo>
                  <a:lnTo>
                    <a:pt x="650465" y="1214559"/>
                  </a:lnTo>
                  <a:lnTo>
                    <a:pt x="604472" y="1235587"/>
                  </a:lnTo>
                  <a:lnTo>
                    <a:pt x="557546" y="1256416"/>
                  </a:lnTo>
                  <a:lnTo>
                    <a:pt x="509631" y="1277060"/>
                  </a:lnTo>
                  <a:lnTo>
                    <a:pt x="460674" y="1297534"/>
                  </a:lnTo>
                  <a:lnTo>
                    <a:pt x="410618" y="1317853"/>
                  </a:lnTo>
                  <a:lnTo>
                    <a:pt x="359410" y="1338031"/>
                  </a:lnTo>
                  <a:lnTo>
                    <a:pt x="306994" y="1358084"/>
                  </a:lnTo>
                  <a:lnTo>
                    <a:pt x="253317" y="1378026"/>
                  </a:lnTo>
                  <a:lnTo>
                    <a:pt x="198323" y="1397872"/>
                  </a:lnTo>
                  <a:lnTo>
                    <a:pt x="155760" y="1413741"/>
                  </a:lnTo>
                  <a:lnTo>
                    <a:pt x="144091" y="141853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6953" rIns="0" bIns="0" rtlCol="0">
            <a:spAutoFit/>
          </a:bodyPr>
          <a:lstStyle/>
          <a:p>
            <a:pPr marL="734568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THANK</a:t>
            </a:r>
            <a:r>
              <a:rPr spc="-430" dirty="0"/>
              <a:t> </a:t>
            </a:r>
            <a:r>
              <a:rPr spc="135" dirty="0"/>
              <a:t>YOU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3539"/>
            <a:ext cx="8290211" cy="85230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  <a:tabLst>
                <a:tab pos="3195320" algn="l"/>
              </a:tabLst>
            </a:pPr>
            <a:r>
              <a:rPr dirty="0"/>
              <a:t>S</a:t>
            </a:r>
            <a:r>
              <a:rPr spc="-525" dirty="0"/>
              <a:t> </a:t>
            </a:r>
            <a:r>
              <a:rPr spc="-30" dirty="0"/>
              <a:t>U</a:t>
            </a:r>
            <a:r>
              <a:rPr spc="-525" dirty="0"/>
              <a:t> </a:t>
            </a:r>
            <a:r>
              <a:rPr dirty="0"/>
              <a:t>B</a:t>
            </a:r>
            <a:r>
              <a:rPr spc="-525" dirty="0"/>
              <a:t> </a:t>
            </a:r>
            <a:r>
              <a:rPr spc="530" dirty="0"/>
              <a:t>M</a:t>
            </a:r>
            <a:r>
              <a:rPr spc="-520" dirty="0"/>
              <a:t> </a:t>
            </a:r>
            <a:r>
              <a:rPr spc="85" dirty="0"/>
              <a:t>I</a:t>
            </a:r>
            <a:r>
              <a:rPr spc="-525" dirty="0"/>
              <a:t> </a:t>
            </a:r>
            <a:r>
              <a:rPr spc="-245" dirty="0"/>
              <a:t>T</a:t>
            </a:r>
            <a:r>
              <a:rPr spc="-525" dirty="0"/>
              <a:t> </a:t>
            </a:r>
            <a:r>
              <a:rPr spc="-245" dirty="0"/>
              <a:t>T</a:t>
            </a:r>
            <a:r>
              <a:rPr spc="-525" dirty="0"/>
              <a:t> </a:t>
            </a:r>
            <a:r>
              <a:rPr spc="-110" dirty="0"/>
              <a:t>E</a:t>
            </a:r>
            <a:r>
              <a:rPr spc="-520" dirty="0"/>
              <a:t> </a:t>
            </a:r>
            <a:r>
              <a:rPr spc="105" dirty="0"/>
              <a:t>D</a:t>
            </a:r>
            <a:r>
              <a:rPr dirty="0"/>
              <a:t>	B</a:t>
            </a:r>
            <a:r>
              <a:rPr spc="-515" dirty="0"/>
              <a:t> </a:t>
            </a:r>
            <a:r>
              <a:rPr spc="105" dirty="0"/>
              <a:t>Y</a:t>
            </a:r>
            <a:r>
              <a:rPr spc="-509" dirty="0"/>
              <a:t> </a:t>
            </a:r>
            <a:r>
              <a:rPr spc="-340" dirty="0"/>
              <a:t>:</a:t>
            </a:r>
          </a:p>
          <a:p>
            <a:pPr marL="760095" marR="752475" algn="ctr">
              <a:lnSpc>
                <a:spcPct val="116199"/>
              </a:lnSpc>
              <a:tabLst>
                <a:tab pos="2727325" algn="l"/>
                <a:tab pos="2997200" algn="l"/>
                <a:tab pos="4472940" algn="l"/>
                <a:tab pos="4847590" algn="l"/>
              </a:tabLst>
            </a:pPr>
            <a:r>
              <a:rPr dirty="0"/>
              <a:t>H</a:t>
            </a:r>
            <a:r>
              <a:rPr spc="-525" dirty="0"/>
              <a:t> </a:t>
            </a:r>
            <a:r>
              <a:rPr spc="200" dirty="0"/>
              <a:t>A</a:t>
            </a:r>
            <a:r>
              <a:rPr spc="-525" dirty="0"/>
              <a:t> </a:t>
            </a:r>
            <a:r>
              <a:rPr dirty="0"/>
              <a:t>R</a:t>
            </a:r>
            <a:r>
              <a:rPr spc="-525" dirty="0"/>
              <a:t> </a:t>
            </a:r>
            <a:r>
              <a:rPr dirty="0"/>
              <a:t>S</a:t>
            </a:r>
            <a:r>
              <a:rPr spc="-525" dirty="0"/>
              <a:t> </a:t>
            </a:r>
            <a:r>
              <a:rPr spc="-60" dirty="0"/>
              <a:t>H</a:t>
            </a:r>
            <a:r>
              <a:rPr dirty="0"/>
              <a:t>	</a:t>
            </a:r>
            <a:r>
              <a:rPr spc="175" dirty="0"/>
              <a:t>K</a:t>
            </a:r>
            <a:r>
              <a:rPr spc="-535" dirty="0"/>
              <a:t> </a:t>
            </a:r>
            <a:r>
              <a:rPr spc="-30" dirty="0"/>
              <a:t>U</a:t>
            </a:r>
            <a:r>
              <a:rPr spc="-535" dirty="0"/>
              <a:t> </a:t>
            </a:r>
            <a:r>
              <a:rPr spc="530" dirty="0"/>
              <a:t>M</a:t>
            </a:r>
            <a:r>
              <a:rPr spc="-530" dirty="0"/>
              <a:t> </a:t>
            </a:r>
            <a:r>
              <a:rPr spc="200" dirty="0"/>
              <a:t>A</a:t>
            </a:r>
            <a:r>
              <a:rPr spc="-535" dirty="0"/>
              <a:t> </a:t>
            </a:r>
            <a:r>
              <a:rPr spc="-50" dirty="0"/>
              <a:t>R</a:t>
            </a:r>
            <a:r>
              <a:rPr dirty="0"/>
              <a:t>	</a:t>
            </a:r>
            <a:r>
              <a:rPr spc="114" dirty="0"/>
              <a:t>G</a:t>
            </a:r>
            <a:r>
              <a:rPr spc="-530" dirty="0"/>
              <a:t> </a:t>
            </a:r>
            <a:r>
              <a:rPr spc="-30" dirty="0"/>
              <a:t>U</a:t>
            </a:r>
            <a:r>
              <a:rPr spc="-530" dirty="0"/>
              <a:t> </a:t>
            </a:r>
            <a:r>
              <a:rPr spc="-90" dirty="0"/>
              <a:t>P</a:t>
            </a:r>
            <a:r>
              <a:rPr spc="-530" dirty="0"/>
              <a:t> </a:t>
            </a:r>
            <a:r>
              <a:rPr spc="-245" dirty="0"/>
              <a:t>T</a:t>
            </a:r>
            <a:r>
              <a:rPr spc="-530" dirty="0"/>
              <a:t> </a:t>
            </a:r>
            <a:r>
              <a:rPr spc="95" dirty="0"/>
              <a:t>A </a:t>
            </a:r>
            <a:r>
              <a:rPr spc="-295" dirty="0"/>
              <a:t>2</a:t>
            </a:r>
            <a:r>
              <a:rPr spc="-535" dirty="0"/>
              <a:t> </a:t>
            </a:r>
            <a:r>
              <a:rPr spc="-355" dirty="0"/>
              <a:t>3</a:t>
            </a:r>
            <a:r>
              <a:rPr spc="-530" dirty="0"/>
              <a:t> </a:t>
            </a:r>
            <a:r>
              <a:rPr spc="-730" dirty="0"/>
              <a:t>1</a:t>
            </a:r>
            <a:r>
              <a:rPr spc="-525" dirty="0"/>
              <a:t> </a:t>
            </a:r>
            <a:r>
              <a:rPr spc="-730" dirty="0"/>
              <a:t>1</a:t>
            </a:r>
            <a:r>
              <a:rPr spc="-530" dirty="0"/>
              <a:t> </a:t>
            </a:r>
            <a:r>
              <a:rPr spc="-730" dirty="0"/>
              <a:t>1</a:t>
            </a:r>
            <a:r>
              <a:rPr spc="-535" dirty="0"/>
              <a:t> </a:t>
            </a:r>
            <a:r>
              <a:rPr spc="-730" dirty="0"/>
              <a:t>1</a:t>
            </a:r>
            <a:r>
              <a:rPr spc="-530" dirty="0"/>
              <a:t> </a:t>
            </a:r>
            <a:r>
              <a:rPr spc="-175" dirty="0"/>
              <a:t>6</a:t>
            </a:r>
            <a:r>
              <a:rPr spc="-530" dirty="0"/>
              <a:t> </a:t>
            </a:r>
            <a:r>
              <a:rPr spc="-310" dirty="0"/>
              <a:t>,</a:t>
            </a:r>
            <a:r>
              <a:rPr dirty="0"/>
              <a:t>	</a:t>
            </a:r>
            <a:r>
              <a:rPr spc="85" dirty="0"/>
              <a:t>I</a:t>
            </a:r>
            <a:r>
              <a:rPr spc="-530" dirty="0"/>
              <a:t> </a:t>
            </a:r>
            <a:r>
              <a:rPr dirty="0"/>
              <a:t>S</a:t>
            </a:r>
            <a:r>
              <a:rPr spc="-530" dirty="0"/>
              <a:t> </a:t>
            </a:r>
            <a:r>
              <a:rPr spc="530" dirty="0"/>
              <a:t>M</a:t>
            </a:r>
            <a:r>
              <a:rPr spc="-525" dirty="0"/>
              <a:t> </a:t>
            </a:r>
            <a:r>
              <a:rPr spc="-50" dirty="0"/>
              <a:t>E</a:t>
            </a:r>
            <a:r>
              <a:rPr dirty="0"/>
              <a:t>	</a:t>
            </a:r>
            <a:r>
              <a:rPr spc="-90" dirty="0"/>
              <a:t>P</a:t>
            </a:r>
            <a:r>
              <a:rPr spc="-535" dirty="0"/>
              <a:t> </a:t>
            </a:r>
            <a:r>
              <a:rPr spc="114" dirty="0"/>
              <a:t>G</a:t>
            </a:r>
            <a:r>
              <a:rPr spc="-530" dirty="0"/>
              <a:t> </a:t>
            </a:r>
            <a:r>
              <a:rPr spc="155" dirty="0"/>
              <a:t>D</a:t>
            </a:r>
            <a:r>
              <a:rPr spc="-530" dirty="0"/>
              <a:t> </a:t>
            </a:r>
            <a:r>
              <a:rPr spc="530" dirty="0"/>
              <a:t>M</a:t>
            </a:r>
            <a:r>
              <a:rPr spc="-530" dirty="0"/>
              <a:t> </a:t>
            </a:r>
            <a:r>
              <a:rPr spc="-35" dirty="0"/>
              <a:t>-</a:t>
            </a:r>
            <a:r>
              <a:rPr spc="-530" dirty="0"/>
              <a:t> </a:t>
            </a:r>
            <a:r>
              <a:rPr spc="-780" dirty="0"/>
              <a:t>1</a:t>
            </a:r>
          </a:p>
          <a:p>
            <a:pPr>
              <a:lnSpc>
                <a:spcPct val="100000"/>
              </a:lnSpc>
              <a:spcBef>
                <a:spcPts val="3515"/>
              </a:spcBef>
            </a:pPr>
            <a:endParaRPr spc="-780" dirty="0"/>
          </a:p>
          <a:p>
            <a:pPr marL="1343660" marR="1336040" indent="294005">
              <a:lnSpc>
                <a:spcPct val="116199"/>
              </a:lnSpc>
              <a:tabLst>
                <a:tab pos="3078480" algn="l"/>
                <a:tab pos="4742180" algn="l"/>
                <a:tab pos="4833620" algn="l"/>
              </a:tabLst>
            </a:pPr>
            <a:r>
              <a:rPr dirty="0"/>
              <a:t>S</a:t>
            </a:r>
            <a:r>
              <a:rPr spc="-525" dirty="0"/>
              <a:t> </a:t>
            </a:r>
            <a:r>
              <a:rPr spc="-30" dirty="0"/>
              <a:t>U</a:t>
            </a:r>
            <a:r>
              <a:rPr spc="-525" dirty="0"/>
              <a:t> </a:t>
            </a:r>
            <a:r>
              <a:rPr dirty="0"/>
              <a:t>B</a:t>
            </a:r>
            <a:r>
              <a:rPr spc="-525" dirty="0"/>
              <a:t> </a:t>
            </a:r>
            <a:r>
              <a:rPr spc="530" dirty="0"/>
              <a:t>M</a:t>
            </a:r>
            <a:r>
              <a:rPr spc="-520" dirty="0"/>
              <a:t> </a:t>
            </a:r>
            <a:r>
              <a:rPr spc="85" dirty="0"/>
              <a:t>I</a:t>
            </a:r>
            <a:r>
              <a:rPr spc="-525" dirty="0"/>
              <a:t> </a:t>
            </a:r>
            <a:r>
              <a:rPr spc="-245" dirty="0"/>
              <a:t>T</a:t>
            </a:r>
            <a:r>
              <a:rPr spc="-525" dirty="0"/>
              <a:t> </a:t>
            </a:r>
            <a:r>
              <a:rPr spc="-245" dirty="0"/>
              <a:t>T</a:t>
            </a:r>
            <a:r>
              <a:rPr spc="-525" dirty="0"/>
              <a:t> </a:t>
            </a:r>
            <a:r>
              <a:rPr spc="-110" dirty="0"/>
              <a:t>E</a:t>
            </a:r>
            <a:r>
              <a:rPr spc="-520" dirty="0"/>
              <a:t> </a:t>
            </a:r>
            <a:r>
              <a:rPr spc="95" dirty="0"/>
              <a:t>D</a:t>
            </a:r>
            <a:r>
              <a:rPr dirty="0"/>
              <a:t>		</a:t>
            </a:r>
            <a:r>
              <a:rPr spc="-245" dirty="0"/>
              <a:t>T</a:t>
            </a:r>
            <a:r>
              <a:rPr spc="-535" dirty="0"/>
              <a:t> </a:t>
            </a:r>
            <a:r>
              <a:rPr spc="125" dirty="0"/>
              <a:t>O</a:t>
            </a:r>
            <a:r>
              <a:rPr spc="-530" dirty="0"/>
              <a:t> </a:t>
            </a:r>
            <a:r>
              <a:rPr spc="-340" dirty="0"/>
              <a:t>: </a:t>
            </a:r>
            <a:r>
              <a:rPr spc="-90" dirty="0"/>
              <a:t>P</a:t>
            </a:r>
            <a:r>
              <a:rPr spc="-530" dirty="0"/>
              <a:t> </a:t>
            </a:r>
            <a:r>
              <a:rPr dirty="0"/>
              <a:t>R</a:t>
            </a:r>
            <a:r>
              <a:rPr spc="-530" dirty="0"/>
              <a:t> </a:t>
            </a:r>
            <a:r>
              <a:rPr spc="125" dirty="0"/>
              <a:t>O</a:t>
            </a:r>
            <a:r>
              <a:rPr spc="-525" dirty="0"/>
              <a:t> </a:t>
            </a:r>
            <a:r>
              <a:rPr spc="-270" dirty="0"/>
              <a:t>F</a:t>
            </a:r>
            <a:r>
              <a:rPr spc="-530" dirty="0"/>
              <a:t> </a:t>
            </a:r>
            <a:r>
              <a:rPr spc="-440" dirty="0"/>
              <a:t>.</a:t>
            </a:r>
            <a:r>
              <a:rPr dirty="0"/>
              <a:t>	</a:t>
            </a:r>
            <a:r>
              <a:rPr spc="200" dirty="0"/>
              <a:t>A</a:t>
            </a:r>
            <a:r>
              <a:rPr spc="-525" dirty="0"/>
              <a:t> </a:t>
            </a:r>
            <a:r>
              <a:rPr dirty="0"/>
              <a:t>R</a:t>
            </a:r>
            <a:r>
              <a:rPr spc="-525" dirty="0"/>
              <a:t> </a:t>
            </a:r>
            <a:r>
              <a:rPr spc="-30" dirty="0"/>
              <a:t>U</a:t>
            </a:r>
            <a:r>
              <a:rPr spc="-525" dirty="0"/>
              <a:t> </a:t>
            </a:r>
            <a:r>
              <a:rPr spc="45" dirty="0"/>
              <a:t>N</a:t>
            </a:r>
            <a:r>
              <a:rPr dirty="0"/>
              <a:t>	R</a:t>
            </a:r>
            <a:r>
              <a:rPr spc="-530" dirty="0"/>
              <a:t> </a:t>
            </a:r>
            <a:r>
              <a:rPr spc="200" dirty="0"/>
              <a:t>A</a:t>
            </a:r>
            <a:r>
              <a:rPr spc="-525" dirty="0"/>
              <a:t> </a:t>
            </a:r>
            <a:r>
              <a:rPr spc="130" dirty="0"/>
              <a:t>V</a:t>
            </a:r>
            <a:r>
              <a:rPr spc="-525" dirty="0"/>
              <a:t> </a:t>
            </a:r>
            <a:r>
              <a:rPr spc="35" dirty="0"/>
              <a:t>I</a:t>
            </a:r>
          </a:p>
          <a:p>
            <a:pPr marL="1240790" marR="5080" indent="-1228725">
              <a:lnSpc>
                <a:spcPct val="116199"/>
              </a:lnSpc>
              <a:tabLst>
                <a:tab pos="2552065" algn="l"/>
                <a:tab pos="2917190" algn="l"/>
                <a:tab pos="2962910" algn="l"/>
                <a:tab pos="5664835" algn="l"/>
              </a:tabLst>
            </a:pPr>
            <a:r>
              <a:rPr spc="-270" dirty="0"/>
              <a:t>F</a:t>
            </a:r>
            <a:r>
              <a:rPr spc="-535" dirty="0"/>
              <a:t> </a:t>
            </a:r>
            <a:r>
              <a:rPr spc="200" dirty="0"/>
              <a:t>A</a:t>
            </a:r>
            <a:r>
              <a:rPr spc="-530" dirty="0"/>
              <a:t> </a:t>
            </a:r>
            <a:r>
              <a:rPr dirty="0"/>
              <a:t>C</a:t>
            </a:r>
            <a:r>
              <a:rPr spc="-530" dirty="0"/>
              <a:t> </a:t>
            </a:r>
            <a:r>
              <a:rPr spc="-30" dirty="0"/>
              <a:t>U</a:t>
            </a:r>
            <a:r>
              <a:rPr spc="-530" dirty="0"/>
              <a:t> </a:t>
            </a:r>
            <a:r>
              <a:rPr spc="-245" dirty="0"/>
              <a:t>L</a:t>
            </a:r>
            <a:r>
              <a:rPr spc="-530" dirty="0"/>
              <a:t> </a:t>
            </a:r>
            <a:r>
              <a:rPr spc="-245" dirty="0"/>
              <a:t>T</a:t>
            </a:r>
            <a:r>
              <a:rPr spc="-535" dirty="0"/>
              <a:t> </a:t>
            </a:r>
            <a:r>
              <a:rPr spc="55" dirty="0"/>
              <a:t>Y</a:t>
            </a:r>
            <a:r>
              <a:rPr dirty="0"/>
              <a:t>	</a:t>
            </a:r>
            <a:r>
              <a:rPr spc="-50" dirty="0"/>
              <a:t>-</a:t>
            </a:r>
            <a:r>
              <a:rPr dirty="0"/>
              <a:t>		B</a:t>
            </a:r>
            <a:r>
              <a:rPr spc="-525" dirty="0"/>
              <a:t> </a:t>
            </a:r>
            <a:r>
              <a:rPr spc="-30" dirty="0"/>
              <a:t>U</a:t>
            </a:r>
            <a:r>
              <a:rPr spc="-520" dirty="0"/>
              <a:t> </a:t>
            </a:r>
            <a:r>
              <a:rPr dirty="0"/>
              <a:t>S</a:t>
            </a:r>
            <a:r>
              <a:rPr spc="-520" dirty="0"/>
              <a:t> </a:t>
            </a:r>
            <a:r>
              <a:rPr spc="85" dirty="0"/>
              <a:t>I</a:t>
            </a:r>
            <a:r>
              <a:rPr spc="-520" dirty="0"/>
              <a:t> </a:t>
            </a:r>
            <a:r>
              <a:rPr spc="95" dirty="0"/>
              <a:t>N</a:t>
            </a:r>
            <a:r>
              <a:rPr spc="-525" dirty="0"/>
              <a:t> </a:t>
            </a:r>
            <a:r>
              <a:rPr spc="-110" dirty="0"/>
              <a:t>E</a:t>
            </a:r>
            <a:r>
              <a:rPr spc="-520" dirty="0"/>
              <a:t> </a:t>
            </a:r>
            <a:r>
              <a:rPr dirty="0"/>
              <a:t>S</a:t>
            </a:r>
            <a:r>
              <a:rPr spc="-520" dirty="0"/>
              <a:t> </a:t>
            </a:r>
            <a:r>
              <a:rPr spc="-50" dirty="0"/>
              <a:t>S</a:t>
            </a:r>
            <a:r>
              <a:rPr dirty="0"/>
              <a:t>	</a:t>
            </a:r>
            <a:r>
              <a:rPr spc="-245" dirty="0"/>
              <a:t>T</a:t>
            </a:r>
            <a:r>
              <a:rPr spc="-535" dirty="0"/>
              <a:t> </a:t>
            </a:r>
            <a:r>
              <a:rPr spc="125" dirty="0"/>
              <a:t>O</a:t>
            </a:r>
            <a:r>
              <a:rPr spc="-530" dirty="0"/>
              <a:t> </a:t>
            </a:r>
            <a:r>
              <a:rPr spc="125" dirty="0"/>
              <a:t>O</a:t>
            </a:r>
            <a:r>
              <a:rPr spc="-530" dirty="0"/>
              <a:t> </a:t>
            </a:r>
            <a:r>
              <a:rPr spc="-245" dirty="0"/>
              <a:t>L</a:t>
            </a:r>
            <a:r>
              <a:rPr spc="-530" dirty="0"/>
              <a:t> </a:t>
            </a:r>
            <a:r>
              <a:rPr spc="-50" dirty="0"/>
              <a:t>S </a:t>
            </a:r>
            <a:r>
              <a:rPr spc="85" dirty="0"/>
              <a:t>I</a:t>
            </a:r>
            <a:r>
              <a:rPr spc="-530" dirty="0"/>
              <a:t> </a:t>
            </a:r>
            <a:r>
              <a:rPr dirty="0"/>
              <a:t>S</a:t>
            </a:r>
            <a:r>
              <a:rPr spc="-525" dirty="0"/>
              <a:t> </a:t>
            </a:r>
            <a:r>
              <a:rPr spc="530" dirty="0"/>
              <a:t>M</a:t>
            </a:r>
            <a:r>
              <a:rPr spc="-530" dirty="0"/>
              <a:t> </a:t>
            </a:r>
            <a:r>
              <a:rPr spc="-110" dirty="0"/>
              <a:t>E</a:t>
            </a:r>
            <a:r>
              <a:rPr spc="-525" dirty="0"/>
              <a:t> </a:t>
            </a:r>
            <a:r>
              <a:rPr spc="-310" dirty="0"/>
              <a:t>,</a:t>
            </a:r>
            <a:r>
              <a:rPr dirty="0"/>
              <a:t>	B</a:t>
            </a:r>
            <a:r>
              <a:rPr spc="-525" dirty="0"/>
              <a:t> </a:t>
            </a:r>
            <a:r>
              <a:rPr spc="200" dirty="0"/>
              <a:t>A</a:t>
            </a:r>
            <a:r>
              <a:rPr spc="-525" dirty="0"/>
              <a:t> </a:t>
            </a:r>
            <a:r>
              <a:rPr spc="95" dirty="0"/>
              <a:t>N</a:t>
            </a:r>
            <a:r>
              <a:rPr spc="-525" dirty="0"/>
              <a:t> </a:t>
            </a:r>
            <a:r>
              <a:rPr spc="114" dirty="0"/>
              <a:t>G</a:t>
            </a:r>
            <a:r>
              <a:rPr spc="-525" dirty="0"/>
              <a:t> </a:t>
            </a:r>
            <a:r>
              <a:rPr spc="200" dirty="0"/>
              <a:t>A</a:t>
            </a:r>
            <a:r>
              <a:rPr spc="-525" dirty="0"/>
              <a:t> </a:t>
            </a:r>
            <a:r>
              <a:rPr spc="-245" dirty="0"/>
              <a:t>L</a:t>
            </a:r>
            <a:r>
              <a:rPr spc="-525" dirty="0"/>
              <a:t> </a:t>
            </a:r>
            <a:r>
              <a:rPr spc="125" dirty="0"/>
              <a:t>O</a:t>
            </a:r>
            <a:r>
              <a:rPr spc="-525" dirty="0"/>
              <a:t> </a:t>
            </a:r>
            <a:r>
              <a:rPr dirty="0"/>
              <a:t>R</a:t>
            </a:r>
            <a:r>
              <a:rPr spc="-52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292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Sans Unicode</vt:lpstr>
      <vt:lpstr>Trebuchet MS</vt:lpstr>
      <vt:lpstr>Verdana</vt:lpstr>
      <vt:lpstr>Office Theme</vt:lpstr>
      <vt:lpstr>UNVELLING THE TRUTH</vt:lpstr>
      <vt:lpstr>TABLE OF CONTENTS</vt:lpstr>
      <vt:lpstr>COVID - 19</vt:lpstr>
      <vt:lpstr>OBJECTIVES:</vt:lpstr>
      <vt:lpstr>PROBLEMS TO BE SOLVED</vt:lpstr>
      <vt:lpstr>DASHBOARD 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and DEath analysis</dc:title>
  <dc:creator>Harsh Kumar Gupta</dc:creator>
  <cp:keywords>DAF36YbY-3c,BAFv6ig7rbY</cp:keywords>
  <cp:lastModifiedBy>Harsh Kumar Gupta</cp:lastModifiedBy>
  <cp:revision>1</cp:revision>
  <dcterms:created xsi:type="dcterms:W3CDTF">2023-12-24T18:12:21Z</dcterms:created>
  <dcterms:modified xsi:type="dcterms:W3CDTF">2023-12-24T18:16:42Z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2023-12-24T00:00:00Z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2023-12-24T00:00:00Z</vt:filetime>
  </property>
  <property fmtid="{D5CDD505-2E9C-101B-9397-08002B2CF9AE}" pid="5" name="Producer">
    <vt:lpwstr>Canva</vt:lpwstr>
  </property>
</Properties>
</file>