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0770-F6EE-4F12-8A0A-54FF4E3F628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5BB94A1-FB4A-403A-B517-49CDF560F84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70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0770-F6EE-4F12-8A0A-54FF4E3F628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94A1-FB4A-403A-B517-49CDF560F84A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51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0770-F6EE-4F12-8A0A-54FF4E3F628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94A1-FB4A-403A-B517-49CDF560F84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53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0770-F6EE-4F12-8A0A-54FF4E3F628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94A1-FB4A-403A-B517-49CDF560F84A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75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0770-F6EE-4F12-8A0A-54FF4E3F628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94A1-FB4A-403A-B517-49CDF560F84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55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0770-F6EE-4F12-8A0A-54FF4E3F628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94A1-FB4A-403A-B517-49CDF560F84A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5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0770-F6EE-4F12-8A0A-54FF4E3F628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94A1-FB4A-403A-B517-49CDF560F84A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18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0770-F6EE-4F12-8A0A-54FF4E3F628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94A1-FB4A-403A-B517-49CDF560F84A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18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0770-F6EE-4F12-8A0A-54FF4E3F628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94A1-FB4A-403A-B517-49CDF560F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51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0770-F6EE-4F12-8A0A-54FF4E3F628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94A1-FB4A-403A-B517-49CDF560F84A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87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B980770-F6EE-4F12-8A0A-54FF4E3F628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94A1-FB4A-403A-B517-49CDF560F84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80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80770-F6EE-4F12-8A0A-54FF4E3F628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5BB94A1-FB4A-403A-B517-49CDF560F84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17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5A3E-55CC-61DA-E7D1-EC62A5D6D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1817" y="1798320"/>
            <a:ext cx="9174480" cy="1143000"/>
          </a:xfrm>
        </p:spPr>
        <p:txBody>
          <a:bodyPr>
            <a:normAutofit/>
          </a:bodyPr>
          <a:lstStyle/>
          <a:p>
            <a:r>
              <a:rPr lang="en-IN" sz="7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DDDM- II ASSIGNMENT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40065D-B451-992D-0E75-5F43F2011F32}"/>
              </a:ext>
            </a:extLst>
          </p:cNvPr>
          <p:cNvSpPr txBox="1"/>
          <p:nvPr/>
        </p:nvSpPr>
        <p:spPr>
          <a:xfrm>
            <a:off x="6705600" y="3992880"/>
            <a:ext cx="5059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Submitted By: Harsh Kumar Gupta</a:t>
            </a:r>
          </a:p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Submitted To: Prof. </a:t>
            </a:r>
            <a:r>
              <a:rPr lang="en-IN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Rishiraj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Dasgupta</a:t>
            </a:r>
          </a:p>
        </p:txBody>
      </p:sp>
    </p:spTree>
    <p:extLst>
      <p:ext uri="{BB962C8B-B14F-4D97-AF65-F5344CB8AC3E}">
        <p14:creationId xmlns:p14="http://schemas.microsoft.com/office/powerpoint/2010/main" val="318661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2E1F85-E539-9C9D-5C73-FD7DA2BD9537}"/>
              </a:ext>
            </a:extLst>
          </p:cNvPr>
          <p:cNvSpPr txBox="1"/>
          <p:nvPr/>
        </p:nvSpPr>
        <p:spPr>
          <a:xfrm>
            <a:off x="668740" y="652932"/>
            <a:ext cx="10754435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 down all possible questions that can be answered using this data set: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13032-F6BD-296F-10F7-0F71EA44E8C5}"/>
              </a:ext>
            </a:extLst>
          </p:cNvPr>
          <p:cNvSpPr txBox="1"/>
          <p:nvPr/>
        </p:nvSpPr>
        <p:spPr>
          <a:xfrm>
            <a:off x="668740" y="2115403"/>
            <a:ext cx="111365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average family size in the sampled households?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distribution of household locations within the city?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percentage of households own their homes versus renting?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average income of the first (major) household wage earner?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there a relationship between family size and household income?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average monthly payment for mortgages or rent?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much do households, on average, spend on utilities monthly?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average debt among the sampled households?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satisfied are households with their neighborhood on average?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03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E13032-F6BD-296F-10F7-0F71EA44E8C5}"/>
              </a:ext>
            </a:extLst>
          </p:cNvPr>
          <p:cNvSpPr txBox="1"/>
          <p:nvPr/>
        </p:nvSpPr>
        <p:spPr>
          <a:xfrm>
            <a:off x="668740" y="1947238"/>
            <a:ext cx="1113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F86216-5C9D-A294-5E34-F35897013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775899"/>
            <a:ext cx="10890914" cy="965432"/>
          </a:xfrm>
        </p:spPr>
        <p:txBody>
          <a:bodyPr>
            <a:normAutofit fontScale="90000"/>
          </a:bodyPr>
          <a:lstStyle/>
          <a:p>
            <a:r>
              <a:rPr lang="en-IN" sz="3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the type for each of the metrics/variables </a:t>
            </a:r>
            <a:b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D88DA3-A461-E494-64B1-3BCA316A1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2593" y="2164528"/>
            <a:ext cx="5106004" cy="37028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Categorical Variables :</a:t>
            </a:r>
          </a:p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Identifier</a:t>
            </a:r>
          </a:p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Ownership</a:t>
            </a:r>
          </a:p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 (within the city)</a:t>
            </a:r>
          </a:p>
          <a:p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9557B1-93A2-0EF4-E90A-1DFF9A256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402" y="2164527"/>
            <a:ext cx="5094154" cy="37028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Numerical Variables :</a:t>
            </a:r>
          </a:p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Family Size</a:t>
            </a:r>
          </a:p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Income</a:t>
            </a:r>
          </a:p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Income</a:t>
            </a:r>
          </a:p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 Payment</a:t>
            </a:r>
          </a:p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Utilities</a:t>
            </a:r>
          </a:p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Debt</a:t>
            </a:r>
          </a:p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Satisfaction with neighborhood</a:t>
            </a:r>
          </a:p>
        </p:txBody>
      </p:sp>
    </p:spTree>
    <p:extLst>
      <p:ext uri="{BB962C8B-B14F-4D97-AF65-F5344CB8AC3E}">
        <p14:creationId xmlns:p14="http://schemas.microsoft.com/office/powerpoint/2010/main" val="154419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E13032-F6BD-296F-10F7-0F71EA44E8C5}"/>
              </a:ext>
            </a:extLst>
          </p:cNvPr>
          <p:cNvSpPr txBox="1"/>
          <p:nvPr/>
        </p:nvSpPr>
        <p:spPr>
          <a:xfrm>
            <a:off x="668740" y="2115403"/>
            <a:ext cx="1113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28635-C0EB-009E-7454-96F107BC3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40" y="594637"/>
            <a:ext cx="11777413" cy="799793"/>
          </a:xfrm>
        </p:spPr>
        <p:txBody>
          <a:bodyPr>
            <a:normAutofit/>
          </a:bodyPr>
          <a:lstStyle/>
          <a:p>
            <a:r>
              <a:rPr lang="en-IN" sz="2400" dirty="0">
                <a:effectLst/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there any additional metric that can be computed from the given ones that can prove to be useful? 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1D6A-065E-B1E5-F806-2632BD24BC53}"/>
              </a:ext>
            </a:extLst>
          </p:cNvPr>
          <p:cNvSpPr txBox="1"/>
          <p:nvPr/>
        </p:nvSpPr>
        <p:spPr>
          <a:xfrm>
            <a:off x="2507700" y="2790209"/>
            <a:ext cx="87072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Debt-to-Income Ratio 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can provide insights of the financial health of the households. </a:t>
            </a:r>
          </a:p>
        </p:txBody>
      </p:sp>
    </p:spTree>
    <p:extLst>
      <p:ext uri="{BB962C8B-B14F-4D97-AF65-F5344CB8AC3E}">
        <p14:creationId xmlns:p14="http://schemas.microsoft.com/office/powerpoint/2010/main" val="410561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E13032-F6BD-296F-10F7-0F71EA44E8C5}"/>
              </a:ext>
            </a:extLst>
          </p:cNvPr>
          <p:cNvSpPr txBox="1"/>
          <p:nvPr/>
        </p:nvSpPr>
        <p:spPr>
          <a:xfrm>
            <a:off x="668740" y="2115403"/>
            <a:ext cx="1113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28635-C0EB-009E-7454-96F107BC3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40" y="641526"/>
            <a:ext cx="11802736" cy="1071662"/>
          </a:xfrm>
        </p:spPr>
        <p:txBody>
          <a:bodyPr>
            <a:normAutofit/>
          </a:bodyPr>
          <a:lstStyle/>
          <a:p>
            <a:r>
              <a:rPr lang="en-IN" sz="2800" dirty="0">
                <a:effectLst/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you need to make some (reasonable) assumptions? If yes, please list down all your assumptions.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1D6A-065E-B1E5-F806-2632BD24BC53}"/>
              </a:ext>
            </a:extLst>
          </p:cNvPr>
          <p:cNvSpPr txBox="1"/>
          <p:nvPr/>
        </p:nvSpPr>
        <p:spPr>
          <a:xfrm>
            <a:off x="2066616" y="2951946"/>
            <a:ext cx="9335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Assuming the selection of households and scale used for satisfaction rating of household was random.</a:t>
            </a:r>
          </a:p>
        </p:txBody>
      </p:sp>
    </p:spTree>
    <p:extLst>
      <p:ext uri="{BB962C8B-B14F-4D97-AF65-F5344CB8AC3E}">
        <p14:creationId xmlns:p14="http://schemas.microsoft.com/office/powerpoint/2010/main" val="267297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E13032-F6BD-296F-10F7-0F71EA44E8C5}"/>
              </a:ext>
            </a:extLst>
          </p:cNvPr>
          <p:cNvSpPr txBox="1"/>
          <p:nvPr/>
        </p:nvSpPr>
        <p:spPr>
          <a:xfrm>
            <a:off x="668740" y="2115403"/>
            <a:ext cx="1113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28635-C0EB-009E-7454-96F107BC3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773" y="776575"/>
            <a:ext cx="11761793" cy="2198302"/>
          </a:xfrm>
        </p:spPr>
        <p:txBody>
          <a:bodyPr>
            <a:normAutofit/>
          </a:bodyPr>
          <a:lstStyle/>
          <a:p>
            <a:r>
              <a:rPr lang="en-IN" sz="4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different parameters of interest :</a:t>
            </a:r>
            <a:endParaRPr lang="en-IN" sz="4000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1D6A-065E-B1E5-F806-2632BD24BC53}"/>
              </a:ext>
            </a:extLst>
          </p:cNvPr>
          <p:cNvSpPr txBox="1"/>
          <p:nvPr/>
        </p:nvSpPr>
        <p:spPr>
          <a:xfrm>
            <a:off x="1732507" y="2346235"/>
            <a:ext cx="9335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family size by region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Proportion of owned homes by region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income by region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expenditure on utilities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debt among households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satisfaction with neighborhood</a:t>
            </a:r>
          </a:p>
        </p:txBody>
      </p:sp>
    </p:spTree>
    <p:extLst>
      <p:ext uri="{BB962C8B-B14F-4D97-AF65-F5344CB8AC3E}">
        <p14:creationId xmlns:p14="http://schemas.microsoft.com/office/powerpoint/2010/main" val="42323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E13032-F6BD-296F-10F7-0F71EA44E8C5}"/>
              </a:ext>
            </a:extLst>
          </p:cNvPr>
          <p:cNvSpPr txBox="1"/>
          <p:nvPr/>
        </p:nvSpPr>
        <p:spPr>
          <a:xfrm>
            <a:off x="668740" y="2115403"/>
            <a:ext cx="1113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28635-C0EB-009E-7454-96F107BC3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1526" y="418598"/>
            <a:ext cx="5268947" cy="1002994"/>
          </a:xfrm>
        </p:spPr>
        <p:txBody>
          <a:bodyPr>
            <a:normAutofit fontScale="90000"/>
          </a:bodyPr>
          <a:lstStyle/>
          <a:p>
            <a:r>
              <a:rPr lang="en-IN" sz="6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SUGGESTIONS</a:t>
            </a:r>
            <a:r>
              <a:rPr lang="en-IN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7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1D6A-065E-B1E5-F806-2632BD24BC53}"/>
              </a:ext>
            </a:extLst>
          </p:cNvPr>
          <p:cNvSpPr txBox="1"/>
          <p:nvPr/>
        </p:nvSpPr>
        <p:spPr>
          <a:xfrm>
            <a:off x="1356055" y="2311354"/>
            <a:ext cx="97081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Strategies to reduce their debt burden and improve their financial situation.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government or local organizations could develop targeted programs to assist with rent payments or mortgage subsidies.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Residents could be encouraged to participate in community forums and decision-making processes to address neighborhood issues.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21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8635-C0EB-009E-7454-96F107BC3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253" y="2098309"/>
            <a:ext cx="11598020" cy="2072101"/>
          </a:xfrm>
        </p:spPr>
        <p:txBody>
          <a:bodyPr>
            <a:normAutofit/>
          </a:bodyPr>
          <a:lstStyle/>
          <a:p>
            <a:r>
              <a:rPr lang="en-IN" sz="8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63771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325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Nunito</vt:lpstr>
      <vt:lpstr>Gallery</vt:lpstr>
      <vt:lpstr>DDDM- II ASSIGNMENT </vt:lpstr>
      <vt:lpstr>PowerPoint Presentation</vt:lpstr>
      <vt:lpstr>Identify the type for each of the metrics/variables  </vt:lpstr>
      <vt:lpstr>Is there any additional metric that can be computed from the given ones that can prove to be useful? </vt:lpstr>
      <vt:lpstr>Do you need to make some (reasonable) assumptions? If yes, please list down all your assumptions.</vt:lpstr>
      <vt:lpstr>Identify different parameters of interest :</vt:lpstr>
      <vt:lpstr>SUGGESTIONS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DDDM- II ASSIGNMENT </dc:title>
  <dc:creator>Harsh Kumar Gupta</dc:creator>
  <cp:lastModifiedBy>Harsh Kumar Gupta</cp:lastModifiedBy>
  <cp:revision>1</cp:revision>
  <dcterms:created xsi:type="dcterms:W3CDTF">2023-12-25T15:13:08Z</dcterms:created>
  <dcterms:modified xsi:type="dcterms:W3CDTF">2023-12-25T15:14:19Z</dcterms:modified>
</cp:coreProperties>
</file>