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63" r:id="rId4"/>
    <p:sldId id="264" r:id="rId5"/>
    <p:sldId id="267" r:id="rId6"/>
    <p:sldId id="265" r:id="rId7"/>
    <p:sldId id="266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5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061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7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502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4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56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6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8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9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1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87236"/>
            <a:ext cx="8181219" cy="1260763"/>
          </a:xfrm>
        </p:spPr>
        <p:txBody>
          <a:bodyPr/>
          <a:lstStyle/>
          <a:p>
            <a:pPr algn="just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Sentiment	Analysis	of	 COVID-19  Tweets - Visualization Dashboard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219" y="3810001"/>
            <a:ext cx="7969442" cy="322615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					</a:t>
            </a:r>
            <a:r>
              <a:rPr lang="en-IN" dirty="0"/>
              <a:t>   </a:t>
            </a:r>
            <a:r>
              <a:rPr lang="en-US" dirty="0"/>
              <a:t>					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										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Team Name:-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TechArmy07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					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Members:-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				               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Ankita Singh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		      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Suraj  Tiwari</a:t>
            </a: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Shubham Singh</a:t>
            </a: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Harsh Mendapara </a:t>
            </a: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			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9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54" y="381000"/>
            <a:ext cx="8596668" cy="1320800"/>
          </a:xfrm>
        </p:spPr>
        <p:txBody>
          <a:bodyPr/>
          <a:lstStyle/>
          <a:p>
            <a:r>
              <a:rPr lang="en-US" dirty="0"/>
              <a:t>General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54" y="1548021"/>
            <a:ext cx="9424610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coronavirus disease is major challenge to the healthcare systems around the world. Many AI companies around the world are working towards finding AI-based solutions. Opinion of people matters a lot to analyze how the propagation of information impacts the lives in a large-scale network like Twitter. One such solution is to understands the COVID-19 tweets by performing sentimental analysis and representing data in the statistical  dashboard web application.</a:t>
            </a:r>
            <a:endParaRPr lang="en-IN" sz="2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6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54" y="381000"/>
            <a:ext cx="8596668" cy="1320800"/>
          </a:xfrm>
        </p:spPr>
        <p:txBody>
          <a:bodyPr/>
          <a:lstStyle/>
          <a:p>
            <a:r>
              <a:rPr lang="en-US" dirty="0"/>
              <a:t>Novelty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54" y="1548021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emotional state of people plays an important role in responding to a pandemic.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tweets posted on twitter related </a:t>
            </a:r>
            <a:r>
              <a:rPr lang="en-US"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COVID-19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analyzed and classified into one of the seven categories that include six emotions  anger, sadness, happiness, surprise, fear and disgust.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Uniqueness behind developing the web application is to provide insights on feelings of people during COVID-19, based on twitter information.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9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54" y="381000"/>
            <a:ext cx="8596668" cy="1320800"/>
          </a:xfrm>
        </p:spPr>
        <p:txBody>
          <a:bodyPr/>
          <a:lstStyle/>
          <a:p>
            <a:r>
              <a:rPr lang="en-US" dirty="0"/>
              <a:t>Social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54" y="1548021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 the first confirmed case was reported in January 2020, #COVID-19 and other similar tags have been trending on Twitter.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1.3M+ COVID-19 related tweets collected, we wondered how people on Twitter reacted to such tweets over time.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 is not only a place for people to respond to other’s tweets but also a platform to post your tweets and share your feelings. Thus, besides likes/replies/retweets, we will mined the content of COVID-19 related tweets to see how people’s emotions and expressions changed over time.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6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54" y="381000"/>
            <a:ext cx="8596668" cy="1320800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54" y="1701800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127385" y="2389908"/>
            <a:ext cx="6432030" cy="2436438"/>
            <a:chOff x="1127385" y="2389908"/>
            <a:chExt cx="6432030" cy="2436438"/>
          </a:xfrm>
        </p:grpSpPr>
        <p:sp>
          <p:nvSpPr>
            <p:cNvPr id="4" name="Rectangle 3"/>
            <p:cNvSpPr/>
            <p:nvPr/>
          </p:nvSpPr>
          <p:spPr>
            <a:xfrm>
              <a:off x="1127386" y="2389909"/>
              <a:ext cx="1537855" cy="8104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Extraction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74473" y="2389909"/>
              <a:ext cx="1537855" cy="8104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Processing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21560" y="2389908"/>
              <a:ext cx="1537855" cy="8104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Extraction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12" idx="1"/>
            </p:cNvCxnSpPr>
            <p:nvPr/>
          </p:nvCxnSpPr>
          <p:spPr>
            <a:xfrm>
              <a:off x="2665241" y="2795155"/>
              <a:ext cx="909232" cy="0"/>
            </a:xfrm>
            <a:prstGeom prst="straightConnector1">
              <a:avLst/>
            </a:prstGeom>
            <a:ln w="15875" cmpd="sng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112328" y="2795154"/>
              <a:ext cx="909232" cy="0"/>
            </a:xfrm>
            <a:prstGeom prst="straightConnector1">
              <a:avLst/>
            </a:prstGeom>
            <a:ln w="15875" cmpd="sng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021560" y="3993917"/>
              <a:ext cx="1537855" cy="8104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Tweet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Ranking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6788727" y="3183426"/>
              <a:ext cx="1759" cy="794327"/>
            </a:xfrm>
            <a:prstGeom prst="straightConnector1">
              <a:avLst/>
            </a:prstGeom>
            <a:ln w="15875" cmpd="sng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74473" y="3993917"/>
              <a:ext cx="1537855" cy="8104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Sentiment</a:t>
              </a:r>
            </a:p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Classification</a:t>
              </a:r>
              <a:endParaRPr lang="en-IN" sz="17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7385" y="4015855"/>
              <a:ext cx="1537855" cy="8104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Display Results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1"/>
              <a:endCxn id="21" idx="3"/>
            </p:cNvCxnSpPr>
            <p:nvPr/>
          </p:nvCxnSpPr>
          <p:spPr>
            <a:xfrm flipH="1">
              <a:off x="5112328" y="4399163"/>
              <a:ext cx="90923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1"/>
            </p:cNvCxnSpPr>
            <p:nvPr/>
          </p:nvCxnSpPr>
          <p:spPr>
            <a:xfrm flipH="1" flipV="1">
              <a:off x="2665240" y="4399162"/>
              <a:ext cx="909233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34407" y="3431837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Keyword library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7066" y="1783879"/>
            <a:ext cx="19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Posts from twitter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93672" y="1808483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Processed text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93672" y="499185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Ranked tweets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2328" y="4968478"/>
            <a:ext cx="19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Emotions of states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6582" y="1475509"/>
            <a:ext cx="7959436" cy="43018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1010360" y="5823590"/>
            <a:ext cx="701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Fig 1. Overall approach for COVID-19 twitter sentiment analysis 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54" y="568036"/>
            <a:ext cx="8596668" cy="1320800"/>
          </a:xfrm>
        </p:spPr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54" y="1548021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Flask framework (backend system)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HTML5 (frontend system)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Chart.js (Display reports)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Apache Server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Connectivity 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5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54" y="381000"/>
            <a:ext cx="8596668" cy="1320800"/>
          </a:xfrm>
        </p:spPr>
        <p:txBody>
          <a:bodyPr/>
          <a:lstStyle/>
          <a:p>
            <a:r>
              <a:rPr lang="en-US" dirty="0"/>
              <a:t>Scope of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54" y="1548021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Considering the importance of understanding public emotions and the affects on psychological state of people during a crisis, we present a web portal to do twitter sentiment analysis on COVID-19 data by giving  results on statistical dashboard.</a:t>
            </a:r>
          </a:p>
          <a:p>
            <a:pPr algn="just"/>
            <a:r>
              <a:rPr 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future versions, we plan to increase the number of tweets being considered for sentiment analysis.</a:t>
            </a:r>
          </a:p>
          <a:p>
            <a:pPr algn="just"/>
            <a:r>
              <a:rPr 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also plan to improve the accuracy of classification model by exploring newer ML and NLP based approaches that could classify the tweets based on emotions.</a:t>
            </a:r>
          </a:p>
          <a:p>
            <a:pPr algn="just"/>
            <a:endParaRPr lang="en-IN" sz="2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2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243" y="290351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70441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397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Sentiment Analysis of  COVID-19  Tweets - Visualization Dashboard</vt:lpstr>
      <vt:lpstr>General Description</vt:lpstr>
      <vt:lpstr>Novelty</vt:lpstr>
      <vt:lpstr>Social Impact</vt:lpstr>
      <vt:lpstr>Use Case Diagram</vt:lpstr>
      <vt:lpstr>Technology Stack</vt:lpstr>
      <vt:lpstr>Scope of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COVID-19 tweets- Visualization Dashboard</dc:title>
  <dc:creator>Harsh Patel</dc:creator>
  <cp:lastModifiedBy>Harsh Patel</cp:lastModifiedBy>
  <cp:revision>28</cp:revision>
  <cp:lastPrinted>2020-05-25T03:09:56Z</cp:lastPrinted>
  <dcterms:created xsi:type="dcterms:W3CDTF">2020-05-24T02:57:28Z</dcterms:created>
  <dcterms:modified xsi:type="dcterms:W3CDTF">2020-06-11T11:48:12Z</dcterms:modified>
</cp:coreProperties>
</file>