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7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7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88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88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66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99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47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52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68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86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86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33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hefinancialexpress.com.bd/views/opinions/ict-in-banking-industry" TargetMode="External"/><Relationship Id="rId2" Type="http://schemas.openxmlformats.org/officeDocument/2006/relationships/hyperlink" Target="https://www.slideteam.net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3001" y="1"/>
            <a:ext cx="2143125" cy="1835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81400" y="2590800"/>
            <a:ext cx="4272026" cy="111883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80"/>
              </a:spcBef>
            </a:pPr>
            <a:r>
              <a:rPr b="1" i="1" spc="15" dirty="0">
                <a:latin typeface="Carlito"/>
                <a:cs typeface="Carlito"/>
              </a:rPr>
              <a:t>Diploma </a:t>
            </a:r>
            <a:r>
              <a:rPr b="1" i="1" dirty="0">
                <a:latin typeface="Carlito"/>
                <a:cs typeface="Carlito"/>
              </a:rPr>
              <a:t>In </a:t>
            </a:r>
            <a:r>
              <a:rPr b="1" i="1" spc="5" dirty="0">
                <a:latin typeface="Carlito"/>
                <a:cs typeface="Carlito"/>
              </a:rPr>
              <a:t>Computer</a:t>
            </a:r>
            <a:r>
              <a:rPr b="1" i="1" spc="-260" dirty="0">
                <a:latin typeface="Carlito"/>
                <a:cs typeface="Carlito"/>
              </a:rPr>
              <a:t> </a:t>
            </a:r>
            <a:r>
              <a:rPr b="1" i="1" spc="10" dirty="0">
                <a:latin typeface="Carlito"/>
                <a:cs typeface="Carlito"/>
              </a:rPr>
              <a:t>Engineering  </a:t>
            </a:r>
            <a:r>
              <a:rPr b="1" i="1" spc="-5" dirty="0">
                <a:latin typeface="Carlito"/>
                <a:cs typeface="Carlito"/>
              </a:rPr>
              <a:t>FIRST </a:t>
            </a:r>
            <a:r>
              <a:rPr b="1" i="1" spc="10" dirty="0">
                <a:latin typeface="Carlito"/>
                <a:cs typeface="Carlito"/>
              </a:rPr>
              <a:t>SEMESTER </a:t>
            </a:r>
            <a:r>
              <a:rPr lang="en-US" b="1" i="1" spc="10" dirty="0">
                <a:latin typeface="Carlito"/>
                <a:cs typeface="Carlito"/>
              </a:rPr>
              <a:t>  </a:t>
            </a:r>
            <a:r>
              <a:rPr b="1" i="1" dirty="0">
                <a:latin typeface="Carlito"/>
                <a:cs typeface="Carlito"/>
              </a:rPr>
              <a:t>[ </a:t>
            </a:r>
            <a:r>
              <a:rPr b="1" i="1" spc="-15" dirty="0">
                <a:latin typeface="Carlito"/>
                <a:cs typeface="Carlito"/>
              </a:rPr>
              <a:t>2022-23</a:t>
            </a:r>
            <a:r>
              <a:rPr b="1" i="1" spc="-110" dirty="0">
                <a:latin typeface="Carlito"/>
                <a:cs typeface="Carlito"/>
              </a:rPr>
              <a:t> </a:t>
            </a:r>
            <a:r>
              <a:rPr b="1" i="1" dirty="0">
                <a:latin typeface="Carlito"/>
                <a:cs typeface="Carlito"/>
              </a:rPr>
              <a:t>]CO1I </a:t>
            </a:r>
            <a:endParaRPr lang="en-US" b="1" i="1" dirty="0">
              <a:latin typeface="Carlito"/>
              <a:cs typeface="Carlito"/>
            </a:endParaRPr>
          </a:p>
          <a:p>
            <a:pPr marL="12700" marR="2143125" algn="ctr">
              <a:lnSpc>
                <a:spcPct val="100800"/>
              </a:lnSpc>
              <a:spcBef>
                <a:spcPts val="5"/>
              </a:spcBef>
            </a:pPr>
            <a:r>
              <a:rPr lang="en-US" b="1" i="1" dirty="0">
                <a:latin typeface="Carlito"/>
                <a:cs typeface="Carlito"/>
              </a:rPr>
              <a:t>                  </a:t>
            </a:r>
            <a:r>
              <a:rPr b="1" i="1" dirty="0">
                <a:latin typeface="Carlito"/>
                <a:cs typeface="Carlito"/>
              </a:rPr>
              <a:t> </a:t>
            </a:r>
            <a:r>
              <a:rPr b="1" i="1" spc="-15" dirty="0">
                <a:latin typeface="Carlito"/>
                <a:cs typeface="Carlito"/>
              </a:rPr>
              <a:t>GROUP-</a:t>
            </a:r>
            <a:r>
              <a:rPr b="1" i="1" spc="-55" dirty="0">
                <a:latin typeface="Carlito"/>
                <a:cs typeface="Carlito"/>
              </a:rPr>
              <a:t> </a:t>
            </a:r>
            <a:r>
              <a:rPr lang="en-US" b="1" i="1" spc="-15" dirty="0">
                <a:latin typeface="Carlito"/>
                <a:cs typeface="Carlito"/>
              </a:rPr>
              <a:t>8</a:t>
            </a:r>
            <a:endParaRPr b="1" i="1" dirty="0">
              <a:latin typeface="Carlito"/>
              <a:cs typeface="Carlito"/>
            </a:endParaRPr>
          </a:p>
          <a:p>
            <a:pPr marL="12700" algn="ctr">
              <a:lnSpc>
                <a:spcPts val="2100"/>
              </a:lnSpc>
            </a:pPr>
            <a:r>
              <a:rPr b="1" i="1" spc="-15" dirty="0">
                <a:latin typeface="Carlito"/>
                <a:cs typeface="Carlito"/>
              </a:rPr>
              <a:t>SUBJECT:-</a:t>
            </a:r>
            <a:r>
              <a:rPr lang="en-US" b="1" i="1" spc="-15" dirty="0">
                <a:latin typeface="Carlito"/>
                <a:cs typeface="Carlito"/>
              </a:rPr>
              <a:t>MATHS </a:t>
            </a:r>
            <a:endParaRPr b="1" i="1" dirty="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418801"/>
              </p:ext>
            </p:extLst>
          </p:nvPr>
        </p:nvGraphicFramePr>
        <p:xfrm>
          <a:off x="3738627" y="4267200"/>
          <a:ext cx="4798205" cy="2497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7630">
                        <a:lnSpc>
                          <a:spcPts val="2075"/>
                        </a:lnSpc>
                        <a:spcBef>
                          <a:spcPts val="220"/>
                        </a:spcBef>
                      </a:pPr>
                      <a:r>
                        <a:rPr sz="1800" spc="-35" dirty="0">
                          <a:latin typeface="Carlito"/>
                          <a:cs typeface="Carlito"/>
                        </a:rPr>
                        <a:t>Sr.no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2075"/>
                        </a:lnSpc>
                        <a:spcBef>
                          <a:spcPts val="220"/>
                        </a:spcBef>
                      </a:pPr>
                      <a:r>
                        <a:rPr sz="1800" spc="10" dirty="0">
                          <a:latin typeface="Carlito"/>
                          <a:cs typeface="Carlito"/>
                        </a:rPr>
                        <a:t>Name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-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Members</a:t>
                      </a:r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ts val="2075"/>
                        </a:lnSpc>
                        <a:spcBef>
                          <a:spcPts val="220"/>
                        </a:spcBef>
                      </a:pPr>
                      <a:r>
                        <a:rPr sz="1800" spc="10" dirty="0">
                          <a:latin typeface="Carlito"/>
                          <a:cs typeface="Carlito"/>
                        </a:rPr>
                        <a:t>Roll</a:t>
                      </a:r>
                      <a:r>
                        <a:rPr sz="180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no.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90">
                <a:tc>
                  <a:txBody>
                    <a:bodyPr/>
                    <a:lstStyle/>
                    <a:p>
                      <a:pPr marL="87630">
                        <a:lnSpc>
                          <a:spcPts val="17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lang="en-US" sz="1800" dirty="0">
                          <a:latin typeface="Carlito"/>
                          <a:cs typeface="Carlito"/>
                        </a:rPr>
                        <a:t>.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ts val="1700"/>
                        </a:lnSpc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 KARAN GOSWAMI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ts val="1700"/>
                        </a:lnSpc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  43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18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lang="en-US" sz="1800" dirty="0">
                          <a:latin typeface="Carlito"/>
                          <a:cs typeface="Carlito"/>
                        </a:rPr>
                        <a:t>.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87630">
                        <a:lnSpc>
                          <a:spcPts val="2145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lang="en-US" sz="1800" dirty="0">
                          <a:latin typeface="Carlito"/>
                          <a:cs typeface="Carlito"/>
                        </a:rPr>
                        <a:t>.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5775" marR="459105" indent="-57150" algn="ctr">
                        <a:lnSpc>
                          <a:spcPct val="100800"/>
                        </a:lnSpc>
                        <a:spcBef>
                          <a:spcPts val="360"/>
                        </a:spcBef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BHOOMI GUPTA </a:t>
                      </a:r>
                    </a:p>
                    <a:p>
                      <a:pPr marL="485775" marR="459105" indent="-57150" algn="ctr">
                        <a:lnSpc>
                          <a:spcPct val="100800"/>
                        </a:lnSpc>
                        <a:spcBef>
                          <a:spcPts val="360"/>
                        </a:spcBef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CHIRAG GUPTA </a:t>
                      </a:r>
                    </a:p>
                  </a:txBody>
                  <a:tcPr marL="0" marR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655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  44</a:t>
                      </a:r>
                    </a:p>
                    <a:p>
                      <a:pPr marL="41655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  45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79">
                <a:tc>
                  <a:txBody>
                    <a:bodyPr/>
                    <a:lstStyle/>
                    <a:p>
                      <a:pPr marL="87630">
                        <a:lnSpc>
                          <a:spcPts val="17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r>
                        <a:rPr lang="en-US" sz="1800" dirty="0">
                          <a:latin typeface="Carlito"/>
                          <a:cs typeface="Carlito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ts val="1700"/>
                        </a:lnSpc>
                      </a:pPr>
                      <a:r>
                        <a:rPr lang="en-US" sz="1800" spc="5" dirty="0">
                          <a:latin typeface="Carlito"/>
                          <a:cs typeface="Carlito"/>
                        </a:rPr>
                        <a:t>DEERAJ GUPTA </a:t>
                      </a: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ts val="1700"/>
                        </a:lnSpc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  46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964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lang="en-US" sz="1800" dirty="0">
                          <a:latin typeface="Carlito"/>
                          <a:cs typeface="Carlito"/>
                        </a:rPr>
                        <a:t>.</a:t>
                      </a:r>
                    </a:p>
                    <a:p>
                      <a:pPr marL="876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IN" sz="1800" dirty="0">
                          <a:latin typeface="Carlito"/>
                          <a:cs typeface="Carlito"/>
                        </a:rPr>
                        <a:t>6.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800" spc="-10" dirty="0">
                          <a:latin typeface="Carlito"/>
                          <a:cs typeface="Carlito"/>
                        </a:rPr>
                        <a:t>MAINSH GUPTA </a:t>
                      </a:r>
                    </a:p>
                    <a:p>
                      <a:pPr marL="5334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800" spc="-10" dirty="0">
                          <a:latin typeface="Carlito"/>
                          <a:cs typeface="Carlito"/>
                        </a:rPr>
                        <a:t>HARSHH SHETH</a:t>
                      </a:r>
                    </a:p>
                  </a:txBody>
                  <a:tcPr marL="0" marR="0" marT="2984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800" spc="-10" dirty="0">
                          <a:latin typeface="Carlito"/>
                          <a:cs typeface="Carlito"/>
                        </a:rPr>
                        <a:t>  47 </a:t>
                      </a:r>
                    </a:p>
                    <a:p>
                      <a:pPr marL="43560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800" spc="-10" dirty="0">
                          <a:latin typeface="Carlito"/>
                          <a:cs typeface="Carlito"/>
                        </a:rPr>
                        <a:t>  48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757440A8-77E2-5CA3-0AA7-DCAC05F3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470" y="1835349"/>
            <a:ext cx="5195061" cy="755451"/>
          </a:xfrm>
        </p:spPr>
        <p:txBody>
          <a:bodyPr>
            <a:normAutofit/>
          </a:bodyPr>
          <a:lstStyle/>
          <a:p>
            <a:r>
              <a:rPr lang="en-US" b="1" i="1" dirty="0"/>
              <a:t>THAKUR POLYTECHNIC</a:t>
            </a:r>
            <a:endParaRPr lang="en-IN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2A77-E271-D676-BFBB-1CB2C520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1"/>
            <a:ext cx="11963399" cy="914399"/>
          </a:xfrm>
        </p:spPr>
        <p:txBody>
          <a:bodyPr>
            <a:normAutofit/>
          </a:bodyPr>
          <a:lstStyle/>
          <a:p>
            <a:r>
              <a:rPr lang="en-US" b="1" i="1" dirty="0"/>
              <a:t>NAME OF THE TEAM MEMBER WITH ROLL NO. </a:t>
            </a:r>
            <a:endParaRPr lang="en-IN" b="1" i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46299F-9FBC-818D-1511-569F38B21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72262"/>
              </p:ext>
            </p:extLst>
          </p:nvPr>
        </p:nvGraphicFramePr>
        <p:xfrm>
          <a:off x="2743201" y="1295400"/>
          <a:ext cx="6629400" cy="3717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700">
                  <a:extLst>
                    <a:ext uri="{9D8B030D-6E8A-4147-A177-3AD203B41FA5}">
                      <a16:colId xmlns:a16="http://schemas.microsoft.com/office/drawing/2014/main" val="3166398166"/>
                    </a:ext>
                  </a:extLst>
                </a:gridCol>
                <a:gridCol w="3476908">
                  <a:extLst>
                    <a:ext uri="{9D8B030D-6E8A-4147-A177-3AD203B41FA5}">
                      <a16:colId xmlns:a16="http://schemas.microsoft.com/office/drawing/2014/main" val="3375401472"/>
                    </a:ext>
                  </a:extLst>
                </a:gridCol>
                <a:gridCol w="2181792">
                  <a:extLst>
                    <a:ext uri="{9D8B030D-6E8A-4147-A177-3AD203B41FA5}">
                      <a16:colId xmlns:a16="http://schemas.microsoft.com/office/drawing/2014/main" val="290557943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87630">
                        <a:lnSpc>
                          <a:spcPts val="2075"/>
                        </a:lnSpc>
                        <a:spcBef>
                          <a:spcPts val="220"/>
                        </a:spcBef>
                      </a:pPr>
                      <a:r>
                        <a:rPr sz="1800" spc="-35" dirty="0">
                          <a:latin typeface="Carlito"/>
                          <a:cs typeface="Carlito"/>
                        </a:rPr>
                        <a:t>Sr.no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2075"/>
                        </a:lnSpc>
                        <a:spcBef>
                          <a:spcPts val="220"/>
                        </a:spcBef>
                      </a:pPr>
                      <a:r>
                        <a:rPr sz="1800" spc="10" dirty="0">
                          <a:latin typeface="Carlito"/>
                          <a:cs typeface="Carlito"/>
                        </a:rPr>
                        <a:t>Name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-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Members</a:t>
                      </a:r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ts val="2075"/>
                        </a:lnSpc>
                        <a:spcBef>
                          <a:spcPts val="220"/>
                        </a:spcBef>
                      </a:pPr>
                      <a:r>
                        <a:rPr sz="1800" spc="10" dirty="0">
                          <a:latin typeface="Carlito"/>
                          <a:cs typeface="Carlito"/>
                        </a:rPr>
                        <a:t>Roll</a:t>
                      </a:r>
                      <a:r>
                        <a:rPr sz="180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no.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23093"/>
                  </a:ext>
                </a:extLst>
              </a:tr>
              <a:tr h="368340">
                <a:tc>
                  <a:txBody>
                    <a:bodyPr/>
                    <a:lstStyle/>
                    <a:p>
                      <a:pPr marL="87630">
                        <a:lnSpc>
                          <a:spcPts val="1700"/>
                        </a:lnSpc>
                      </a:pPr>
                      <a:endParaRPr lang="en-US" sz="1800" dirty="0">
                        <a:latin typeface="Carlito"/>
                        <a:cs typeface="Carlito"/>
                      </a:endParaRPr>
                    </a:p>
                    <a:p>
                      <a:pPr marL="87630">
                        <a:lnSpc>
                          <a:spcPts val="17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lang="en-US" sz="1800" dirty="0">
                          <a:latin typeface="Carlito"/>
                          <a:cs typeface="Carlito"/>
                        </a:rPr>
                        <a:t>.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ts val="1700"/>
                        </a:lnSpc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    </a:t>
                      </a:r>
                    </a:p>
                    <a:p>
                      <a:pPr marL="429259">
                        <a:lnSpc>
                          <a:spcPts val="1700"/>
                        </a:lnSpc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  KARAN GOSWAMI</a:t>
                      </a:r>
                    </a:p>
                    <a:p>
                      <a:pPr marL="429259">
                        <a:lnSpc>
                          <a:spcPts val="1700"/>
                        </a:lnSpc>
                      </a:pP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ts val="1700"/>
                        </a:lnSpc>
                      </a:pPr>
                      <a:endParaRPr lang="en-US" sz="1800" dirty="0">
                        <a:latin typeface="Carlito"/>
                        <a:cs typeface="Carlito"/>
                      </a:endParaRPr>
                    </a:p>
                    <a:p>
                      <a:pPr marL="435609">
                        <a:lnSpc>
                          <a:spcPts val="1700"/>
                        </a:lnSpc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  43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142151"/>
                  </a:ext>
                </a:extLst>
              </a:tr>
              <a:tr h="789681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lang="en-US" sz="1800" dirty="0">
                          <a:latin typeface="Carlito"/>
                          <a:cs typeface="Carlito"/>
                        </a:rPr>
                        <a:t>.</a:t>
                      </a:r>
                    </a:p>
                    <a:p>
                      <a:pPr marL="876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87630">
                        <a:lnSpc>
                          <a:spcPts val="2145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lang="en-US" sz="1800" dirty="0">
                          <a:latin typeface="Carlito"/>
                          <a:cs typeface="Carlito"/>
                        </a:rPr>
                        <a:t>.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5775" marR="459105" indent="-57150" algn="ctr">
                        <a:lnSpc>
                          <a:spcPct val="100800"/>
                        </a:lnSpc>
                        <a:spcBef>
                          <a:spcPts val="360"/>
                        </a:spcBef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BHOOMI GUPTA  </a:t>
                      </a:r>
                    </a:p>
                    <a:p>
                      <a:pPr marL="485775" marR="459105" indent="-57150" algn="ctr">
                        <a:lnSpc>
                          <a:spcPct val="100800"/>
                        </a:lnSpc>
                        <a:spcBef>
                          <a:spcPts val="360"/>
                        </a:spcBef>
                      </a:pPr>
                      <a:endParaRPr lang="en-US" sz="1800" dirty="0">
                        <a:latin typeface="Carlito"/>
                        <a:cs typeface="Carlito"/>
                      </a:endParaRPr>
                    </a:p>
                    <a:p>
                      <a:pPr marL="485775" marR="459105" indent="-57150" algn="ctr">
                        <a:lnSpc>
                          <a:spcPct val="100800"/>
                        </a:lnSpc>
                        <a:spcBef>
                          <a:spcPts val="360"/>
                        </a:spcBef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CHIRAG GUPTA </a:t>
                      </a:r>
                    </a:p>
                  </a:txBody>
                  <a:tcPr marL="0" marR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655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  44</a:t>
                      </a:r>
                    </a:p>
                    <a:p>
                      <a:pPr marL="41655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endParaRPr lang="en-US" sz="1800" dirty="0">
                        <a:latin typeface="Carlito"/>
                        <a:cs typeface="Carlito"/>
                      </a:endParaRPr>
                    </a:p>
                    <a:p>
                      <a:pPr marL="41655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  45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322339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pPr marL="87630">
                        <a:lnSpc>
                          <a:spcPts val="1700"/>
                        </a:lnSpc>
                      </a:pPr>
                      <a:endParaRPr lang="en-US" sz="1800" dirty="0">
                        <a:latin typeface="Carlito"/>
                        <a:cs typeface="Carlito"/>
                      </a:endParaRPr>
                    </a:p>
                    <a:p>
                      <a:pPr marL="87630">
                        <a:lnSpc>
                          <a:spcPts val="17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r>
                        <a:rPr lang="en-US" sz="1800" dirty="0">
                          <a:latin typeface="Carlito"/>
                          <a:cs typeface="Carlito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ts val="1700"/>
                        </a:lnSpc>
                      </a:pPr>
                      <a:endParaRPr lang="en-US" sz="1800" spc="5" dirty="0">
                        <a:latin typeface="Carlito"/>
                        <a:cs typeface="Carlito"/>
                      </a:endParaRPr>
                    </a:p>
                    <a:p>
                      <a:pPr marL="533400">
                        <a:lnSpc>
                          <a:spcPts val="1700"/>
                        </a:lnSpc>
                      </a:pPr>
                      <a:r>
                        <a:rPr lang="en-US" sz="1800" spc="5" dirty="0">
                          <a:latin typeface="Carlito"/>
                          <a:cs typeface="Carlito"/>
                        </a:rPr>
                        <a:t>DEERAJ GUPTA </a:t>
                      </a:r>
                    </a:p>
                    <a:p>
                      <a:pPr marL="533400">
                        <a:lnSpc>
                          <a:spcPts val="1700"/>
                        </a:lnSpc>
                      </a:pPr>
                      <a:endParaRPr lang="en-US" sz="1800" spc="5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ts val="1700"/>
                        </a:lnSpc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    </a:t>
                      </a:r>
                    </a:p>
                    <a:p>
                      <a:pPr marL="397510">
                        <a:lnSpc>
                          <a:spcPts val="1700"/>
                        </a:lnSpc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  46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768058"/>
                  </a:ext>
                </a:extLst>
              </a:tr>
              <a:tr h="858136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lang="en-US" sz="1800" dirty="0">
                          <a:latin typeface="Carlito"/>
                          <a:cs typeface="Carlito"/>
                        </a:rPr>
                        <a:t>.</a:t>
                      </a:r>
                    </a:p>
                    <a:p>
                      <a:pPr marL="876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lang="en-US" sz="1800" dirty="0">
                        <a:latin typeface="Carlito"/>
                        <a:cs typeface="Carlito"/>
                      </a:endParaRPr>
                    </a:p>
                    <a:p>
                      <a:pPr marL="876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IN" sz="1800" dirty="0">
                          <a:latin typeface="Carlito"/>
                          <a:cs typeface="Carlito"/>
                        </a:rPr>
                        <a:t>6.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800" spc="-10" dirty="0">
                          <a:latin typeface="Carlito"/>
                          <a:cs typeface="Carlito"/>
                        </a:rPr>
                        <a:t>MAINSH GUPTA </a:t>
                      </a:r>
                    </a:p>
                    <a:p>
                      <a:pPr marL="5334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lang="en-US" sz="1800" spc="-10" dirty="0">
                        <a:latin typeface="Carlito"/>
                        <a:cs typeface="Carlito"/>
                      </a:endParaRPr>
                    </a:p>
                    <a:p>
                      <a:pPr marL="5334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800" spc="-10" dirty="0">
                          <a:latin typeface="Carlito"/>
                          <a:cs typeface="Carlito"/>
                        </a:rPr>
                        <a:t>HARSHH SHETH</a:t>
                      </a:r>
                    </a:p>
                  </a:txBody>
                  <a:tcPr marL="0" marR="0" marT="2984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800" spc="-10" dirty="0">
                          <a:latin typeface="Carlito"/>
                          <a:cs typeface="Carlito"/>
                        </a:rPr>
                        <a:t>  47 </a:t>
                      </a:r>
                    </a:p>
                    <a:p>
                      <a:pPr marL="43560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lang="en-US" sz="1800" spc="-10" dirty="0">
                        <a:latin typeface="Carlito"/>
                        <a:cs typeface="Carlito"/>
                      </a:endParaRPr>
                    </a:p>
                    <a:p>
                      <a:pPr marL="43560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800" spc="-10" dirty="0">
                          <a:latin typeface="Carlito"/>
                          <a:cs typeface="Carlito"/>
                        </a:rPr>
                        <a:t>  48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429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336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4759" y="2598674"/>
            <a:ext cx="229616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Carlito"/>
                <a:cs typeface="Carlito"/>
              </a:rPr>
              <a:t>THANK</a:t>
            </a:r>
            <a:r>
              <a:rPr b="1" u="heavy" spc="-9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Carlito"/>
                <a:cs typeface="Carlito"/>
              </a:rPr>
              <a:t> </a:t>
            </a:r>
            <a:r>
              <a:rPr b="1" u="heavy" spc="-60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Carlito"/>
                <a:cs typeface="Carlito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8676" y="282512"/>
            <a:ext cx="7299325" cy="631583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i="1" spc="-60" dirty="0">
                <a:latin typeface="Georgia"/>
                <a:cs typeface="Georgia"/>
              </a:rPr>
              <a:t>MAHARASHTRA </a:t>
            </a:r>
            <a:r>
              <a:rPr sz="2000" b="1" i="1" spc="-40" dirty="0">
                <a:latin typeface="Georgia"/>
                <a:cs typeface="Georgia"/>
              </a:rPr>
              <a:t>STATE </a:t>
            </a:r>
            <a:r>
              <a:rPr sz="2000" b="1" i="1" spc="-20" dirty="0">
                <a:latin typeface="Georgia"/>
                <a:cs typeface="Georgia"/>
              </a:rPr>
              <a:t>BOARD </a:t>
            </a:r>
            <a:r>
              <a:rPr sz="2000" b="1" i="1" spc="10" dirty="0">
                <a:latin typeface="Georgia"/>
                <a:cs typeface="Georgia"/>
              </a:rPr>
              <a:t>OF </a:t>
            </a:r>
            <a:r>
              <a:rPr sz="2000" b="1" i="1" spc="-5" dirty="0">
                <a:latin typeface="Georgia"/>
                <a:cs typeface="Georgia"/>
              </a:rPr>
              <a:t>TECHNICAL</a:t>
            </a:r>
            <a:r>
              <a:rPr sz="2000" b="1" i="1" dirty="0">
                <a:latin typeface="Georgia"/>
                <a:cs typeface="Georgia"/>
              </a:rPr>
              <a:t> </a:t>
            </a:r>
            <a:r>
              <a:rPr sz="2000" b="1" i="1" spc="5" dirty="0">
                <a:latin typeface="Georgia"/>
                <a:cs typeface="Georgia"/>
              </a:rPr>
              <a:t>EDUCATION</a:t>
            </a:r>
            <a:endParaRPr sz="2000" b="1" i="1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576" y="1371601"/>
            <a:ext cx="8556943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 algn="ctr">
              <a:spcBef>
                <a:spcPts val="100"/>
              </a:spcBef>
            </a:pPr>
            <a:r>
              <a:rPr lang="en-US" b="1" i="1" dirty="0">
                <a:latin typeface="Carlito"/>
                <a:cs typeface="Carlito"/>
              </a:rPr>
              <a:t>C</a:t>
            </a:r>
            <a:r>
              <a:rPr b="1" i="1" dirty="0">
                <a:latin typeface="Carlito"/>
                <a:cs typeface="Carlito"/>
              </a:rPr>
              <a:t>ertificate</a:t>
            </a:r>
            <a:r>
              <a:rPr b="1" i="1" spc="-114" dirty="0">
                <a:latin typeface="Carlito"/>
                <a:cs typeface="Carlito"/>
              </a:rPr>
              <a:t> </a:t>
            </a:r>
            <a:r>
              <a:rPr b="1" i="1" spc="10" dirty="0">
                <a:latin typeface="Carlito"/>
                <a:cs typeface="Carlito"/>
              </a:rPr>
              <a:t>of</a:t>
            </a:r>
            <a:r>
              <a:rPr b="1" i="1" spc="-60" dirty="0">
                <a:latin typeface="Carlito"/>
                <a:cs typeface="Carlito"/>
              </a:rPr>
              <a:t> </a:t>
            </a:r>
            <a:r>
              <a:rPr b="1" i="1" spc="10" dirty="0">
                <a:latin typeface="Carlito"/>
                <a:cs typeface="Carlito"/>
              </a:rPr>
              <a:t>completion</a:t>
            </a:r>
            <a:r>
              <a:rPr b="1" i="1" spc="-85" dirty="0">
                <a:latin typeface="Carlito"/>
                <a:cs typeface="Carlito"/>
              </a:rPr>
              <a:t> </a:t>
            </a:r>
            <a:r>
              <a:rPr b="1" i="1" spc="10" dirty="0">
                <a:latin typeface="Carlito"/>
                <a:cs typeface="Carlito"/>
              </a:rPr>
              <a:t>of</a:t>
            </a:r>
            <a:r>
              <a:rPr b="1" i="1" spc="-60" dirty="0">
                <a:latin typeface="Carlito"/>
                <a:cs typeface="Carlito"/>
              </a:rPr>
              <a:t> </a:t>
            </a:r>
            <a:r>
              <a:rPr b="1" i="1" spc="5" dirty="0">
                <a:latin typeface="Carlito"/>
                <a:cs typeface="Carlito"/>
              </a:rPr>
              <a:t>Micro</a:t>
            </a:r>
            <a:r>
              <a:rPr b="1" i="1" spc="-85" dirty="0">
                <a:latin typeface="Carlito"/>
                <a:cs typeface="Carlito"/>
              </a:rPr>
              <a:t> </a:t>
            </a:r>
            <a:r>
              <a:rPr b="1" i="1" spc="-5" dirty="0">
                <a:latin typeface="Carlito"/>
                <a:cs typeface="Carlito"/>
              </a:rPr>
              <a:t>Project</a:t>
            </a:r>
            <a:endParaRPr b="1" i="1" dirty="0">
              <a:latin typeface="Carlito"/>
              <a:cs typeface="Carlito"/>
            </a:endParaRPr>
          </a:p>
          <a:p>
            <a:pPr>
              <a:spcBef>
                <a:spcPts val="5"/>
              </a:spcBef>
            </a:pPr>
            <a:endParaRPr dirty="0">
              <a:latin typeface="Carlito"/>
              <a:cs typeface="Carlito"/>
            </a:endParaRPr>
          </a:p>
          <a:p>
            <a:pPr marL="12700" marR="5080">
              <a:lnSpc>
                <a:spcPct val="99700"/>
              </a:lnSpc>
            </a:pPr>
            <a:r>
              <a:rPr spc="15" dirty="0">
                <a:latin typeface="Carlito"/>
                <a:cs typeface="Carlito"/>
              </a:rPr>
              <a:t>This is </a:t>
            </a:r>
            <a:r>
              <a:rPr dirty="0">
                <a:latin typeface="Carlito"/>
                <a:cs typeface="Carlito"/>
              </a:rPr>
              <a:t>to </a:t>
            </a:r>
            <a:r>
              <a:rPr spc="-10" dirty="0">
                <a:latin typeface="Carlito"/>
                <a:cs typeface="Carlito"/>
              </a:rPr>
              <a:t>certify </a:t>
            </a:r>
            <a:r>
              <a:rPr spc="10" dirty="0">
                <a:latin typeface="Carlito"/>
                <a:cs typeface="Carlito"/>
              </a:rPr>
              <a:t>that </a:t>
            </a:r>
            <a:r>
              <a:rPr spc="5" dirty="0">
                <a:latin typeface="Carlito"/>
                <a:cs typeface="Carlito"/>
              </a:rPr>
              <a:t>the following </a:t>
            </a:r>
            <a:r>
              <a:rPr spc="-5" dirty="0">
                <a:latin typeface="Carlito"/>
                <a:cs typeface="Carlito"/>
              </a:rPr>
              <a:t>group </a:t>
            </a:r>
            <a:r>
              <a:rPr spc="10" dirty="0">
                <a:latin typeface="Carlito"/>
                <a:cs typeface="Carlito"/>
              </a:rPr>
              <a:t>of </a:t>
            </a:r>
            <a:r>
              <a:rPr spc="5" dirty="0">
                <a:latin typeface="Carlito"/>
                <a:cs typeface="Carlito"/>
              </a:rPr>
              <a:t>student roll no.</a:t>
            </a:r>
            <a:r>
              <a:rPr lang="en-US" spc="5" dirty="0">
                <a:latin typeface="Carlito"/>
                <a:cs typeface="Carlito"/>
              </a:rPr>
              <a:t>43</a:t>
            </a:r>
            <a:r>
              <a:rPr spc="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to </a:t>
            </a:r>
            <a:r>
              <a:rPr lang="en-US" spc="-10" dirty="0">
                <a:latin typeface="Carlito"/>
                <a:cs typeface="Carlito"/>
              </a:rPr>
              <a:t>48</a:t>
            </a:r>
            <a:r>
              <a:rPr spc="-10" dirty="0">
                <a:latin typeface="Carlito"/>
                <a:cs typeface="Carlito"/>
              </a:rPr>
              <a:t> </a:t>
            </a:r>
            <a:r>
              <a:rPr spc="10" dirty="0">
                <a:latin typeface="Carlito"/>
                <a:cs typeface="Carlito"/>
              </a:rPr>
              <a:t>of  </a:t>
            </a:r>
            <a:r>
              <a:rPr spc="15" dirty="0">
                <a:latin typeface="Carlito"/>
                <a:cs typeface="Carlito"/>
              </a:rPr>
              <a:t>diploma </a:t>
            </a:r>
            <a:r>
              <a:rPr spc="-50" dirty="0">
                <a:latin typeface="Georgia"/>
                <a:cs typeface="Georgia"/>
              </a:rPr>
              <a:t>COMPUTER </a:t>
            </a:r>
            <a:r>
              <a:rPr spc="15" dirty="0">
                <a:latin typeface="Georgia"/>
                <a:cs typeface="Georgia"/>
              </a:rPr>
              <a:t>ENGINEERING </a:t>
            </a:r>
            <a:r>
              <a:rPr spc="10" dirty="0">
                <a:latin typeface="Carlito"/>
                <a:cs typeface="Carlito"/>
              </a:rPr>
              <a:t>of </a:t>
            </a:r>
            <a:r>
              <a:rPr spc="5" dirty="0">
                <a:latin typeface="Carlito"/>
                <a:cs typeface="Carlito"/>
              </a:rPr>
              <a:t>institute, </a:t>
            </a:r>
            <a:r>
              <a:rPr spc="-45" dirty="0">
                <a:latin typeface="Georgia"/>
                <a:cs typeface="Georgia"/>
              </a:rPr>
              <a:t>THAKUR  </a:t>
            </a:r>
            <a:r>
              <a:rPr spc="-15" dirty="0">
                <a:latin typeface="Georgia"/>
                <a:cs typeface="Georgia"/>
              </a:rPr>
              <a:t>POLYTECHNIC</a:t>
            </a:r>
            <a:r>
              <a:rPr spc="-130" dirty="0">
                <a:latin typeface="Georgia"/>
                <a:cs typeface="Georgia"/>
              </a:rPr>
              <a:t> </a:t>
            </a:r>
            <a:r>
              <a:rPr spc="15" dirty="0">
                <a:latin typeface="Carlito"/>
                <a:cs typeface="Carlito"/>
              </a:rPr>
              <a:t>have</a:t>
            </a:r>
            <a:r>
              <a:rPr spc="-9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successfully</a:t>
            </a:r>
            <a:r>
              <a:rPr spc="-15" dirty="0">
                <a:latin typeface="Carlito"/>
                <a:cs typeface="Carlito"/>
              </a:rPr>
              <a:t> </a:t>
            </a:r>
            <a:r>
              <a:rPr spc="5" dirty="0">
                <a:latin typeface="Carlito"/>
                <a:cs typeface="Carlito"/>
              </a:rPr>
              <a:t>completed</a:t>
            </a:r>
            <a:r>
              <a:rPr spc="-70" dirty="0">
                <a:latin typeface="Carlito"/>
                <a:cs typeface="Carlito"/>
              </a:rPr>
              <a:t> </a:t>
            </a:r>
            <a:r>
              <a:rPr spc="5" dirty="0">
                <a:latin typeface="Carlito"/>
                <a:cs typeface="Carlito"/>
              </a:rPr>
              <a:t>the</a:t>
            </a:r>
            <a:r>
              <a:rPr spc="-15" dirty="0">
                <a:latin typeface="Carlito"/>
                <a:cs typeface="Carlito"/>
              </a:rPr>
              <a:t> </a:t>
            </a:r>
            <a:r>
              <a:rPr spc="5" dirty="0">
                <a:latin typeface="Carlito"/>
                <a:cs typeface="Carlito"/>
              </a:rPr>
              <a:t>Micro</a:t>
            </a:r>
            <a:r>
              <a:rPr spc="-8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Project</a:t>
            </a:r>
            <a:r>
              <a:rPr spc="5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satisfactory</a:t>
            </a:r>
            <a:r>
              <a:rPr spc="-95" dirty="0">
                <a:latin typeface="Carlito"/>
                <a:cs typeface="Carlito"/>
              </a:rPr>
              <a:t> </a:t>
            </a:r>
            <a:r>
              <a:rPr spc="15" dirty="0">
                <a:latin typeface="Carlito"/>
                <a:cs typeface="Carlito"/>
              </a:rPr>
              <a:t>in  </a:t>
            </a:r>
            <a:r>
              <a:rPr dirty="0">
                <a:latin typeface="Carlito"/>
                <a:cs typeface="Carlito"/>
              </a:rPr>
              <a:t>subject </a:t>
            </a:r>
            <a:r>
              <a:rPr spc="-20" dirty="0">
                <a:latin typeface="Carlito"/>
                <a:cs typeface="Carlito"/>
              </a:rPr>
              <a:t>–</a:t>
            </a:r>
            <a:r>
              <a:rPr spc="-20" dirty="0">
                <a:latin typeface="Georgia"/>
                <a:cs typeface="Georgia"/>
              </a:rPr>
              <a:t>ICT </a:t>
            </a:r>
            <a:r>
              <a:rPr spc="-30" dirty="0">
                <a:latin typeface="Carlito"/>
                <a:cs typeface="Carlito"/>
              </a:rPr>
              <a:t>for </a:t>
            </a:r>
            <a:r>
              <a:rPr spc="5" dirty="0">
                <a:latin typeface="Carlito"/>
                <a:cs typeface="Carlito"/>
              </a:rPr>
              <a:t>the </a:t>
            </a:r>
            <a:r>
              <a:rPr spc="10" dirty="0">
                <a:latin typeface="Carlito"/>
                <a:cs typeface="Carlito"/>
              </a:rPr>
              <a:t>academic year </a:t>
            </a:r>
            <a:r>
              <a:rPr spc="-10" dirty="0">
                <a:latin typeface="Carlito"/>
                <a:cs typeface="Carlito"/>
              </a:rPr>
              <a:t>2022-23 </a:t>
            </a:r>
            <a:r>
              <a:rPr spc="15" dirty="0">
                <a:latin typeface="Carlito"/>
                <a:cs typeface="Carlito"/>
              </a:rPr>
              <a:t>as </a:t>
            </a:r>
            <a:r>
              <a:rPr spc="-5" dirty="0">
                <a:latin typeface="Carlito"/>
                <a:cs typeface="Carlito"/>
              </a:rPr>
              <a:t>prescribed </a:t>
            </a:r>
            <a:r>
              <a:rPr spc="15" dirty="0">
                <a:latin typeface="Carlito"/>
                <a:cs typeface="Carlito"/>
              </a:rPr>
              <a:t>in </a:t>
            </a:r>
            <a:r>
              <a:rPr spc="5" dirty="0">
                <a:latin typeface="Carlito"/>
                <a:cs typeface="Carlito"/>
              </a:rPr>
              <a:t>the</a:t>
            </a:r>
            <a:r>
              <a:rPr spc="-17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curriculum.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797031"/>
              </p:ext>
            </p:extLst>
          </p:nvPr>
        </p:nvGraphicFramePr>
        <p:xfrm>
          <a:off x="2700337" y="3200400"/>
          <a:ext cx="6519863" cy="2332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4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3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342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Sr.N0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Members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Roll.</a:t>
                      </a: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9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800" spc="-15" dirty="0">
                          <a:latin typeface="Carlito"/>
                          <a:cs typeface="Carlito"/>
                        </a:rPr>
                        <a:t>1.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76644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KARAN GOSWAMI 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80744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800" spc="-15" dirty="0">
                          <a:latin typeface="Carlito"/>
                          <a:cs typeface="Carlito"/>
                        </a:rPr>
                        <a:t>43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4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2.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9060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BHOOMI GUPTA    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80744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lang="en-US" sz="1800" spc="-15" dirty="0">
                          <a:latin typeface="Carlito"/>
                          <a:cs typeface="Carlito"/>
                        </a:rPr>
                        <a:t>44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4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3.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0073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CHIRAG GUPTA 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80744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800" spc="-15" dirty="0">
                          <a:latin typeface="Carlito"/>
                          <a:cs typeface="Carlito"/>
                        </a:rPr>
                        <a:t>45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4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4.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0096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1800" spc="5" dirty="0">
                          <a:latin typeface="Carlito"/>
                          <a:cs typeface="Carlito"/>
                        </a:rPr>
                        <a:t>DEERAJ GUPTA 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80744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1800" spc="-15" dirty="0">
                          <a:latin typeface="Carlito"/>
                          <a:cs typeface="Carlito"/>
                        </a:rPr>
                        <a:t>46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4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5.</a:t>
                      </a:r>
                      <a:endParaRPr lang="en-US" sz="1800" spc="-15" dirty="0">
                        <a:latin typeface="Carlito"/>
                        <a:cs typeface="Carlito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IN" sz="1800" spc="-15" dirty="0">
                          <a:latin typeface="Carlito"/>
                          <a:cs typeface="Carlito"/>
                        </a:rPr>
                        <a:t>6.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37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1800" spc="-10" dirty="0">
                          <a:latin typeface="Carlito"/>
                          <a:cs typeface="Carlito"/>
                        </a:rPr>
                        <a:t>MAINSH GUPTA</a:t>
                      </a:r>
                    </a:p>
                    <a:p>
                      <a:pPr marL="9137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1800" spc="-10" dirty="0">
                          <a:latin typeface="Carlito"/>
                          <a:cs typeface="Carlito"/>
                        </a:rPr>
                        <a:t>HARSHH SHETH  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80744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1800" spc="-15" dirty="0">
                          <a:latin typeface="Carlito"/>
                          <a:cs typeface="Carlito"/>
                        </a:rPr>
                        <a:t>47</a:t>
                      </a:r>
                    </a:p>
                    <a:p>
                      <a:pPr marR="880744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1800" spc="-15" dirty="0">
                          <a:latin typeface="Carlito"/>
                          <a:cs typeface="Carlito"/>
                        </a:rPr>
                        <a:t>48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07858" y="5889308"/>
            <a:ext cx="1236345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80"/>
              </a:spcBef>
            </a:pPr>
            <a:r>
              <a:rPr sz="1400" spc="5" dirty="0">
                <a:latin typeface="Carlito"/>
                <a:cs typeface="Carlito"/>
              </a:rPr>
              <a:t>PLACE:</a:t>
            </a:r>
            <a:r>
              <a:rPr sz="1400" spc="-7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MUMBAI  </a:t>
            </a:r>
            <a:r>
              <a:rPr sz="1400" spc="10" dirty="0">
                <a:latin typeface="Carlito"/>
                <a:cs typeface="Carlito"/>
              </a:rPr>
              <a:t>DATE:21/10/22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50"/>
              </a:lnSpc>
            </a:pPr>
            <a:r>
              <a:rPr sz="1400" spc="10" dirty="0">
                <a:latin typeface="Carlito"/>
                <a:cs typeface="Carlito"/>
              </a:rPr>
              <a:t>Subject</a:t>
            </a:r>
            <a:r>
              <a:rPr sz="1400" spc="-19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teacher</a:t>
            </a:r>
            <a:endParaRPr sz="1400">
              <a:latin typeface="Carlito"/>
              <a:cs typeface="Carlito"/>
            </a:endParaRPr>
          </a:p>
          <a:p>
            <a:pPr marL="12700">
              <a:spcBef>
                <a:spcPts val="45"/>
              </a:spcBef>
            </a:pPr>
            <a:r>
              <a:rPr sz="1400" spc="5" dirty="0">
                <a:latin typeface="Carlito"/>
                <a:cs typeface="Carlito"/>
              </a:rPr>
              <a:t>Principal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0272" y="6118543"/>
            <a:ext cx="1933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10" dirty="0">
                <a:latin typeface="Carlito"/>
                <a:cs typeface="Carlito"/>
              </a:rPr>
              <a:t>Head of</a:t>
            </a:r>
            <a:r>
              <a:rPr spc="-125" dirty="0">
                <a:latin typeface="Carlito"/>
                <a:cs typeface="Carlito"/>
              </a:rPr>
              <a:t> </a:t>
            </a:r>
            <a:r>
              <a:rPr spc="5" dirty="0">
                <a:latin typeface="Carlito"/>
                <a:cs typeface="Carlito"/>
              </a:rPr>
              <a:t>department</a:t>
            </a:r>
            <a:endParaRPr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8826" y="5872163"/>
            <a:ext cx="1828800" cy="986155"/>
          </a:xfrm>
          <a:custGeom>
            <a:avLst/>
            <a:gdLst/>
            <a:ahLst/>
            <a:cxnLst/>
            <a:rect l="l" t="t" r="r" b="b"/>
            <a:pathLst>
              <a:path w="1828800" h="986154">
                <a:moveTo>
                  <a:pt x="0" y="495300"/>
                </a:moveTo>
                <a:lnTo>
                  <a:pt x="8346" y="428091"/>
                </a:lnTo>
                <a:lnTo>
                  <a:pt x="32658" y="363630"/>
                </a:lnTo>
                <a:lnTo>
                  <a:pt x="71848" y="302507"/>
                </a:lnTo>
                <a:lnTo>
                  <a:pt x="96682" y="273382"/>
                </a:lnTo>
                <a:lnTo>
                  <a:pt x="124826" y="245313"/>
                </a:lnTo>
                <a:lnTo>
                  <a:pt x="156146" y="218373"/>
                </a:lnTo>
                <a:lnTo>
                  <a:pt x="190505" y="192637"/>
                </a:lnTo>
                <a:lnTo>
                  <a:pt x="227767" y="168178"/>
                </a:lnTo>
                <a:lnTo>
                  <a:pt x="267795" y="145070"/>
                </a:lnTo>
                <a:lnTo>
                  <a:pt x="310454" y="123387"/>
                </a:lnTo>
                <a:lnTo>
                  <a:pt x="355607" y="103202"/>
                </a:lnTo>
                <a:lnTo>
                  <a:pt x="403119" y="84589"/>
                </a:lnTo>
                <a:lnTo>
                  <a:pt x="452853" y="67623"/>
                </a:lnTo>
                <a:lnTo>
                  <a:pt x="504674" y="52376"/>
                </a:lnTo>
                <a:lnTo>
                  <a:pt x="558444" y="38923"/>
                </a:lnTo>
                <a:lnTo>
                  <a:pt x="614029" y="27337"/>
                </a:lnTo>
                <a:lnTo>
                  <a:pt x="671292" y="17692"/>
                </a:lnTo>
                <a:lnTo>
                  <a:pt x="730096" y="10062"/>
                </a:lnTo>
                <a:lnTo>
                  <a:pt x="790306" y="4521"/>
                </a:lnTo>
                <a:lnTo>
                  <a:pt x="851786" y="1142"/>
                </a:lnTo>
                <a:lnTo>
                  <a:pt x="914400" y="0"/>
                </a:lnTo>
                <a:lnTo>
                  <a:pt x="976998" y="1142"/>
                </a:lnTo>
                <a:lnTo>
                  <a:pt x="1038466" y="4521"/>
                </a:lnTo>
                <a:lnTo>
                  <a:pt x="1098667" y="10062"/>
                </a:lnTo>
                <a:lnTo>
                  <a:pt x="1157463" y="17692"/>
                </a:lnTo>
                <a:lnTo>
                  <a:pt x="1214720" y="27337"/>
                </a:lnTo>
                <a:lnTo>
                  <a:pt x="1270301" y="38923"/>
                </a:lnTo>
                <a:lnTo>
                  <a:pt x="1324070" y="52376"/>
                </a:lnTo>
                <a:lnTo>
                  <a:pt x="1375889" y="67623"/>
                </a:lnTo>
                <a:lnTo>
                  <a:pt x="1425624" y="84589"/>
                </a:lnTo>
                <a:lnTo>
                  <a:pt x="1473138" y="103202"/>
                </a:lnTo>
                <a:lnTo>
                  <a:pt x="1518294" y="123387"/>
                </a:lnTo>
                <a:lnTo>
                  <a:pt x="1560957" y="145070"/>
                </a:lnTo>
                <a:lnTo>
                  <a:pt x="1600989" y="168178"/>
                </a:lnTo>
                <a:lnTo>
                  <a:pt x="1638255" y="192637"/>
                </a:lnTo>
                <a:lnTo>
                  <a:pt x="1672619" y="218373"/>
                </a:lnTo>
                <a:lnTo>
                  <a:pt x="1703944" y="245313"/>
                </a:lnTo>
                <a:lnTo>
                  <a:pt x="1732095" y="273382"/>
                </a:lnTo>
                <a:lnTo>
                  <a:pt x="1756933" y="302507"/>
                </a:lnTo>
                <a:lnTo>
                  <a:pt x="1796132" y="363630"/>
                </a:lnTo>
                <a:lnTo>
                  <a:pt x="1820451" y="428091"/>
                </a:lnTo>
                <a:lnTo>
                  <a:pt x="1828800" y="495300"/>
                </a:lnTo>
                <a:lnTo>
                  <a:pt x="1826690" y="529211"/>
                </a:lnTo>
                <a:lnTo>
                  <a:pt x="1810220" y="595119"/>
                </a:lnTo>
                <a:lnTo>
                  <a:pt x="1778325" y="657985"/>
                </a:lnTo>
                <a:lnTo>
                  <a:pt x="1732095" y="717217"/>
                </a:lnTo>
                <a:lnTo>
                  <a:pt x="1703944" y="745286"/>
                </a:lnTo>
                <a:lnTo>
                  <a:pt x="1672619" y="772226"/>
                </a:lnTo>
                <a:lnTo>
                  <a:pt x="1638255" y="797962"/>
                </a:lnTo>
                <a:lnTo>
                  <a:pt x="1600989" y="822421"/>
                </a:lnTo>
                <a:lnTo>
                  <a:pt x="1560956" y="845529"/>
                </a:lnTo>
                <a:lnTo>
                  <a:pt x="1518294" y="867212"/>
                </a:lnTo>
                <a:lnTo>
                  <a:pt x="1473138" y="887397"/>
                </a:lnTo>
                <a:lnTo>
                  <a:pt x="1425624" y="906010"/>
                </a:lnTo>
                <a:lnTo>
                  <a:pt x="1375889" y="922976"/>
                </a:lnTo>
                <a:lnTo>
                  <a:pt x="1324070" y="938223"/>
                </a:lnTo>
                <a:lnTo>
                  <a:pt x="1270301" y="951676"/>
                </a:lnTo>
                <a:lnTo>
                  <a:pt x="1214720" y="963262"/>
                </a:lnTo>
                <a:lnTo>
                  <a:pt x="1157463" y="972907"/>
                </a:lnTo>
                <a:lnTo>
                  <a:pt x="1098667" y="980537"/>
                </a:lnTo>
                <a:lnTo>
                  <a:pt x="1041092" y="985836"/>
                </a:lnTo>
              </a:path>
              <a:path w="1828800" h="986154">
                <a:moveTo>
                  <a:pt x="787679" y="985836"/>
                </a:moveTo>
                <a:lnTo>
                  <a:pt x="730096" y="980537"/>
                </a:lnTo>
                <a:lnTo>
                  <a:pt x="671292" y="972907"/>
                </a:lnTo>
                <a:lnTo>
                  <a:pt x="614029" y="963262"/>
                </a:lnTo>
                <a:lnTo>
                  <a:pt x="558444" y="951676"/>
                </a:lnTo>
                <a:lnTo>
                  <a:pt x="504674" y="938223"/>
                </a:lnTo>
                <a:lnTo>
                  <a:pt x="452853" y="922976"/>
                </a:lnTo>
                <a:lnTo>
                  <a:pt x="403119" y="906010"/>
                </a:lnTo>
                <a:lnTo>
                  <a:pt x="355607" y="887397"/>
                </a:lnTo>
                <a:lnTo>
                  <a:pt x="310454" y="867212"/>
                </a:lnTo>
                <a:lnTo>
                  <a:pt x="267795" y="845529"/>
                </a:lnTo>
                <a:lnTo>
                  <a:pt x="227767" y="822421"/>
                </a:lnTo>
                <a:lnTo>
                  <a:pt x="190505" y="797962"/>
                </a:lnTo>
                <a:lnTo>
                  <a:pt x="156146" y="772226"/>
                </a:lnTo>
                <a:lnTo>
                  <a:pt x="124826" y="745286"/>
                </a:lnTo>
                <a:lnTo>
                  <a:pt x="96682" y="717217"/>
                </a:lnTo>
                <a:lnTo>
                  <a:pt x="71848" y="688092"/>
                </a:lnTo>
                <a:lnTo>
                  <a:pt x="32658" y="626969"/>
                </a:lnTo>
                <a:lnTo>
                  <a:pt x="8346" y="562508"/>
                </a:lnTo>
                <a:lnTo>
                  <a:pt x="2109" y="529211"/>
                </a:lnTo>
                <a:lnTo>
                  <a:pt x="0" y="49530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01515" y="6127751"/>
            <a:ext cx="633095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00"/>
              </a:spcBef>
            </a:pPr>
            <a:r>
              <a:rPr sz="1100" spc="15" dirty="0">
                <a:latin typeface="Carlito"/>
                <a:cs typeface="Carlito"/>
              </a:rPr>
              <a:t>Seal</a:t>
            </a:r>
            <a:r>
              <a:rPr sz="1100" spc="-100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of</a:t>
            </a:r>
            <a:r>
              <a:rPr sz="1100" spc="-100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the  </a:t>
            </a:r>
            <a:r>
              <a:rPr sz="1100" spc="45" dirty="0">
                <a:latin typeface="Carlito"/>
                <a:cs typeface="Carlito"/>
              </a:rPr>
              <a:t>i</a:t>
            </a:r>
            <a:r>
              <a:rPr sz="1100" spc="15" dirty="0">
                <a:latin typeface="Carlito"/>
                <a:cs typeface="Carlito"/>
              </a:rPr>
              <a:t>ns</a:t>
            </a:r>
            <a:r>
              <a:rPr sz="1100" spc="5" dirty="0">
                <a:latin typeface="Carlito"/>
                <a:cs typeface="Carlito"/>
              </a:rPr>
              <a:t>t</a:t>
            </a:r>
            <a:r>
              <a:rPr sz="1100" spc="40" dirty="0">
                <a:latin typeface="Carlito"/>
                <a:cs typeface="Carlito"/>
              </a:rPr>
              <a:t>i</a:t>
            </a:r>
            <a:r>
              <a:rPr sz="1100" spc="10" dirty="0">
                <a:latin typeface="Carlito"/>
                <a:cs typeface="Carlito"/>
              </a:rPr>
              <a:t>tut</a:t>
            </a:r>
            <a:r>
              <a:rPr sz="1100" spc="-35" dirty="0">
                <a:latin typeface="Carlito"/>
                <a:cs typeface="Carlito"/>
              </a:rPr>
              <a:t>i</a:t>
            </a:r>
            <a:r>
              <a:rPr sz="1100" spc="10" dirty="0">
                <a:latin typeface="Carlito"/>
                <a:cs typeface="Carlito"/>
              </a:rPr>
              <a:t>on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74482" y="108602"/>
            <a:ext cx="1600200" cy="1335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F05C94-26A2-E344-62A5-BA98BD71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1" y="35560"/>
            <a:ext cx="5195061" cy="575310"/>
          </a:xfrm>
        </p:spPr>
        <p:txBody>
          <a:bodyPr>
            <a:normAutofit fontScale="90000"/>
          </a:bodyPr>
          <a:lstStyle/>
          <a:p>
            <a:r>
              <a:rPr lang="en-US" dirty="0"/>
              <a:t>INDEX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1143000"/>
            <a:ext cx="8305800" cy="1943100"/>
          </a:xfrm>
          <a:custGeom>
            <a:avLst/>
            <a:gdLst/>
            <a:ahLst/>
            <a:cxnLst/>
            <a:rect l="l" t="t" r="r" b="b"/>
            <a:pathLst>
              <a:path w="8305800" h="1943100">
                <a:moveTo>
                  <a:pt x="8305800" y="0"/>
                </a:moveTo>
                <a:lnTo>
                  <a:pt x="0" y="0"/>
                </a:lnTo>
                <a:lnTo>
                  <a:pt x="0" y="1943100"/>
                </a:lnTo>
                <a:lnTo>
                  <a:pt x="8305800" y="1943100"/>
                </a:lnTo>
                <a:lnTo>
                  <a:pt x="8305800" y="0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5479" y="1148969"/>
            <a:ext cx="5716270" cy="2433743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30"/>
              </a:spcBef>
            </a:pPr>
            <a:r>
              <a:rPr sz="3950" spc="-35" dirty="0"/>
              <a:t>(PART-1)</a:t>
            </a:r>
            <a:endParaRPr sz="3950" dirty="0"/>
          </a:p>
          <a:p>
            <a:pPr marL="12065" marR="5080" algn="ctr">
              <a:lnSpc>
                <a:spcPct val="101400"/>
              </a:lnSpc>
            </a:pPr>
            <a:r>
              <a:rPr sz="3950" spc="-15" dirty="0"/>
              <a:t>MICRO-PROJECT </a:t>
            </a:r>
            <a:r>
              <a:rPr sz="3950" spc="-5" dirty="0"/>
              <a:t>PROPOSAL </a:t>
            </a:r>
            <a:br>
              <a:rPr lang="en-US" sz="3950" spc="-5" dirty="0"/>
            </a:br>
            <a:r>
              <a:rPr lang="en-IN" sz="3950" spc="-5" dirty="0"/>
              <a:t>MATHS [22103]</a:t>
            </a:r>
            <a:r>
              <a:rPr sz="3950" spc="-5" dirty="0"/>
              <a:t> </a:t>
            </a:r>
            <a:endParaRPr sz="39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8656" y="804521"/>
            <a:ext cx="8761791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MICRO-PROJECT</a:t>
            </a:r>
            <a:r>
              <a:rPr spc="-60" dirty="0"/>
              <a:t> </a:t>
            </a:r>
            <a:r>
              <a:rPr spc="5" dirty="0"/>
              <a:t>PROPOSAL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3448656" y="2015734"/>
            <a:ext cx="8761791" cy="4158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2211070" indent="-153035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"/>
              <a:tabLst>
                <a:tab pos="2211705" algn="l"/>
              </a:tabLst>
            </a:pPr>
            <a:r>
              <a:rPr spc="-125" dirty="0"/>
              <a:t>Aims/Benefits </a:t>
            </a:r>
            <a:r>
              <a:rPr spc="-50" dirty="0"/>
              <a:t>of </a:t>
            </a:r>
            <a:r>
              <a:rPr spc="-170" dirty="0"/>
              <a:t>the </a:t>
            </a:r>
            <a:r>
              <a:rPr spc="-155" dirty="0"/>
              <a:t>micro</a:t>
            </a:r>
            <a:r>
              <a:rPr spc="-60" dirty="0"/>
              <a:t> </a:t>
            </a:r>
            <a:r>
              <a:rPr spc="-160" dirty="0"/>
              <a:t>project:</a:t>
            </a:r>
          </a:p>
          <a:p>
            <a:pPr marL="56515" marR="5080">
              <a:lnSpc>
                <a:spcPct val="100800"/>
              </a:lnSpc>
              <a:spcBef>
                <a:spcPts val="2210"/>
              </a:spcBef>
              <a:buFont typeface="Wingdings"/>
              <a:buChar char=""/>
              <a:tabLst>
                <a:tab pos="209550" algn="l"/>
              </a:tabLst>
            </a:pPr>
            <a:r>
              <a:rPr sz="1800" spc="-95" dirty="0">
                <a:latin typeface="Verdana"/>
                <a:cs typeface="Verdana"/>
              </a:rPr>
              <a:t>ICT help </a:t>
            </a:r>
            <a:r>
              <a:rPr sz="1800" spc="-85" dirty="0">
                <a:latin typeface="Verdana"/>
                <a:cs typeface="Verdana"/>
              </a:rPr>
              <a:t>banks </a:t>
            </a:r>
            <a:r>
              <a:rPr sz="1800" spc="-114" dirty="0">
                <a:latin typeface="Verdana"/>
                <a:cs typeface="Verdana"/>
              </a:rPr>
              <a:t>improve </a:t>
            </a:r>
            <a:r>
              <a:rPr sz="1800" spc="-105" dirty="0">
                <a:latin typeface="Verdana"/>
                <a:cs typeface="Verdana"/>
              </a:rPr>
              <a:t>the </a:t>
            </a:r>
            <a:r>
              <a:rPr sz="1800" spc="-75" dirty="0">
                <a:latin typeface="Verdana"/>
                <a:cs typeface="Verdana"/>
              </a:rPr>
              <a:t>efficiency </a:t>
            </a:r>
            <a:r>
              <a:rPr sz="1800" spc="-95" dirty="0">
                <a:latin typeface="Verdana"/>
                <a:cs typeface="Verdana"/>
              </a:rPr>
              <a:t>and </a:t>
            </a:r>
            <a:r>
              <a:rPr sz="1800" spc="-80" dirty="0">
                <a:latin typeface="Verdana"/>
                <a:cs typeface="Verdana"/>
              </a:rPr>
              <a:t>effectiveness of services </a:t>
            </a:r>
            <a:r>
              <a:rPr sz="1800" spc="-85" dirty="0">
                <a:latin typeface="Verdana"/>
                <a:cs typeface="Verdana"/>
              </a:rPr>
              <a:t>offered </a:t>
            </a:r>
            <a:r>
              <a:rPr sz="1800" spc="-120" dirty="0">
                <a:latin typeface="Verdana"/>
                <a:cs typeface="Verdana"/>
              </a:rPr>
              <a:t>to  </a:t>
            </a:r>
            <a:r>
              <a:rPr sz="1800" spc="-100" dirty="0">
                <a:latin typeface="Verdana"/>
                <a:cs typeface="Verdana"/>
              </a:rPr>
              <a:t>customers, </a:t>
            </a:r>
            <a:r>
              <a:rPr sz="1800" spc="-90" dirty="0">
                <a:latin typeface="Verdana"/>
                <a:cs typeface="Verdana"/>
              </a:rPr>
              <a:t>and </a:t>
            </a:r>
            <a:r>
              <a:rPr sz="1800" spc="-80" dirty="0">
                <a:latin typeface="Verdana"/>
                <a:cs typeface="Verdana"/>
              </a:rPr>
              <a:t>enhances </a:t>
            </a:r>
            <a:r>
              <a:rPr sz="1800" spc="-65" dirty="0">
                <a:latin typeface="Verdana"/>
                <a:cs typeface="Verdana"/>
              </a:rPr>
              <a:t>business </a:t>
            </a:r>
            <a:r>
              <a:rPr sz="1800" spc="-85" dirty="0">
                <a:latin typeface="Verdana"/>
                <a:cs typeface="Verdana"/>
              </a:rPr>
              <a:t>processes, </a:t>
            </a:r>
            <a:r>
              <a:rPr sz="1800" spc="-105" dirty="0">
                <a:latin typeface="Verdana"/>
                <a:cs typeface="Verdana"/>
              </a:rPr>
              <a:t>managerial </a:t>
            </a:r>
            <a:r>
              <a:rPr sz="1800" spc="-70" dirty="0">
                <a:latin typeface="Verdana"/>
                <a:cs typeface="Verdana"/>
              </a:rPr>
              <a:t>decision</a:t>
            </a:r>
            <a:r>
              <a:rPr sz="1800" spc="37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making</a:t>
            </a:r>
            <a:endParaRPr sz="1800">
              <a:latin typeface="Verdana"/>
              <a:cs typeface="Verdana"/>
            </a:endParaRPr>
          </a:p>
          <a:p>
            <a:pPr marL="43815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1900">
              <a:latin typeface="Verdana"/>
              <a:cs typeface="Verdana"/>
            </a:endParaRPr>
          </a:p>
          <a:p>
            <a:pPr marL="56515" marR="480059">
              <a:lnSpc>
                <a:spcPts val="2100"/>
              </a:lnSpc>
              <a:buFont typeface="Wingdings"/>
              <a:buChar char=""/>
              <a:tabLst>
                <a:tab pos="228600" algn="l"/>
              </a:tabLst>
            </a:pPr>
            <a:r>
              <a:rPr sz="1800" spc="-100" dirty="0">
                <a:latin typeface="Verdana"/>
                <a:cs typeface="Verdana"/>
              </a:rPr>
              <a:t>Strengthens </a:t>
            </a:r>
            <a:r>
              <a:rPr sz="1800" spc="-90" dirty="0">
                <a:latin typeface="Verdana"/>
                <a:cs typeface="Verdana"/>
              </a:rPr>
              <a:t>their </a:t>
            </a:r>
            <a:r>
              <a:rPr sz="1800" spc="-105" dirty="0">
                <a:latin typeface="Verdana"/>
                <a:cs typeface="Verdana"/>
              </a:rPr>
              <a:t>competitive </a:t>
            </a:r>
            <a:r>
              <a:rPr sz="1800" spc="-80" dirty="0">
                <a:latin typeface="Verdana"/>
                <a:cs typeface="Verdana"/>
              </a:rPr>
              <a:t>positions </a:t>
            </a:r>
            <a:r>
              <a:rPr sz="1800" spc="-95" dirty="0">
                <a:latin typeface="Verdana"/>
                <a:cs typeface="Verdana"/>
              </a:rPr>
              <a:t>in </a:t>
            </a:r>
            <a:r>
              <a:rPr sz="1800" spc="-90" dirty="0">
                <a:latin typeface="Verdana"/>
                <a:cs typeface="Verdana"/>
              </a:rPr>
              <a:t>rapidly </a:t>
            </a:r>
            <a:r>
              <a:rPr sz="1800" spc="-100" dirty="0">
                <a:latin typeface="Verdana"/>
                <a:cs typeface="Verdana"/>
              </a:rPr>
              <a:t>changing </a:t>
            </a:r>
            <a:r>
              <a:rPr sz="1800" spc="-95" dirty="0">
                <a:latin typeface="Verdana"/>
                <a:cs typeface="Verdana"/>
              </a:rPr>
              <a:t>and </a:t>
            </a:r>
            <a:r>
              <a:rPr sz="1800" spc="-114" dirty="0">
                <a:latin typeface="Verdana"/>
                <a:cs typeface="Verdana"/>
              </a:rPr>
              <a:t>emerging  </a:t>
            </a:r>
            <a:r>
              <a:rPr sz="1800" spc="-105" dirty="0">
                <a:latin typeface="Verdana"/>
                <a:cs typeface="Verdana"/>
              </a:rPr>
              <a:t>economies.</a:t>
            </a:r>
            <a:endParaRPr sz="1800">
              <a:latin typeface="Verdana"/>
              <a:cs typeface="Verdana"/>
            </a:endParaRPr>
          </a:p>
          <a:p>
            <a:pPr marL="43815"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750">
              <a:latin typeface="Verdana"/>
              <a:cs typeface="Verdana"/>
            </a:endParaRPr>
          </a:p>
          <a:p>
            <a:pPr marL="227965" indent="-172085">
              <a:lnSpc>
                <a:spcPct val="100000"/>
              </a:lnSpc>
              <a:buFont typeface="Wingdings"/>
              <a:buChar char=""/>
              <a:tabLst>
                <a:tab pos="228600" algn="l"/>
              </a:tabLst>
            </a:pPr>
            <a:r>
              <a:rPr sz="1800" b="1" spc="30" dirty="0">
                <a:latin typeface="Arial"/>
                <a:cs typeface="Arial"/>
              </a:rPr>
              <a:t>Better </a:t>
            </a:r>
            <a:r>
              <a:rPr sz="1800" b="1" spc="15" dirty="0">
                <a:latin typeface="Arial"/>
                <a:cs typeface="Arial"/>
              </a:rPr>
              <a:t>work </a:t>
            </a:r>
            <a:r>
              <a:rPr sz="1800" b="1" spc="20" dirty="0">
                <a:latin typeface="Arial"/>
                <a:cs typeface="Arial"/>
              </a:rPr>
              <a:t>efficiency </a:t>
            </a:r>
            <a:r>
              <a:rPr sz="1800" b="1" spc="25" dirty="0">
                <a:latin typeface="Arial"/>
                <a:cs typeface="Arial"/>
              </a:rPr>
              <a:t>and </a:t>
            </a:r>
            <a:r>
              <a:rPr sz="1800" b="1" spc="40" dirty="0">
                <a:latin typeface="Arial"/>
                <a:cs typeface="Arial"/>
              </a:rPr>
              <a:t>data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tracking</a:t>
            </a:r>
            <a:r>
              <a:rPr sz="1800" spc="-5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43815"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800">
              <a:latin typeface="Verdana"/>
              <a:cs typeface="Verdana"/>
            </a:endParaRPr>
          </a:p>
          <a:p>
            <a:pPr marL="227965" indent="-172085">
              <a:lnSpc>
                <a:spcPct val="100000"/>
              </a:lnSpc>
              <a:buFont typeface="Wingdings"/>
              <a:buChar char=""/>
              <a:tabLst>
                <a:tab pos="228600" algn="l"/>
              </a:tabLst>
            </a:pPr>
            <a:r>
              <a:rPr sz="1800" spc="-110" dirty="0">
                <a:latin typeface="Verdana"/>
                <a:cs typeface="Verdana"/>
              </a:rPr>
              <a:t>Greater </a:t>
            </a:r>
            <a:r>
              <a:rPr sz="1800" spc="-75" dirty="0">
                <a:latin typeface="Verdana"/>
                <a:cs typeface="Verdana"/>
              </a:rPr>
              <a:t>accessibility </a:t>
            </a:r>
            <a:r>
              <a:rPr sz="1800" spc="-95" dirty="0">
                <a:latin typeface="Verdana"/>
                <a:cs typeface="Verdana"/>
              </a:rPr>
              <a:t>and collaboration </a:t>
            </a:r>
            <a:r>
              <a:rPr sz="1800" spc="-120" dirty="0">
                <a:latin typeface="Verdana"/>
                <a:cs typeface="Verdana"/>
              </a:rPr>
              <a:t>through </a:t>
            </a:r>
            <a:r>
              <a:rPr sz="1800" spc="-80" dirty="0">
                <a:latin typeface="Verdana"/>
                <a:cs typeface="Verdana"/>
              </a:rPr>
              <a:t>cloud</a:t>
            </a:r>
            <a:r>
              <a:rPr sz="1800" spc="70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computing.</a:t>
            </a:r>
            <a:endParaRPr sz="1800">
              <a:latin typeface="Verdana"/>
              <a:cs typeface="Verdana"/>
            </a:endParaRPr>
          </a:p>
          <a:p>
            <a:pPr marL="43815"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1700">
              <a:latin typeface="Verdana"/>
              <a:cs typeface="Verdana"/>
            </a:endParaRPr>
          </a:p>
          <a:p>
            <a:pPr marL="227965" indent="-172085">
              <a:lnSpc>
                <a:spcPct val="100000"/>
              </a:lnSpc>
              <a:buFont typeface="Wingdings"/>
              <a:buChar char=""/>
              <a:tabLst>
                <a:tab pos="228600" algn="l"/>
              </a:tabLst>
            </a:pPr>
            <a:r>
              <a:rPr sz="1800" spc="-110" dirty="0">
                <a:latin typeface="Verdana"/>
                <a:cs typeface="Verdana"/>
              </a:rPr>
              <a:t>24/7 </a:t>
            </a:r>
            <a:r>
              <a:rPr sz="1800" spc="-90" dirty="0">
                <a:latin typeface="Verdana"/>
                <a:cs typeface="Verdana"/>
              </a:rPr>
              <a:t>support </a:t>
            </a:r>
            <a:r>
              <a:rPr sz="1800" spc="-95" dirty="0">
                <a:latin typeface="Verdana"/>
                <a:cs typeface="Verdana"/>
              </a:rPr>
              <a:t>and </a:t>
            </a:r>
            <a:r>
              <a:rPr sz="1800" spc="-85" dirty="0">
                <a:latin typeface="Verdana"/>
                <a:cs typeface="Verdana"/>
              </a:rPr>
              <a:t>consistent software</a:t>
            </a:r>
            <a:r>
              <a:rPr sz="1800" spc="-36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upgrades.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00" y="375921"/>
            <a:ext cx="1295400" cy="99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8764" y="1452666"/>
            <a:ext cx="9139555" cy="76200"/>
          </a:xfrm>
          <a:custGeom>
            <a:avLst/>
            <a:gdLst/>
            <a:ahLst/>
            <a:cxnLst/>
            <a:rect l="l" t="t" r="r" b="b"/>
            <a:pathLst>
              <a:path w="9139555" h="76200">
                <a:moveTo>
                  <a:pt x="0" y="76159"/>
                </a:moveTo>
                <a:lnTo>
                  <a:pt x="9139236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6" y="461010"/>
            <a:ext cx="5615305" cy="1370888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spc="10" dirty="0">
                <a:latin typeface="Carlito"/>
                <a:cs typeface="Carlito"/>
              </a:rPr>
              <a:t>Proposed</a:t>
            </a:r>
            <a:r>
              <a:rPr sz="4400" b="1" spc="-254" dirty="0">
                <a:latin typeface="Carlito"/>
                <a:cs typeface="Carlito"/>
              </a:rPr>
              <a:t> </a:t>
            </a:r>
            <a:r>
              <a:rPr sz="4400" b="1" spc="10" dirty="0">
                <a:latin typeface="Carlito"/>
                <a:cs typeface="Carlito"/>
              </a:rPr>
              <a:t>methodology: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576" y="1559243"/>
            <a:ext cx="7973695" cy="27133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2150" spc="5" dirty="0">
                <a:latin typeface="Carlito"/>
                <a:cs typeface="Carlito"/>
              </a:rPr>
              <a:t>When </a:t>
            </a:r>
            <a:r>
              <a:rPr sz="2150" spc="10" dirty="0">
                <a:latin typeface="Carlito"/>
                <a:cs typeface="Carlito"/>
              </a:rPr>
              <a:t>the </a:t>
            </a:r>
            <a:r>
              <a:rPr sz="2150" spc="5" dirty="0">
                <a:latin typeface="Carlito"/>
                <a:cs typeface="Carlito"/>
              </a:rPr>
              <a:t>topic </a:t>
            </a:r>
            <a:r>
              <a:rPr sz="2150" spc="-5" dirty="0">
                <a:latin typeface="Carlito"/>
                <a:cs typeface="Carlito"/>
              </a:rPr>
              <a:t>of </a:t>
            </a:r>
            <a:r>
              <a:rPr sz="2150" spc="10" dirty="0">
                <a:latin typeface="Carlito"/>
                <a:cs typeface="Carlito"/>
              </a:rPr>
              <a:t>the </a:t>
            </a:r>
            <a:r>
              <a:rPr sz="2150" spc="-10" dirty="0">
                <a:latin typeface="Carlito"/>
                <a:cs typeface="Carlito"/>
              </a:rPr>
              <a:t>project </a:t>
            </a:r>
            <a:r>
              <a:rPr sz="2150" spc="20" dirty="0">
                <a:latin typeface="Carlito"/>
                <a:cs typeface="Carlito"/>
              </a:rPr>
              <a:t>will </a:t>
            </a:r>
            <a:r>
              <a:rPr sz="2150" dirty="0">
                <a:latin typeface="Carlito"/>
                <a:cs typeface="Carlito"/>
              </a:rPr>
              <a:t>be </a:t>
            </a:r>
            <a:r>
              <a:rPr sz="2150" spc="15" dirty="0">
                <a:latin typeface="Carlito"/>
                <a:cs typeface="Carlito"/>
              </a:rPr>
              <a:t>give to </a:t>
            </a:r>
            <a:r>
              <a:rPr sz="2150" spc="-10" dirty="0">
                <a:latin typeface="Carlito"/>
                <a:cs typeface="Carlito"/>
              </a:rPr>
              <a:t>us. </a:t>
            </a:r>
            <a:r>
              <a:rPr sz="2150" dirty="0">
                <a:latin typeface="Carlito"/>
                <a:cs typeface="Carlito"/>
              </a:rPr>
              <a:t>The </a:t>
            </a:r>
            <a:r>
              <a:rPr sz="2150" spc="5" dirty="0">
                <a:latin typeface="Carlito"/>
                <a:cs typeface="Carlito"/>
              </a:rPr>
              <a:t>topic </a:t>
            </a:r>
            <a:r>
              <a:rPr sz="2150" spc="20" dirty="0">
                <a:latin typeface="Carlito"/>
                <a:cs typeface="Carlito"/>
              </a:rPr>
              <a:t>will </a:t>
            </a:r>
            <a:r>
              <a:rPr sz="2150" spc="5" dirty="0">
                <a:latin typeface="Carlito"/>
                <a:cs typeface="Carlito"/>
              </a:rPr>
              <a:t>divide  </a:t>
            </a:r>
            <a:r>
              <a:rPr sz="2150" spc="10" dirty="0">
                <a:latin typeface="Carlito"/>
                <a:cs typeface="Carlito"/>
              </a:rPr>
              <a:t>into </a:t>
            </a:r>
            <a:r>
              <a:rPr sz="2150" spc="-5" dirty="0">
                <a:latin typeface="Carlito"/>
                <a:cs typeface="Carlito"/>
              </a:rPr>
              <a:t>sub </a:t>
            </a:r>
            <a:r>
              <a:rPr sz="2150" spc="5" dirty="0">
                <a:latin typeface="Carlito"/>
                <a:cs typeface="Carlito"/>
              </a:rPr>
              <a:t>topics </a:t>
            </a:r>
            <a:r>
              <a:rPr sz="2150" spc="-10" dirty="0">
                <a:latin typeface="Carlito"/>
                <a:cs typeface="Carlito"/>
              </a:rPr>
              <a:t>such </a:t>
            </a:r>
            <a:r>
              <a:rPr sz="2150" spc="10" dirty="0">
                <a:latin typeface="Carlito"/>
                <a:cs typeface="Carlito"/>
              </a:rPr>
              <a:t>as data </a:t>
            </a:r>
            <a:r>
              <a:rPr sz="2150" dirty="0">
                <a:latin typeface="Carlito"/>
                <a:cs typeface="Carlito"/>
              </a:rPr>
              <a:t>collection, Coordination </a:t>
            </a:r>
            <a:r>
              <a:rPr sz="2150" spc="20" dirty="0">
                <a:latin typeface="Carlito"/>
                <a:cs typeface="Carlito"/>
              </a:rPr>
              <a:t>with </a:t>
            </a:r>
            <a:r>
              <a:rPr sz="2150" spc="-10" dirty="0">
                <a:latin typeface="Carlito"/>
                <a:cs typeface="Carlito"/>
              </a:rPr>
              <a:t>necessary  </a:t>
            </a:r>
            <a:r>
              <a:rPr sz="2150" spc="-5" dirty="0">
                <a:latin typeface="Carlito"/>
                <a:cs typeface="Carlito"/>
              </a:rPr>
              <a:t>ethics, Execution, Preparation of reports, </a:t>
            </a:r>
            <a:r>
              <a:rPr sz="2150" dirty="0">
                <a:latin typeface="Carlito"/>
                <a:cs typeface="Carlito"/>
              </a:rPr>
              <a:t>Presentation </a:t>
            </a:r>
            <a:r>
              <a:rPr sz="2150" spc="-5" dirty="0">
                <a:latin typeface="Carlito"/>
                <a:cs typeface="Carlito"/>
              </a:rPr>
              <a:t>of </a:t>
            </a:r>
            <a:r>
              <a:rPr sz="2150" spc="-10" dirty="0">
                <a:latin typeface="Carlito"/>
                <a:cs typeface="Carlito"/>
              </a:rPr>
              <a:t>report </a:t>
            </a:r>
            <a:r>
              <a:rPr sz="2150" spc="5" dirty="0">
                <a:latin typeface="Carlito"/>
                <a:cs typeface="Carlito"/>
              </a:rPr>
              <a:t>and  </a:t>
            </a:r>
            <a:r>
              <a:rPr sz="2150" spc="15" dirty="0">
                <a:latin typeface="Carlito"/>
                <a:cs typeface="Carlito"/>
              </a:rPr>
              <a:t>finally </a:t>
            </a:r>
            <a:r>
              <a:rPr sz="2150" spc="-5" dirty="0">
                <a:latin typeface="Carlito"/>
                <a:cs typeface="Carlito"/>
              </a:rPr>
              <a:t>submission </a:t>
            </a:r>
            <a:r>
              <a:rPr sz="2150" dirty="0">
                <a:latin typeface="Carlito"/>
                <a:cs typeface="Carlito"/>
              </a:rPr>
              <a:t>of </a:t>
            </a:r>
            <a:r>
              <a:rPr sz="2150" spc="-5" dirty="0">
                <a:latin typeface="Carlito"/>
                <a:cs typeface="Carlito"/>
              </a:rPr>
              <a:t>report. Then these sub </a:t>
            </a:r>
            <a:r>
              <a:rPr sz="2150" spc="5" dirty="0">
                <a:latin typeface="Carlito"/>
                <a:cs typeface="Carlito"/>
              </a:rPr>
              <a:t>topic </a:t>
            </a:r>
            <a:r>
              <a:rPr sz="2150" spc="20" dirty="0">
                <a:latin typeface="Carlito"/>
                <a:cs typeface="Carlito"/>
              </a:rPr>
              <a:t>will </a:t>
            </a:r>
            <a:r>
              <a:rPr sz="2150" dirty="0">
                <a:latin typeface="Carlito"/>
                <a:cs typeface="Carlito"/>
              </a:rPr>
              <a:t>be </a:t>
            </a:r>
            <a:r>
              <a:rPr sz="2150" spc="-10" dirty="0">
                <a:latin typeface="Carlito"/>
                <a:cs typeface="Carlito"/>
              </a:rPr>
              <a:t>sent </a:t>
            </a:r>
            <a:r>
              <a:rPr sz="2150" spc="20" dirty="0">
                <a:latin typeface="Carlito"/>
                <a:cs typeface="Carlito"/>
              </a:rPr>
              <a:t>to </a:t>
            </a:r>
            <a:r>
              <a:rPr sz="2150" spc="5" dirty="0">
                <a:latin typeface="Carlito"/>
                <a:cs typeface="Carlito"/>
              </a:rPr>
              <a:t>group  </a:t>
            </a:r>
            <a:r>
              <a:rPr sz="2150" spc="-5" dirty="0">
                <a:latin typeface="Carlito"/>
                <a:cs typeface="Carlito"/>
              </a:rPr>
              <a:t>members </a:t>
            </a:r>
            <a:r>
              <a:rPr sz="2150" spc="-20" dirty="0">
                <a:latin typeface="Carlito"/>
                <a:cs typeface="Carlito"/>
              </a:rPr>
              <a:t>for </a:t>
            </a:r>
            <a:r>
              <a:rPr sz="2150" spc="5" dirty="0">
                <a:latin typeface="Carlito"/>
                <a:cs typeface="Carlito"/>
              </a:rPr>
              <a:t>their </a:t>
            </a:r>
            <a:r>
              <a:rPr sz="2150" spc="-5" dirty="0">
                <a:latin typeface="Carlito"/>
                <a:cs typeface="Carlito"/>
              </a:rPr>
              <a:t>respective </a:t>
            </a:r>
            <a:r>
              <a:rPr sz="2150" dirty="0">
                <a:latin typeface="Carlito"/>
                <a:cs typeface="Carlito"/>
              </a:rPr>
              <a:t>work. </a:t>
            </a:r>
            <a:r>
              <a:rPr sz="2150" spc="-5" dirty="0">
                <a:latin typeface="Carlito"/>
                <a:cs typeface="Carlito"/>
              </a:rPr>
              <a:t>Once </a:t>
            </a:r>
            <a:r>
              <a:rPr sz="2150" dirty="0">
                <a:latin typeface="Carlito"/>
                <a:cs typeface="Carlito"/>
              </a:rPr>
              <a:t>they </a:t>
            </a:r>
            <a:r>
              <a:rPr sz="2150" spc="20" dirty="0">
                <a:latin typeface="Carlito"/>
                <a:cs typeface="Carlito"/>
              </a:rPr>
              <a:t>will </a:t>
            </a:r>
            <a:r>
              <a:rPr sz="2150" dirty="0">
                <a:latin typeface="Carlito"/>
                <a:cs typeface="Carlito"/>
              </a:rPr>
              <a:t>complete </a:t>
            </a:r>
            <a:r>
              <a:rPr sz="2150" spc="5" dirty="0">
                <a:latin typeface="Carlito"/>
                <a:cs typeface="Carlito"/>
              </a:rPr>
              <a:t>their  </a:t>
            </a:r>
            <a:r>
              <a:rPr sz="2150" spc="-5" dirty="0">
                <a:latin typeface="Carlito"/>
                <a:cs typeface="Carlito"/>
              </a:rPr>
              <a:t>respective </a:t>
            </a:r>
            <a:r>
              <a:rPr sz="2150" spc="5" dirty="0">
                <a:latin typeface="Carlito"/>
                <a:cs typeface="Carlito"/>
              </a:rPr>
              <a:t>work </a:t>
            </a:r>
            <a:r>
              <a:rPr sz="2150" spc="-10" dirty="0">
                <a:latin typeface="Carlito"/>
                <a:cs typeface="Carlito"/>
              </a:rPr>
              <a:t>such </a:t>
            </a:r>
            <a:r>
              <a:rPr sz="2150" spc="10" dirty="0">
                <a:latin typeface="Carlito"/>
                <a:cs typeface="Carlito"/>
              </a:rPr>
              <a:t>as data </a:t>
            </a:r>
            <a:r>
              <a:rPr sz="2150" dirty="0">
                <a:latin typeface="Carlito"/>
                <a:cs typeface="Carlito"/>
              </a:rPr>
              <a:t>collection, then </a:t>
            </a:r>
            <a:r>
              <a:rPr sz="2150" spc="10" dirty="0">
                <a:latin typeface="Carlito"/>
                <a:cs typeface="Carlito"/>
              </a:rPr>
              <a:t>that data </a:t>
            </a:r>
            <a:r>
              <a:rPr sz="2150" spc="20" dirty="0">
                <a:latin typeface="Carlito"/>
                <a:cs typeface="Carlito"/>
              </a:rPr>
              <a:t>will </a:t>
            </a:r>
            <a:r>
              <a:rPr sz="2150" dirty="0">
                <a:latin typeface="Carlito"/>
                <a:cs typeface="Carlito"/>
              </a:rPr>
              <a:t>be  </a:t>
            </a:r>
            <a:r>
              <a:rPr sz="2150" spc="-10" dirty="0">
                <a:latin typeface="Carlito"/>
                <a:cs typeface="Carlito"/>
              </a:rPr>
              <a:t>executed </a:t>
            </a:r>
            <a:r>
              <a:rPr sz="2150" dirty="0">
                <a:latin typeface="Carlito"/>
                <a:cs typeface="Carlito"/>
              </a:rPr>
              <a:t>by </a:t>
            </a:r>
            <a:r>
              <a:rPr sz="2150" spc="10" dirty="0">
                <a:latin typeface="Carlito"/>
                <a:cs typeface="Carlito"/>
              </a:rPr>
              <a:t>the </a:t>
            </a:r>
            <a:r>
              <a:rPr sz="2150" dirty="0">
                <a:latin typeface="Carlito"/>
                <a:cs typeface="Carlito"/>
              </a:rPr>
              <a:t>leader </a:t>
            </a:r>
            <a:r>
              <a:rPr sz="2150" spc="-5" dirty="0">
                <a:latin typeface="Carlito"/>
                <a:cs typeface="Carlito"/>
              </a:rPr>
              <a:t>of </a:t>
            </a:r>
            <a:r>
              <a:rPr sz="2150" spc="10" dirty="0">
                <a:latin typeface="Carlito"/>
                <a:cs typeface="Carlito"/>
              </a:rPr>
              <a:t>the </a:t>
            </a:r>
            <a:r>
              <a:rPr sz="2150" spc="5" dirty="0">
                <a:latin typeface="Carlito"/>
                <a:cs typeface="Carlito"/>
              </a:rPr>
              <a:t>group </a:t>
            </a:r>
            <a:r>
              <a:rPr sz="2150" dirty="0">
                <a:latin typeface="Carlito"/>
                <a:cs typeface="Carlito"/>
              </a:rPr>
              <a:t>then </a:t>
            </a:r>
            <a:r>
              <a:rPr sz="2150" spc="15" dirty="0">
                <a:latin typeface="Carlito"/>
                <a:cs typeface="Carlito"/>
              </a:rPr>
              <a:t>it </a:t>
            </a:r>
            <a:r>
              <a:rPr sz="2150" spc="20" dirty="0">
                <a:latin typeface="Carlito"/>
                <a:cs typeface="Carlito"/>
              </a:rPr>
              <a:t>will </a:t>
            </a:r>
            <a:r>
              <a:rPr sz="2150" dirty="0">
                <a:latin typeface="Carlito"/>
                <a:cs typeface="Carlito"/>
              </a:rPr>
              <a:t>be </a:t>
            </a:r>
            <a:r>
              <a:rPr sz="2150" spc="-10" dirty="0">
                <a:latin typeface="Carlito"/>
                <a:cs typeface="Carlito"/>
              </a:rPr>
              <a:t>presented </a:t>
            </a:r>
            <a:r>
              <a:rPr sz="2150" spc="15" dirty="0">
                <a:latin typeface="Carlito"/>
                <a:cs typeface="Carlito"/>
              </a:rPr>
              <a:t>to </a:t>
            </a:r>
            <a:r>
              <a:rPr sz="2150" spc="10" dirty="0">
                <a:latin typeface="Carlito"/>
                <a:cs typeface="Carlito"/>
              </a:rPr>
              <a:t>the  </a:t>
            </a:r>
            <a:r>
              <a:rPr sz="2150" spc="-10" dirty="0">
                <a:latin typeface="Carlito"/>
                <a:cs typeface="Carlito"/>
              </a:rPr>
              <a:t>subject </a:t>
            </a:r>
            <a:r>
              <a:rPr sz="2150" spc="-5" dirty="0">
                <a:latin typeface="Carlito"/>
                <a:cs typeface="Carlito"/>
              </a:rPr>
              <a:t>teacher </a:t>
            </a:r>
            <a:r>
              <a:rPr sz="2150" spc="5" dirty="0">
                <a:latin typeface="Carlito"/>
                <a:cs typeface="Carlito"/>
              </a:rPr>
              <a:t>and </a:t>
            </a:r>
            <a:r>
              <a:rPr sz="2150" dirty="0">
                <a:latin typeface="Carlito"/>
                <a:cs typeface="Carlito"/>
              </a:rPr>
              <a:t>then </a:t>
            </a:r>
            <a:r>
              <a:rPr sz="2150" spc="-5" dirty="0">
                <a:latin typeface="Carlito"/>
                <a:cs typeface="Carlito"/>
              </a:rPr>
              <a:t>submission of </a:t>
            </a:r>
            <a:r>
              <a:rPr sz="2150" spc="10" dirty="0">
                <a:latin typeface="Carlito"/>
                <a:cs typeface="Carlito"/>
              </a:rPr>
              <a:t>the</a:t>
            </a:r>
            <a:r>
              <a:rPr sz="2150" spc="-245" dirty="0">
                <a:latin typeface="Carlito"/>
                <a:cs typeface="Carlito"/>
              </a:rPr>
              <a:t> </a:t>
            </a:r>
            <a:r>
              <a:rPr sz="2150" spc="-5" dirty="0">
                <a:latin typeface="Carlito"/>
                <a:cs typeface="Carlito"/>
              </a:rPr>
              <a:t>project.</a:t>
            </a:r>
            <a:endParaRPr sz="2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8546" y="2383091"/>
            <a:ext cx="345884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indent="-324485">
              <a:spcBef>
                <a:spcPts val="130"/>
              </a:spcBef>
              <a:buFont typeface="Arial"/>
              <a:buChar char="•"/>
              <a:tabLst>
                <a:tab pos="337185" algn="l"/>
              </a:tabLst>
            </a:pPr>
            <a:r>
              <a:rPr sz="4400" spc="5" dirty="0">
                <a:latin typeface="Carlito"/>
                <a:cs typeface="Carlito"/>
              </a:rPr>
              <a:t>ACTION</a:t>
            </a:r>
            <a:r>
              <a:rPr sz="4400" spc="-80" dirty="0">
                <a:latin typeface="Carlito"/>
                <a:cs typeface="Carlito"/>
              </a:rPr>
              <a:t> </a:t>
            </a:r>
            <a:r>
              <a:rPr sz="4400" spc="5" dirty="0">
                <a:latin typeface="Carlito"/>
                <a:cs typeface="Carlito"/>
              </a:rPr>
              <a:t>PLAN</a:t>
            </a:r>
            <a:endParaRPr sz="44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00528" y="3762125"/>
            <a:ext cx="2843530" cy="901065"/>
            <a:chOff x="3076528" y="3762124"/>
            <a:chExt cx="2843530" cy="901065"/>
          </a:xfrm>
        </p:grpSpPr>
        <p:sp>
          <p:nvSpPr>
            <p:cNvPr id="4" name="object 4"/>
            <p:cNvSpPr/>
            <p:nvPr/>
          </p:nvSpPr>
          <p:spPr>
            <a:xfrm>
              <a:off x="3076528" y="3762124"/>
              <a:ext cx="2843368" cy="900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24199" y="3809999"/>
              <a:ext cx="2743200" cy="762000"/>
            </a:xfrm>
            <a:custGeom>
              <a:avLst/>
              <a:gdLst/>
              <a:ahLst/>
              <a:cxnLst/>
              <a:rect l="l" t="t" r="r" b="b"/>
              <a:pathLst>
                <a:path w="2743200" h="762000">
                  <a:moveTo>
                    <a:pt x="2362200" y="0"/>
                  </a:moveTo>
                  <a:lnTo>
                    <a:pt x="2362200" y="190500"/>
                  </a:lnTo>
                  <a:lnTo>
                    <a:pt x="0" y="190500"/>
                  </a:lnTo>
                  <a:lnTo>
                    <a:pt x="0" y="571500"/>
                  </a:lnTo>
                  <a:lnTo>
                    <a:pt x="2362200" y="571500"/>
                  </a:lnTo>
                  <a:lnTo>
                    <a:pt x="2362200" y="762000"/>
                  </a:lnTo>
                  <a:lnTo>
                    <a:pt x="2743200" y="3810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24199" y="3809999"/>
              <a:ext cx="2743200" cy="762000"/>
            </a:xfrm>
            <a:custGeom>
              <a:avLst/>
              <a:gdLst/>
              <a:ahLst/>
              <a:cxnLst/>
              <a:rect l="l" t="t" r="r" b="b"/>
              <a:pathLst>
                <a:path w="2743200" h="762000">
                  <a:moveTo>
                    <a:pt x="0" y="190500"/>
                  </a:moveTo>
                  <a:lnTo>
                    <a:pt x="2362200" y="190500"/>
                  </a:lnTo>
                  <a:lnTo>
                    <a:pt x="2362200" y="0"/>
                  </a:lnTo>
                  <a:lnTo>
                    <a:pt x="2743200" y="381000"/>
                  </a:lnTo>
                  <a:lnTo>
                    <a:pt x="2362200" y="762000"/>
                  </a:lnTo>
                  <a:lnTo>
                    <a:pt x="2362200" y="571500"/>
                  </a:lnTo>
                  <a:lnTo>
                    <a:pt x="0" y="571500"/>
                  </a:lnTo>
                  <a:lnTo>
                    <a:pt x="0" y="1905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47141"/>
              </p:ext>
            </p:extLst>
          </p:nvPr>
        </p:nvGraphicFramePr>
        <p:xfrm>
          <a:off x="609600" y="1"/>
          <a:ext cx="10820400" cy="7114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5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3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68425">
                <a:tc>
                  <a:txBody>
                    <a:bodyPr/>
                    <a:lstStyle/>
                    <a:p>
                      <a:pPr marL="88265" marR="323850">
                        <a:lnSpc>
                          <a:spcPct val="102400"/>
                        </a:lnSpc>
                        <a:spcBef>
                          <a:spcPts val="135"/>
                        </a:spcBef>
                      </a:pPr>
                      <a:r>
                        <a:rPr sz="2750" b="1" spc="-8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Sr.  </a:t>
                      </a:r>
                      <a:r>
                        <a:rPr sz="275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1714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35000">
                        <a:lnSpc>
                          <a:spcPct val="102400"/>
                        </a:lnSpc>
                        <a:spcBef>
                          <a:spcPts val="135"/>
                        </a:spcBef>
                      </a:pPr>
                      <a:r>
                        <a:rPr sz="27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Details </a:t>
                      </a:r>
                      <a:r>
                        <a:rPr sz="275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 </a:t>
                      </a:r>
                      <a:r>
                        <a:rPr sz="27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Activity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377825">
                        <a:lnSpc>
                          <a:spcPct val="102400"/>
                        </a:lnSpc>
                        <a:spcBef>
                          <a:spcPts val="135"/>
                        </a:spcBef>
                      </a:pPr>
                      <a:r>
                        <a:rPr sz="275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Planned  </a:t>
                      </a:r>
                      <a:r>
                        <a:rPr sz="27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start</a:t>
                      </a:r>
                      <a:r>
                        <a:rPr sz="2750" b="1" spc="-1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75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date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677545" algn="just">
                        <a:lnSpc>
                          <a:spcPct val="102400"/>
                        </a:lnSpc>
                        <a:spcBef>
                          <a:spcPts val="135"/>
                        </a:spcBef>
                      </a:pPr>
                      <a:r>
                        <a:rPr sz="2750" b="1" spc="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sz="275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</a:t>
                      </a:r>
                      <a:r>
                        <a:rPr sz="275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27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nn</a:t>
                      </a:r>
                      <a:r>
                        <a:rPr sz="2750" b="1" spc="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sz="275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  </a:t>
                      </a:r>
                      <a:r>
                        <a:rPr sz="275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finished  </a:t>
                      </a:r>
                      <a:r>
                        <a:rPr sz="275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date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603885" algn="just">
                        <a:lnSpc>
                          <a:spcPct val="100499"/>
                        </a:lnSpc>
                        <a:spcBef>
                          <a:spcPts val="1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2400" b="1" spc="-7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Responsible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member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79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750" spc="-20" dirty="0">
                          <a:latin typeface="Carlito"/>
                          <a:cs typeface="Carlito"/>
                        </a:rPr>
                        <a:t>.1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588645" marR="209550" indent="-372110">
                        <a:lnSpc>
                          <a:spcPct val="102400"/>
                        </a:lnSpc>
                        <a:spcBef>
                          <a:spcPts val="175"/>
                        </a:spcBef>
                      </a:pPr>
                      <a:r>
                        <a:rPr sz="2750" spc="-25" dirty="0">
                          <a:latin typeface="Carlito"/>
                          <a:cs typeface="Carlito"/>
                        </a:rPr>
                        <a:t>I</a:t>
                      </a:r>
                      <a:r>
                        <a:rPr sz="2750" spc="-35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2750" spc="-100" dirty="0">
                          <a:latin typeface="Carlito"/>
                          <a:cs typeface="Carlito"/>
                        </a:rPr>
                        <a:t>f</a:t>
                      </a:r>
                      <a:r>
                        <a:rPr sz="2750" spc="30" dirty="0">
                          <a:latin typeface="Carlito"/>
                          <a:cs typeface="Carlito"/>
                        </a:rPr>
                        <a:t>o</a:t>
                      </a:r>
                      <a:r>
                        <a:rPr sz="275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2750" spc="3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2750" spc="15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2750" spc="-35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2750" spc="-40" dirty="0">
                          <a:latin typeface="Carlito"/>
                          <a:cs typeface="Carlito"/>
                        </a:rPr>
                        <a:t>i</a:t>
                      </a:r>
                      <a:r>
                        <a:rPr sz="2750" spc="30" dirty="0">
                          <a:latin typeface="Carlito"/>
                          <a:cs typeface="Carlito"/>
                        </a:rPr>
                        <a:t>o</a:t>
                      </a:r>
                      <a:r>
                        <a:rPr sz="2750" dirty="0">
                          <a:latin typeface="Carlito"/>
                          <a:cs typeface="Carlito"/>
                        </a:rPr>
                        <a:t>n  Search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750" spc="15" dirty="0">
                          <a:latin typeface="Carlito"/>
                          <a:cs typeface="Carlito"/>
                        </a:rPr>
                        <a:t>20-10-2022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750" spc="15" dirty="0">
                          <a:latin typeface="Carlito"/>
                          <a:cs typeface="Carlito"/>
                        </a:rPr>
                        <a:t>20-10-2022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231775">
                        <a:lnSpc>
                          <a:spcPct val="102400"/>
                        </a:lnSpc>
                        <a:spcBef>
                          <a:spcPts val="175"/>
                        </a:spcBef>
                      </a:pPr>
                      <a:r>
                        <a:rPr lang="en-US" sz="2750" spc="10" dirty="0">
                          <a:latin typeface="Carlito"/>
                          <a:cs typeface="Carlito"/>
                        </a:rPr>
                        <a:t>HARSHH; KARAN; </a:t>
                      </a:r>
                      <a:endParaRPr sz="2750" dirty="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96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50" spc="-20" dirty="0">
                          <a:latin typeface="Carlito"/>
                          <a:cs typeface="Carlito"/>
                        </a:rPr>
                        <a:t>.2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30835" marR="92710" indent="-219710">
                        <a:lnSpc>
                          <a:spcPct val="102400"/>
                        </a:lnSpc>
                        <a:spcBef>
                          <a:spcPts val="185"/>
                        </a:spcBef>
                      </a:pPr>
                      <a:r>
                        <a:rPr sz="2750" spc="-10" dirty="0">
                          <a:latin typeface="Carlito"/>
                          <a:cs typeface="Carlito"/>
                        </a:rPr>
                        <a:t>Online </a:t>
                      </a:r>
                      <a:r>
                        <a:rPr sz="2750" spc="-5" dirty="0">
                          <a:latin typeface="Carlito"/>
                          <a:cs typeface="Carlito"/>
                        </a:rPr>
                        <a:t>Group  Discussion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50" spc="15" dirty="0">
                          <a:latin typeface="Carlito"/>
                          <a:cs typeface="Carlito"/>
                        </a:rPr>
                        <a:t>21-10-2022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50" spc="15" dirty="0">
                          <a:latin typeface="Carlito"/>
                          <a:cs typeface="Carlito"/>
                        </a:rPr>
                        <a:t>21-10-2022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809625">
                        <a:lnSpc>
                          <a:spcPct val="102400"/>
                        </a:lnSpc>
                        <a:spcBef>
                          <a:spcPts val="185"/>
                        </a:spcBef>
                      </a:pPr>
                      <a:r>
                        <a:rPr sz="2750" spc="-20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2750" spc="-50" dirty="0">
                          <a:latin typeface="Carlito"/>
                          <a:cs typeface="Carlito"/>
                        </a:rPr>
                        <a:t>Team  </a:t>
                      </a:r>
                      <a:r>
                        <a:rPr sz="2750" spc="2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2750" spc="-35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2750" spc="30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2750" spc="-35" dirty="0">
                          <a:latin typeface="Carlito"/>
                          <a:cs typeface="Carlito"/>
                        </a:rPr>
                        <a:t>be</a:t>
                      </a:r>
                      <a:r>
                        <a:rPr sz="2750" spc="-7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2750" dirty="0">
                          <a:latin typeface="Carlito"/>
                          <a:cs typeface="Carlito"/>
                        </a:rPr>
                        <a:t>s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04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750" spc="-20" dirty="0">
                          <a:latin typeface="Carlito"/>
                          <a:cs typeface="Carlito"/>
                        </a:rPr>
                        <a:t>.3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59410" marR="340995" indent="257175">
                        <a:lnSpc>
                          <a:spcPct val="102400"/>
                        </a:lnSpc>
                        <a:spcBef>
                          <a:spcPts val="195"/>
                        </a:spcBef>
                      </a:pPr>
                      <a:r>
                        <a:rPr sz="2750" spc="-35" dirty="0">
                          <a:latin typeface="Carlito"/>
                          <a:cs typeface="Carlito"/>
                        </a:rPr>
                        <a:t>Taking  </a:t>
                      </a:r>
                      <a:r>
                        <a:rPr sz="2750" spc="-85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2750" spc="-3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2750" spc="-100" dirty="0">
                          <a:latin typeface="Carlito"/>
                          <a:cs typeface="Carlito"/>
                        </a:rPr>
                        <a:t>f</a:t>
                      </a:r>
                      <a:r>
                        <a:rPr sz="2750" spc="-3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275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2750" spc="-25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2750" spc="-35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2750" spc="25" dirty="0">
                          <a:latin typeface="Carlito"/>
                          <a:cs typeface="Carlito"/>
                        </a:rPr>
                        <a:t>c</a:t>
                      </a:r>
                      <a:r>
                        <a:rPr sz="2750" dirty="0">
                          <a:latin typeface="Carlito"/>
                          <a:cs typeface="Carlito"/>
                        </a:rPr>
                        <a:t>e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750" spc="20" dirty="0">
                          <a:latin typeface="Carlito"/>
                          <a:cs typeface="Carlito"/>
                        </a:rPr>
                        <a:t>22-10-2022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750" spc="20" dirty="0">
                          <a:latin typeface="Carlito"/>
                          <a:cs typeface="Carlito"/>
                        </a:rPr>
                        <a:t>22-10-2022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750" spc="-15" dirty="0">
                          <a:latin typeface="Carlito"/>
                          <a:cs typeface="Carlito"/>
                        </a:rPr>
                        <a:t>KARAN ; DEERAJ </a:t>
                      </a:r>
                      <a:endParaRPr sz="2750" dirty="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319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750" spc="-20" dirty="0">
                          <a:latin typeface="Carlito"/>
                          <a:cs typeface="Carlito"/>
                        </a:rPr>
                        <a:t>.4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3619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750" spc="-10" dirty="0">
                          <a:latin typeface="Carlito"/>
                          <a:cs typeface="Carlito"/>
                        </a:rPr>
                        <a:t>Execution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750" spc="20" dirty="0">
                          <a:latin typeface="Carlito"/>
                          <a:cs typeface="Carlito"/>
                        </a:rPr>
                        <a:t>22-10-2022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750" spc="20" dirty="0">
                          <a:latin typeface="Carlito"/>
                          <a:cs typeface="Carlito"/>
                        </a:rPr>
                        <a:t>23-10-2022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lang="en-US" sz="2750" spc="10" dirty="0">
                          <a:latin typeface="Carlito"/>
                          <a:cs typeface="Carlito"/>
                        </a:rPr>
                        <a:t>KARAN </a:t>
                      </a:r>
                      <a:endParaRPr sz="2750" dirty="0">
                        <a:latin typeface="Carlito"/>
                        <a:cs typeface="Carlito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spc="-20" dirty="0">
                          <a:latin typeface="Carlito"/>
                          <a:cs typeface="Carlito"/>
                        </a:rPr>
                        <a:t>.5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30835" marR="191770" indent="-133350">
                        <a:lnSpc>
                          <a:spcPct val="102400"/>
                        </a:lnSpc>
                        <a:spcBef>
                          <a:spcPts val="210"/>
                        </a:spcBef>
                      </a:pPr>
                      <a:r>
                        <a:rPr sz="2750" spc="15" dirty="0">
                          <a:latin typeface="Carlito"/>
                          <a:cs typeface="Carlito"/>
                        </a:rPr>
                        <a:t>C</a:t>
                      </a:r>
                      <a:r>
                        <a:rPr sz="2750" spc="30" dirty="0">
                          <a:latin typeface="Carlito"/>
                          <a:cs typeface="Carlito"/>
                        </a:rPr>
                        <a:t>o</a:t>
                      </a:r>
                      <a:r>
                        <a:rPr sz="2750" spc="2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2750" spc="-35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2750" spc="-40" dirty="0">
                          <a:latin typeface="Carlito"/>
                          <a:cs typeface="Carlito"/>
                        </a:rPr>
                        <a:t>il</a:t>
                      </a:r>
                      <a:r>
                        <a:rPr sz="2750" spc="15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2750" spc="-35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2750" spc="-40" dirty="0">
                          <a:latin typeface="Carlito"/>
                          <a:cs typeface="Carlito"/>
                        </a:rPr>
                        <a:t>i</a:t>
                      </a:r>
                      <a:r>
                        <a:rPr sz="2750" spc="30" dirty="0">
                          <a:latin typeface="Carlito"/>
                          <a:cs typeface="Carlito"/>
                        </a:rPr>
                        <a:t>o</a:t>
                      </a:r>
                      <a:r>
                        <a:rPr sz="2750" dirty="0">
                          <a:latin typeface="Carlito"/>
                          <a:cs typeface="Carlito"/>
                        </a:rPr>
                        <a:t>n  </a:t>
                      </a:r>
                      <a:r>
                        <a:rPr sz="2750" spc="25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275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50" spc="-10" dirty="0">
                          <a:latin typeface="Carlito"/>
                          <a:cs typeface="Carlito"/>
                        </a:rPr>
                        <a:t>Reports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spc="15" dirty="0">
                          <a:latin typeface="Carlito"/>
                          <a:cs typeface="Carlito"/>
                        </a:rPr>
                        <a:t>22-10-2022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750" spc="15" dirty="0">
                          <a:latin typeface="Carlito"/>
                          <a:cs typeface="Carlito"/>
                        </a:rPr>
                        <a:t>28-10-2022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2750" spc="-5" dirty="0">
                          <a:latin typeface="Carlito"/>
                          <a:cs typeface="Carlito"/>
                        </a:rPr>
                        <a:t>HARSHH </a:t>
                      </a:r>
                      <a:endParaRPr sz="2750" dirty="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631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750" spc="-20" dirty="0">
                          <a:latin typeface="Carlito"/>
                          <a:cs typeface="Carlito"/>
                        </a:rPr>
                        <a:t>.6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3810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73685" marR="148590" indent="-114935">
                        <a:lnSpc>
                          <a:spcPct val="102400"/>
                        </a:lnSpc>
                        <a:spcBef>
                          <a:spcPts val="220"/>
                        </a:spcBef>
                      </a:pPr>
                      <a:r>
                        <a:rPr sz="2750" spc="-10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275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2750" spc="-25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2750" spc="-35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2750" spc="-3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2750" spc="-35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2750" spc="-30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2750" spc="15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2750" spc="-30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2750" spc="-35" dirty="0">
                          <a:latin typeface="Carlito"/>
                          <a:cs typeface="Carlito"/>
                        </a:rPr>
                        <a:t>i</a:t>
                      </a:r>
                      <a:r>
                        <a:rPr sz="2750" spc="30" dirty="0">
                          <a:latin typeface="Carlito"/>
                          <a:cs typeface="Carlito"/>
                        </a:rPr>
                        <a:t>o</a:t>
                      </a:r>
                      <a:r>
                        <a:rPr sz="2750" dirty="0">
                          <a:latin typeface="Carlito"/>
                          <a:cs typeface="Carlito"/>
                        </a:rPr>
                        <a:t>n  </a:t>
                      </a:r>
                      <a:r>
                        <a:rPr sz="2750" spc="5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275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50" spc="-10" dirty="0">
                          <a:latin typeface="Carlito"/>
                          <a:cs typeface="Carlito"/>
                        </a:rPr>
                        <a:t>Report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214629" indent="-143510">
                        <a:lnSpc>
                          <a:spcPct val="102400"/>
                        </a:lnSpc>
                        <a:spcBef>
                          <a:spcPts val="220"/>
                        </a:spcBef>
                      </a:pPr>
                      <a:r>
                        <a:rPr sz="2750" spc="-5" dirty="0">
                          <a:latin typeface="Carlito"/>
                          <a:cs typeface="Carlito"/>
                        </a:rPr>
                        <a:t>During </a:t>
                      </a:r>
                      <a:r>
                        <a:rPr sz="2750" spc="3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2775" spc="44" baseline="24024" dirty="0">
                          <a:latin typeface="Carlito"/>
                          <a:cs typeface="Carlito"/>
                        </a:rPr>
                        <a:t>rd  </a:t>
                      </a:r>
                      <a:r>
                        <a:rPr sz="2750" spc="-10" dirty="0">
                          <a:latin typeface="Carlito"/>
                          <a:cs typeface="Carlito"/>
                        </a:rPr>
                        <a:t>week</a:t>
                      </a:r>
                      <a:r>
                        <a:rPr sz="2750" spc="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50" spc="25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lang="en-US" sz="2750" spc="25" dirty="0">
                          <a:latin typeface="Carlito"/>
                          <a:cs typeface="Carlito"/>
                        </a:rPr>
                        <a:t> December</a:t>
                      </a:r>
                      <a:endParaRPr sz="2750" dirty="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21005" marR="251460" indent="-142875">
                        <a:lnSpc>
                          <a:spcPct val="102400"/>
                        </a:lnSpc>
                        <a:spcBef>
                          <a:spcPts val="220"/>
                        </a:spcBef>
                      </a:pPr>
                      <a:r>
                        <a:rPr sz="2750" spc="-5" dirty="0">
                          <a:latin typeface="Carlito"/>
                          <a:cs typeface="Carlito"/>
                        </a:rPr>
                        <a:t>During </a:t>
                      </a:r>
                      <a:r>
                        <a:rPr sz="2750" spc="3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2775" spc="44" baseline="24024" dirty="0">
                          <a:latin typeface="Carlito"/>
                          <a:cs typeface="Carlito"/>
                        </a:rPr>
                        <a:t>rd  </a:t>
                      </a:r>
                      <a:r>
                        <a:rPr sz="2750" spc="-10" dirty="0">
                          <a:latin typeface="Carlito"/>
                          <a:cs typeface="Carlito"/>
                        </a:rPr>
                        <a:t>week</a:t>
                      </a:r>
                      <a:r>
                        <a:rPr sz="2750" spc="10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50" spc="25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lang="en-US" sz="2750" spc="25" dirty="0">
                          <a:latin typeface="Carlito"/>
                          <a:cs typeface="Carlito"/>
                        </a:rPr>
                        <a:t> December </a:t>
                      </a:r>
                      <a:endParaRPr sz="2750" dirty="0">
                        <a:latin typeface="Carlito"/>
                        <a:cs typeface="Carlito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809625">
                        <a:lnSpc>
                          <a:spcPct val="102400"/>
                        </a:lnSpc>
                        <a:spcBef>
                          <a:spcPts val="220"/>
                        </a:spcBef>
                      </a:pPr>
                      <a:r>
                        <a:rPr sz="2750" spc="-15" dirty="0">
                          <a:latin typeface="Carlito"/>
                          <a:cs typeface="Carlito"/>
                        </a:rPr>
                        <a:t>All </a:t>
                      </a:r>
                      <a:r>
                        <a:rPr sz="2750" spc="-45" dirty="0">
                          <a:latin typeface="Carlito"/>
                          <a:cs typeface="Carlito"/>
                        </a:rPr>
                        <a:t>Team  </a:t>
                      </a:r>
                      <a:r>
                        <a:rPr sz="2750" spc="2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2750" spc="-35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2750" spc="30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2750" spc="-35" dirty="0">
                          <a:latin typeface="Carlito"/>
                          <a:cs typeface="Carlito"/>
                        </a:rPr>
                        <a:t>be</a:t>
                      </a:r>
                      <a:r>
                        <a:rPr sz="2750" spc="-7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2750" dirty="0">
                          <a:latin typeface="Carlito"/>
                          <a:cs typeface="Carlito"/>
                        </a:rPr>
                        <a:t>s</a:t>
                      </a: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111" y="461010"/>
            <a:ext cx="484060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indent="-324485">
              <a:spcBef>
                <a:spcPts val="130"/>
              </a:spcBef>
              <a:buFont typeface="Arial"/>
              <a:buChar char="•"/>
              <a:tabLst>
                <a:tab pos="337185" algn="l"/>
              </a:tabLst>
            </a:pPr>
            <a:r>
              <a:rPr sz="4400" spc="-10" dirty="0">
                <a:latin typeface="Carlito"/>
                <a:cs typeface="Carlito"/>
              </a:rPr>
              <a:t>Resources</a:t>
            </a:r>
            <a:r>
              <a:rPr sz="4400" spc="-80" dirty="0">
                <a:latin typeface="Carlito"/>
                <a:cs typeface="Carlito"/>
              </a:rPr>
              <a:t> </a:t>
            </a:r>
            <a:r>
              <a:rPr sz="4400" spc="-10" dirty="0">
                <a:latin typeface="Carlito"/>
                <a:cs typeface="Carlito"/>
              </a:rPr>
              <a:t>Required</a:t>
            </a:r>
            <a:endParaRPr sz="44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74850" y="1593850"/>
          <a:ext cx="8229600" cy="423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92075" marR="704215">
                        <a:lnSpc>
                          <a:spcPct val="102400"/>
                        </a:lnSpc>
                        <a:spcBef>
                          <a:spcPts val="175"/>
                        </a:spcBef>
                      </a:pPr>
                      <a:r>
                        <a:rPr sz="2750" b="1" spc="-8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Sr.  </a:t>
                      </a:r>
                      <a:r>
                        <a:rPr sz="275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21920">
                        <a:lnSpc>
                          <a:spcPct val="102400"/>
                        </a:lnSpc>
                        <a:spcBef>
                          <a:spcPts val="175"/>
                        </a:spcBef>
                      </a:pPr>
                      <a:r>
                        <a:rPr sz="275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 </a:t>
                      </a:r>
                      <a:r>
                        <a:rPr sz="275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275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  </a:t>
                      </a:r>
                      <a:r>
                        <a:rPr sz="275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Resources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75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Specifications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75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Remarks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9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50" spc="25" dirty="0">
                          <a:latin typeface="Carlito"/>
                          <a:cs typeface="Carlito"/>
                        </a:rPr>
                        <a:t>1.</a:t>
                      </a:r>
                      <a:endParaRPr sz="275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750" spc="15" dirty="0">
                          <a:latin typeface="Carlito"/>
                          <a:cs typeface="Carlito"/>
                        </a:rPr>
                        <a:t>2.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50" spc="-15" dirty="0">
                          <a:latin typeface="Carlito"/>
                          <a:cs typeface="Carlito"/>
                        </a:rPr>
                        <a:t>Internet</a:t>
                      </a:r>
                      <a:endParaRPr sz="275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750" spc="5" dirty="0">
                          <a:latin typeface="Carlito"/>
                          <a:cs typeface="Carlito"/>
                        </a:rPr>
                        <a:t>Google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252729" indent="76200">
                        <a:lnSpc>
                          <a:spcPct val="111400"/>
                        </a:lnSpc>
                        <a:spcBef>
                          <a:spcPts val="969"/>
                        </a:spcBef>
                      </a:pPr>
                      <a:r>
                        <a:rPr sz="1800" u="heavy" spc="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Slide </a:t>
                      </a:r>
                      <a:r>
                        <a:rPr sz="1800" u="heavy" spc="-2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Team </a:t>
                      </a:r>
                      <a:r>
                        <a:rPr sz="1800" spc="-2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u="heavy" spc="2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h</a:t>
                      </a:r>
                      <a:r>
                        <a:rPr sz="1800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tt</a:t>
                      </a:r>
                      <a:r>
                        <a:rPr sz="1800" u="heavy" spc="2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p</a:t>
                      </a:r>
                      <a:r>
                        <a:rPr sz="1800" u="heavy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s:</a:t>
                      </a:r>
                      <a:r>
                        <a:rPr sz="1800" u="heavy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//</a:t>
                      </a:r>
                      <a:r>
                        <a:rPr sz="1800" u="heavy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ww</a:t>
                      </a:r>
                      <a:r>
                        <a:rPr sz="1800" u="heavy" spc="-16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w</a:t>
                      </a: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.</a:t>
                      </a:r>
                      <a:r>
                        <a:rPr sz="1800" u="heavy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s</a:t>
                      </a:r>
                      <a:r>
                        <a:rPr sz="1800" u="heavy" spc="3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li</a:t>
                      </a:r>
                      <a:r>
                        <a:rPr sz="1800" u="heavy" spc="2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d</a:t>
                      </a:r>
                      <a:r>
                        <a:rPr sz="1800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et</a:t>
                      </a:r>
                      <a:r>
                        <a:rPr sz="1800" u="heavy" spc="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e</a:t>
                      </a:r>
                      <a:r>
                        <a:rPr sz="1800" u="heavy" spc="3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a</a:t>
                      </a:r>
                      <a:r>
                        <a:rPr sz="1800" u="heavy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m</a:t>
                      </a:r>
                      <a:r>
                        <a:rPr sz="1800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.</a:t>
                      </a:r>
                      <a:r>
                        <a:rPr sz="1800" u="heavy" spc="2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n</a:t>
                      </a:r>
                      <a:r>
                        <a:rPr sz="1800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et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5250" marR="97790">
                        <a:lnSpc>
                          <a:spcPct val="99100"/>
                        </a:lnSpc>
                      </a:pPr>
                      <a:r>
                        <a:rPr sz="1800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https://thefinancialexpress.c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800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om.bd/views/opinions/ict-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800" u="heavy" spc="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in-banking-industry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750" spc="5" dirty="0">
                          <a:latin typeface="Carlito"/>
                          <a:cs typeface="Carlito"/>
                        </a:rPr>
                        <a:t>Google</a:t>
                      </a:r>
                      <a:r>
                        <a:rPr sz="275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750" spc="15" dirty="0">
                          <a:latin typeface="Carlito"/>
                          <a:cs typeface="Carlito"/>
                        </a:rPr>
                        <a:t>Document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50" spc="-20" dirty="0">
                          <a:latin typeface="Carlito"/>
                          <a:cs typeface="Carlito"/>
                        </a:rPr>
                        <a:t>Available</a:t>
                      </a:r>
                      <a:endParaRPr sz="275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2750" spc="-20" dirty="0">
                          <a:latin typeface="Carlito"/>
                          <a:cs typeface="Carlito"/>
                        </a:rPr>
                        <a:t>Available</a:t>
                      </a:r>
                      <a:endParaRPr sz="275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544</Words>
  <Application>Microsoft Office PowerPoint</Application>
  <PresentationFormat>Widescreen</PresentationFormat>
  <Paragraphs>174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Carlito</vt:lpstr>
      <vt:lpstr>Georgia</vt:lpstr>
      <vt:lpstr>Times New Roman</vt:lpstr>
      <vt:lpstr>Verdana</vt:lpstr>
      <vt:lpstr>Wingdings</vt:lpstr>
      <vt:lpstr>Office Theme</vt:lpstr>
      <vt:lpstr>THAKUR POLYTECHNIC</vt:lpstr>
      <vt:lpstr>MAHARASHTRA STATE BOARD OF TECHNICAL EDUCATION</vt:lpstr>
      <vt:lpstr>INDEX </vt:lpstr>
      <vt:lpstr>(PART-1) MICRO-PROJECT PROPOSAL  MATHS [22103] </vt:lpstr>
      <vt:lpstr>MICRO-PROJECT PROPOSAL</vt:lpstr>
      <vt:lpstr>Proposed methodology:</vt:lpstr>
      <vt:lpstr>PowerPoint Presentation</vt:lpstr>
      <vt:lpstr>PowerPoint Presentation</vt:lpstr>
      <vt:lpstr>PowerPoint Presentation</vt:lpstr>
      <vt:lpstr>NAME OF THE TEAM MEMBER WITH ROLL NO.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THAKUR POLYTECHNIC</dc:title>
  <cp:lastModifiedBy>HARSHH SHETH</cp:lastModifiedBy>
  <cp:revision>2</cp:revision>
  <dcterms:created xsi:type="dcterms:W3CDTF">2022-11-13T06:09:44Z</dcterms:created>
  <dcterms:modified xsi:type="dcterms:W3CDTF">2022-11-13T07:23:05Z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2022-10-28T00:00:00Z</vt:filetime>
  </property>
  <property fmtid="{D5CDD505-2E9C-101B-9397-08002B2CF9AE}" pid="3" name="LastSaved">
    <vt:filetime>2022-11-13T00:00:00Z</vt:filetime>
  </property>
</Properties>
</file>