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6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3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096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88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712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53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37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1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9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3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2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9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2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0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Videogamessales_17588122898880/SalesbyYearsandGenr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7374C9F-2D40-41D0-9A16-60882B760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Video games sales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otal Genres">
            <a:extLst>
              <a:ext uri="{FF2B5EF4-FFF2-40B4-BE49-F238E27FC236}">
                <a16:creationId xmlns:a16="http://schemas.microsoft.com/office/drawing/2014/main" id="{ED4B5241-D7E2-4647-8353-2968C455F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64870"/>
            <a:ext cx="10782300" cy="51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Video games sales">
            <a:extLst>
              <a:ext uri="{FF2B5EF4-FFF2-40B4-BE49-F238E27FC236}">
                <a16:creationId xmlns:a16="http://schemas.microsoft.com/office/drawing/2014/main" id="{3E074C14-39A1-4B1B-A79C-BE9D21CAE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1304"/>
            <a:ext cx="12192000" cy="533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by Years and Genre">
            <a:extLst>
              <a:ext uri="{FF2B5EF4-FFF2-40B4-BE49-F238E27FC236}">
                <a16:creationId xmlns:a16="http://schemas.microsoft.com/office/drawing/2014/main" id="{47E78939-545E-44D3-83B1-1AABC7DF3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" y="842010"/>
            <a:ext cx="10622280" cy="51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ales by Genre">
            <a:extLst>
              <a:ext uri="{FF2B5EF4-FFF2-40B4-BE49-F238E27FC236}">
                <a16:creationId xmlns:a16="http://schemas.microsoft.com/office/drawing/2014/main" id="{7460512F-8817-49AE-8858-A3DA98848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842010"/>
            <a:ext cx="9182100" cy="51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Names by Sales">
            <a:extLst>
              <a:ext uri="{FF2B5EF4-FFF2-40B4-BE49-F238E27FC236}">
                <a16:creationId xmlns:a16="http://schemas.microsoft.com/office/drawing/2014/main" id="{2D13C18B-1A1E-4399-8E5F-18E91DD5E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842010"/>
            <a:ext cx="9182100" cy="51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10 Publishers by Sales">
            <a:extLst>
              <a:ext uri="{FF2B5EF4-FFF2-40B4-BE49-F238E27FC236}">
                <a16:creationId xmlns:a16="http://schemas.microsoft.com/office/drawing/2014/main" id="{194A195A-D4E7-47EF-A177-1A76AE825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" y="845820"/>
            <a:ext cx="1061466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10 Platforms by Sales">
            <a:extLst>
              <a:ext uri="{FF2B5EF4-FFF2-40B4-BE49-F238E27FC236}">
                <a16:creationId xmlns:a16="http://schemas.microsoft.com/office/drawing/2014/main" id="{6D9F94F1-0EF6-48D6-AF94-0C33CCA9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" y="842010"/>
            <a:ext cx="10614660" cy="51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Names ">
            <a:extLst>
              <a:ext uri="{FF2B5EF4-FFF2-40B4-BE49-F238E27FC236}">
                <a16:creationId xmlns:a16="http://schemas.microsoft.com/office/drawing/2014/main" id="{A68FA42A-B639-4129-837C-FB0E903BA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64870"/>
            <a:ext cx="10782300" cy="51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tal Platforms">
            <a:extLst>
              <a:ext uri="{FF2B5EF4-FFF2-40B4-BE49-F238E27FC236}">
                <a16:creationId xmlns:a16="http://schemas.microsoft.com/office/drawing/2014/main" id="{F7660A1E-CF5D-4B14-B88E-1B796E2D0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64870"/>
            <a:ext cx="10782300" cy="51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otal Publishers">
            <a:extLst>
              <a:ext uri="{FF2B5EF4-FFF2-40B4-BE49-F238E27FC236}">
                <a16:creationId xmlns:a16="http://schemas.microsoft.com/office/drawing/2014/main" id="{AC3CB292-C1FE-4C46-9B8A-B25D9958C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864870"/>
            <a:ext cx="10782300" cy="51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Video games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HARSHA VARDHINI GOPI REDDY</cp:lastModifiedBy>
  <cp:revision>1</cp:revision>
  <dcterms:created xsi:type="dcterms:W3CDTF">2025-09-25T15:47:17Z</dcterms:created>
  <dcterms:modified xsi:type="dcterms:W3CDTF">2025-09-25T15:54:18Z</dcterms:modified>
</cp:coreProperties>
</file>