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1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9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6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2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9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8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9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B21F-C4EE-4F8C-9ACC-339F2F0BED8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CEB2-5EC3-4958-8F5C-EFFA51B83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iit.edu/~eoruklu/courses/ece429/tutorial/MAGIC1x.html" TargetMode="External"/><Relationship Id="rId2" Type="http://schemas.openxmlformats.org/officeDocument/2006/relationships/hyperlink" Target="http://opencircuitdesign.com/magic/tutorials/tut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opencircuitdesign.com/magic/download.html" TargetMode="External"/><Relationship Id="rId4" Type="http://schemas.openxmlformats.org/officeDocument/2006/relationships/hyperlink" Target="https://vlsiarch.ecen.okstate.edu/VLSI/magic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666750"/>
            <a:ext cx="69437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700087"/>
            <a:ext cx="6934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733425"/>
            <a:ext cx="69627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747712"/>
            <a:ext cx="68770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685800"/>
            <a:ext cx="68865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1509712"/>
            <a:ext cx="6762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6569" y="1563018"/>
            <a:ext cx="706462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opencircuitdesign.com/magic/tutorials/tut1.html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3"/>
              </a:rPr>
              <a:t>http://www.ece.iit.edu/~</a:t>
            </a:r>
            <a:r>
              <a:rPr lang="en-IN" dirty="0" smtClean="0">
                <a:hlinkClick r:id="rId3"/>
              </a:rPr>
              <a:t>eoruklu/courses/ece429/tutorial/MAGIC1x.html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vlsiarch.ecen.okstate.edu/VLSI/magic.htm</a:t>
            </a:r>
            <a:endParaRPr lang="en-IN" dirty="0" smtClean="0"/>
          </a:p>
          <a:p>
            <a:endParaRPr lang="en-US" dirty="0"/>
          </a:p>
          <a:p>
            <a:r>
              <a:rPr lang="en-IN" dirty="0">
                <a:hlinkClick r:id="rId5"/>
              </a:rPr>
              <a:t>http://</a:t>
            </a:r>
            <a:r>
              <a:rPr lang="en-IN" dirty="0" smtClean="0">
                <a:hlinkClick r:id="rId5"/>
              </a:rPr>
              <a:t>opencircuitdesign.com/magic/download.html</a:t>
            </a:r>
            <a:endParaRPr lang="en-IN" dirty="0" smtClean="0"/>
          </a:p>
          <a:p>
            <a:endParaRPr lang="en-US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49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faculty</cp:lastModifiedBy>
  <cp:revision>3</cp:revision>
  <dcterms:created xsi:type="dcterms:W3CDTF">2025-01-29T06:05:39Z</dcterms:created>
  <dcterms:modified xsi:type="dcterms:W3CDTF">2025-01-29T06:18:18Z</dcterms:modified>
</cp:coreProperties>
</file>