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1Ygphrl+KD5DLQor1XslXlH22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9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9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9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10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1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11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" name="Google Shape;23;p11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1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2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14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14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44;p16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16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1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66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watch?v=2kVuqlKAH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ea.gov.in/population-of-overseas-indians.htm" TargetMode="External"/><Relationship Id="rId4" Type="http://schemas.openxmlformats.org/officeDocument/2006/relationships/hyperlink" Target="https://www.youtube.com/watch?v=MgWU_EUcWl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Indian Diaspora and Transnationalism: An Introduction</a:t>
            </a:r>
            <a:endParaRPr/>
          </a:p>
        </p:txBody>
      </p:sp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HM 494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Instructor: Dr Ratna Bharati B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Winter Semester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Assignments</a:t>
            </a:r>
            <a:endParaRPr/>
          </a:p>
        </p:txBody>
      </p:sp>
      <p:sp>
        <p:nvSpPr>
          <p:cNvPr id="70" name="Google Shape;70;p2"/>
          <p:cNvSpPr txBox="1"/>
          <p:nvPr>
            <p:ph idx="1" type="body"/>
          </p:nvPr>
        </p:nvSpPr>
        <p:spPr>
          <a:xfrm>
            <a:off x="45675" y="1279025"/>
            <a:ext cx="8710500" cy="3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First In Semester Examination - 35%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Second In Semester Examination - 35%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Group Assignment - 30%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The History of Indian Diaspora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Why should we study Indian Diaspora?</a:t>
            </a:r>
            <a:endParaRPr/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Total number of Indians living abroad:  roughly about 32 million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https://www.mea.gov.in/population-of-overseas-indians.htm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The idea is study the socio-cultural impact the process of migration has on migrants, their families, home and host countries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https://www.youtube.com/watch?v=MgWU_EUcWlc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The Indian Diaspora: How did it come to be?</a:t>
            </a:r>
            <a:endParaRPr/>
          </a:p>
        </p:txBody>
      </p:sp>
      <p:sp>
        <p:nvSpPr>
          <p:cNvPr id="82" name="Google Shape;82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and Who does the term ‘diaspora’ mean?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Emergence of the Indian diaspora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To Be Here and There, At Once: Introduction to Transnationalism</a:t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transnationalism? What does it mean to have a simultaneous existence?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Indian Diaspora and Effect of Transnationalism in Everyday Life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Technology and Transnational Identities</a:t>
            </a:r>
            <a:endParaRPr/>
          </a:p>
        </p:txBody>
      </p:sp>
      <p:sp>
        <p:nvSpPr>
          <p:cNvPr id="94" name="Google Shape;94;p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Multiculturalism, Caste and Gender in Indian Diaspora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How is technology used to express these transnational identities?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Indian Diaspora and Cinema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Introduction to Indian Diaspora and Bollywood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Movie Screenings and Related Readings Discussion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