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38" d="100"/>
          <a:sy n="38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578956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User authentication using Keystroke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500" y="3999460"/>
            <a:ext cx="2540049" cy="14204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Harshika T</a:t>
            </a:r>
          </a:p>
          <a:p>
            <a:pPr algn="l"/>
            <a:r>
              <a:rPr lang="en-US" sz="2300" dirty="0"/>
              <a:t>S</a:t>
            </a:r>
            <a:r>
              <a:rPr lang="en-US" dirty="0"/>
              <a:t>4 MCA A Batch</a:t>
            </a:r>
          </a:p>
          <a:p>
            <a:pPr algn="l"/>
            <a:r>
              <a:rPr lang="en-US" sz="2300" dirty="0"/>
              <a:t>Roo.no.57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06D8-2EB6-4159-8779-C8675C52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Input/Output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7725-DB71-453E-B222-F0A04BA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of the project is the keystroke values collected at the time of registration</a:t>
            </a:r>
          </a:p>
          <a:p>
            <a:r>
              <a:rPr lang="en-IN" dirty="0"/>
              <a:t>Output is whether the collected data and login data are </a:t>
            </a:r>
            <a:r>
              <a:rPr lang="en-IN" dirty="0" err="1"/>
              <a:t>same,if</a:t>
            </a:r>
            <a:r>
              <a:rPr lang="en-IN" dirty="0"/>
              <a:t> the same it gives access to the user. else it will deny access.</a:t>
            </a:r>
          </a:p>
        </p:txBody>
      </p:sp>
    </p:spTree>
    <p:extLst>
      <p:ext uri="{BB962C8B-B14F-4D97-AF65-F5344CB8AC3E}">
        <p14:creationId xmlns:p14="http://schemas.microsoft.com/office/powerpoint/2010/main" val="234397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FE59-259A-4345-AC32-C9306283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6165-68C7-42D4-8CD7-0F2C7A8A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CE1-5033-401E-81D9-1C385E33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A4078-E1B4-40AD-9E80-EBEA90D4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4" y="1776450"/>
            <a:ext cx="6607224" cy="3714750"/>
          </a:xfrm>
        </p:spPr>
      </p:pic>
    </p:spTree>
    <p:extLst>
      <p:ext uri="{BB962C8B-B14F-4D97-AF65-F5344CB8AC3E}">
        <p14:creationId xmlns:p14="http://schemas.microsoft.com/office/powerpoint/2010/main" val="9750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C20D-0E09-43B2-BFBE-4CD039E9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68807-A987-4418-9FC7-91485563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25" y="2076450"/>
            <a:ext cx="6607224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47D4-0A71-40B8-BCDE-8A2DD356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D3BE-6868-4A8F-BA31-1AFA67B3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BEFBE-4E74-45DE-BC9B-A7F401F0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30" y="2317676"/>
            <a:ext cx="5749107" cy="3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FC70-323B-4626-9F59-C0120914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5F4F-368C-429F-AD6E-CCE69A88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94E88-B1EC-4191-88A7-71463F69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236" y="2456707"/>
            <a:ext cx="5930880" cy="33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8BDB-9914-4B5A-A97D-3D0A0E8C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D7F07-B515-41EE-BC22-4DB8B5F9D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25" y="2130482"/>
            <a:ext cx="6511120" cy="36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Relevance of the project</a:t>
            </a:r>
          </a:p>
          <a:p>
            <a:r>
              <a:rPr lang="en-US" sz="2400" dirty="0"/>
              <a:t>Description of the project</a:t>
            </a:r>
          </a:p>
          <a:p>
            <a:r>
              <a:rPr lang="en-US" sz="2400" dirty="0"/>
              <a:t>Objective of the study</a:t>
            </a:r>
          </a:p>
          <a:p>
            <a:r>
              <a:rPr lang="en-US" sz="2400" dirty="0"/>
              <a:t>Existing system and proposed system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UI design and back-end design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987A-E0DB-4096-8D9B-EE327AE4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5046-AB99-4995-BF52-911853D4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 systems like passwords, patterns, biometrics, etc. are used. But these systems have some drawbacks.</a:t>
            </a: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Biometric system is more secure than password and pattern. But it is more threatening to the user physically.</a:t>
            </a: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Hence there is a need to generate foolproof measures to prevent such unauthorized access</a:t>
            </a: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such preventive method to give access to individuals by detecting their unique behavioral patterns is an individual’s typing rhythm.</a:t>
            </a: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unique typing rhythm tends to become a natural choice for the security of computers and is commonly known as Keystroke Dynamics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7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9E90-1B90-4E4F-8955-71629AB3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8792-A415-40CF-AB46-A794AE64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Better security is provided.</a:t>
            </a:r>
          </a:p>
          <a:p>
            <a:r>
              <a:rPr lang="en-IN" dirty="0"/>
              <a:t>Identify the user by their manner and rhythm of typing.</a:t>
            </a:r>
          </a:p>
          <a:p>
            <a:r>
              <a:rPr lang="en-IN" dirty="0"/>
              <a:t>Emerging ways to strengthen user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0125-AF46-40DB-978B-700DE6B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7C4B-B266-4B61-B2FC-37F9318A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project is like a webpage, which gives the user access to log into the home page by only using the keystroke dynamics.</a:t>
            </a:r>
          </a:p>
          <a:p>
            <a:r>
              <a:rPr lang="en-IN" dirty="0">
                <a:effectLst/>
                <a:ea typeface="Source Sans Pro" panose="020B0503030403020204" pitchFamily="34" charset="0"/>
                <a:cs typeface="Arial" panose="020B0604020202020204" pitchFamily="34" charset="0"/>
              </a:rPr>
              <a:t>Keystroke dynamics is the study of whether people can be distinguished by their typing rhythm. </a:t>
            </a:r>
          </a:p>
          <a:p>
            <a:r>
              <a:rPr lang="en-US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The unique typing patterns of users can be used as a signature to identify genuine users from imposters.</a:t>
            </a:r>
          </a:p>
          <a:p>
            <a:r>
              <a:rPr lang="en-US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The user will be provided with a phrase and they should type accordingly, it checks whether it is a genuine user if yes then it will give access else deny.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It collects the data like the latency, speed, time,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etc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used to type the phrase and stored it. And used at the time of login to check.</a:t>
            </a:r>
            <a:endParaRPr lang="en-US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endParaRPr lang="en-US" i="0" u="none" strike="noStrike" dirty="0">
              <a:effectLst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92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8031-08DA-4C1D-8103-0A424E1A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9E37-5C11-4DD8-8A7D-91159A71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To ensure security to the users for the passwords by behavioral biometric.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 To distinguish people by their typing rhythm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To ensure correct identification and verification of respective user</a:t>
            </a:r>
            <a:r>
              <a:rPr lang="en-US" b="1" dirty="0"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FC51-4412-4EA2-9EF7-0A3C3E8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F38B-030A-47B9-9873-8138BAA6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an important factor in computer and network security.</a:t>
            </a:r>
            <a:endParaRPr lang="en-IN" dirty="0"/>
          </a:p>
          <a:p>
            <a:r>
              <a:rPr lang="en-US" dirty="0"/>
              <a:t>There are many techniques currently used in the authentication. The most common is the password and biometrics.</a:t>
            </a:r>
          </a:p>
          <a:p>
            <a:r>
              <a:rPr lang="en-US" dirty="0"/>
              <a:t>In the case of passwords it doesn’t require other hardware, but there is a chance for forgetting the password or sharing it with others.</a:t>
            </a:r>
          </a:p>
          <a:p>
            <a:r>
              <a:rPr lang="en-US" dirty="0"/>
              <a:t>Considering the case of biometrics it required another specialized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4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B65F-2344-46C5-A6F0-3F64E006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FEEF-FA7D-4494-BC65-C00296D0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The proposed model records the unique typing style and pattern of a user at the time when they register into the system by feature extraction and trains the knowledge base with these feature data. </a:t>
            </a:r>
          </a:p>
          <a:p>
            <a:r>
              <a:rPr lang="en-US" sz="2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They try to log into the system or access the system in any way. The model provides advanced-level security to critical systems</a:t>
            </a:r>
          </a:p>
          <a:p>
            <a:r>
              <a:rPr lang="en-US" sz="2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The model does not require any extra 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5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38CF-F392-4854-AB07-7F406934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8112-D3E4-48E8-B7CD-9C25EA20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used in this model is Decision tree.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</a:rPr>
              <a:t>Decision tree are  suited for classiﬁcation problems having a small number of output categories.</a:t>
            </a:r>
          </a:p>
          <a:p>
            <a:r>
              <a:rPr lang="en-IN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Decision trees provide a clear indication of which fields are most important for prediction or classification.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6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{B03ACC27-91B0-4A3F-818B-EBD0D7387803}tf55705232_win32</Template>
  <TotalTime>229</TotalTime>
  <Words>556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Goudy Old Style</vt:lpstr>
      <vt:lpstr>Wingdings 2</vt:lpstr>
      <vt:lpstr>SlateVTI</vt:lpstr>
      <vt:lpstr>User authentication using Keystroke Dynamics</vt:lpstr>
      <vt:lpstr>Contents</vt:lpstr>
      <vt:lpstr>Introduction</vt:lpstr>
      <vt:lpstr>Relevance of project</vt:lpstr>
      <vt:lpstr>Description of project</vt:lpstr>
      <vt:lpstr>Objectives </vt:lpstr>
      <vt:lpstr>Existing system</vt:lpstr>
      <vt:lpstr>Proposed system</vt:lpstr>
      <vt:lpstr>Algorithm</vt:lpstr>
      <vt:lpstr>Input/Output </vt:lpstr>
      <vt:lpstr>UI design and implementation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using Keystroke Dynamics</dc:title>
  <dc:creator>Harshika T</dc:creator>
  <cp:lastModifiedBy>Harshika T</cp:lastModifiedBy>
  <cp:revision>2</cp:revision>
  <dcterms:created xsi:type="dcterms:W3CDTF">2022-07-05T09:05:31Z</dcterms:created>
  <dcterms:modified xsi:type="dcterms:W3CDTF">2022-07-05T19:31:13Z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