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60" r:id="rId7"/>
    <p:sldId id="261" r:id="rId8"/>
    <p:sldId id="263" r:id="rId9"/>
    <p:sldId id="269" r:id="rId10"/>
    <p:sldId id="271" r:id="rId11"/>
    <p:sldId id="262" r:id="rId12"/>
    <p:sldId id="264" r:id="rId13"/>
    <p:sldId id="266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5F82-44D2-4396-9953-7E860A18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211" y="988573"/>
            <a:ext cx="5073015" cy="2609631"/>
          </a:xfrm>
        </p:spPr>
        <p:txBody>
          <a:bodyPr/>
          <a:lstStyle/>
          <a:p>
            <a:r>
              <a:rPr lang="en-IN" dirty="0"/>
              <a:t>Robotic process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0A77-8975-43A7-9243-FABF3D5A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7439" y="4417965"/>
            <a:ext cx="8791575" cy="165576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name – Harshika t</a:t>
            </a:r>
          </a:p>
          <a:p>
            <a:r>
              <a:rPr lang="en-IN" dirty="0">
                <a:solidFill>
                  <a:schemeClr val="tx1"/>
                </a:solidFill>
              </a:rPr>
              <a:t>Roll no – 57</a:t>
            </a:r>
          </a:p>
          <a:p>
            <a:r>
              <a:rPr lang="en-IN" dirty="0" err="1">
                <a:solidFill>
                  <a:schemeClr val="tx1"/>
                </a:solidFill>
              </a:rPr>
              <a:t>Mca</a:t>
            </a:r>
            <a:r>
              <a:rPr lang="en-IN" dirty="0">
                <a:solidFill>
                  <a:schemeClr val="tx1"/>
                </a:solidFill>
              </a:rPr>
              <a:t> S4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15416-1DD9-41A6-BAA6-AF8C4B2E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08" y="168812"/>
            <a:ext cx="5073015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>
            <a:extLst>
              <a:ext uri="{FF2B5EF4-FFF2-40B4-BE49-F238E27FC236}">
                <a16:creationId xmlns:a16="http://schemas.microsoft.com/office/drawing/2014/main" id="{7D784F2B-F882-4CEA-92BA-75FED1EE6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6" t="8824" r="8858" b="12110"/>
          <a:stretch/>
        </p:blipFill>
        <p:spPr>
          <a:xfrm>
            <a:off x="2383852" y="1207269"/>
            <a:ext cx="6777007" cy="4443461"/>
          </a:xfrm>
          <a:prstGeom prst="round2DiagRect">
            <a:avLst>
              <a:gd name="adj1" fmla="val 5608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8827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F0F-D917-4B49-8A43-9BC212DE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6188"/>
          </a:xfrm>
        </p:spPr>
        <p:txBody>
          <a:bodyPr/>
          <a:lstStyle/>
          <a:p>
            <a:r>
              <a:rPr lang="en-IN" u="sng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77D75-7A0B-449C-85A0-FE84D2CEA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19518"/>
            <a:ext cx="9441421" cy="4271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136825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EAC5-50CE-417E-8B74-B480A8FF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2058"/>
          </a:xfrm>
        </p:spPr>
        <p:txBody>
          <a:bodyPr/>
          <a:lstStyle/>
          <a:p>
            <a:r>
              <a:rPr lang="en-IN" u="sng" dirty="0"/>
              <a:t>RPA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61D3-5276-412E-ABB9-AF61449C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4706"/>
            <a:ext cx="5205599" cy="5126432"/>
          </a:xfrm>
        </p:spPr>
        <p:txBody>
          <a:bodyPr>
            <a:normAutofit/>
          </a:bodyPr>
          <a:lstStyle/>
          <a:p>
            <a:r>
              <a:rPr lang="en-US" dirty="0"/>
              <a:t>UiPath – The open-source RPA tool can automate any desktop or web app.</a:t>
            </a:r>
          </a:p>
          <a:p>
            <a:r>
              <a:rPr lang="en-US" dirty="0"/>
              <a:t>Blue Prism does not require advanced programming skills to generate flowcharts.</a:t>
            </a:r>
          </a:p>
          <a:p>
            <a:r>
              <a:rPr lang="en-US" dirty="0"/>
              <a:t>Automation Anywhere is Microsoft technology it has employees worldwide know, understand, and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CFC10-459B-4CE3-8646-F750DEA3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53" y="1250576"/>
            <a:ext cx="4719918" cy="47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627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49F8-0D46-41C2-9D6F-D2B55134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4106"/>
          </a:xfrm>
        </p:spPr>
        <p:txBody>
          <a:bodyPr/>
          <a:lstStyle/>
          <a:p>
            <a:r>
              <a:rPr lang="en-IN" u="sng" dirty="0"/>
              <a:t>Challenges of </a:t>
            </a:r>
            <a:r>
              <a:rPr lang="en-IN" u="sng" dirty="0" err="1"/>
              <a:t>rpa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FD28-660A-4DA8-ABBD-1CAEEB3C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/>
          <a:lstStyle/>
          <a:p>
            <a:r>
              <a:rPr lang="en-US" dirty="0"/>
              <a:t>Shortage of Skilled resources</a:t>
            </a:r>
          </a:p>
          <a:p>
            <a:r>
              <a:rPr lang="en-US" dirty="0"/>
              <a:t>Unable to automate end to end use cases</a:t>
            </a:r>
          </a:p>
          <a:p>
            <a:r>
              <a:rPr lang="en-US" dirty="0"/>
              <a:t>Lack of required support from Business</a:t>
            </a:r>
          </a:p>
          <a:p>
            <a:r>
              <a:rPr lang="en-US" dirty="0"/>
              <a:t>Improper selection of processes for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8469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61CC-649C-45B6-897B-1CE86AEC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255775" cy="883024"/>
          </a:xfrm>
        </p:spPr>
        <p:txBody>
          <a:bodyPr/>
          <a:lstStyle/>
          <a:p>
            <a:r>
              <a:rPr lang="en-IN" u="sng" dirty="0"/>
              <a:t>Future of </a:t>
            </a:r>
            <a:r>
              <a:rPr lang="en-IN" u="sng" dirty="0" err="1"/>
              <a:t>rpa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A18CF-3CD4-430A-8F3B-996EF3C85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694330"/>
            <a:ext cx="8283943" cy="3402106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RPA has grown exponentially over the past few years.</a:t>
            </a:r>
          </a:p>
          <a:p>
            <a:r>
              <a:rPr lang="en-US" sz="2400" dirty="0"/>
              <a:t>The demand for RPA is increasing in the RPA market as it promises to replace repetitive, rule-based, mundane, manual digital tasks with software robots.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193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473E-D4B5-4C0E-84AC-2345AFE7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980" y="2011681"/>
            <a:ext cx="6527411" cy="2068953"/>
          </a:xfrm>
        </p:spPr>
        <p:txBody>
          <a:bodyPr>
            <a:normAutofit/>
          </a:bodyPr>
          <a:lstStyle/>
          <a:p>
            <a:r>
              <a:rPr lang="en-IN" sz="4600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136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7F5E-E8FA-4660-8767-964257E4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8251"/>
          </a:xfrm>
        </p:spPr>
        <p:txBody>
          <a:bodyPr/>
          <a:lstStyle/>
          <a:p>
            <a:r>
              <a:rPr lang="en-IN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A2D2-6CD8-4802-AD35-3826445B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3378"/>
            <a:ext cx="9905999" cy="448759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What is RPA?</a:t>
            </a:r>
          </a:p>
          <a:p>
            <a:r>
              <a:rPr lang="en-IN" dirty="0"/>
              <a:t>Where is RPA used?</a:t>
            </a:r>
          </a:p>
          <a:p>
            <a:r>
              <a:rPr lang="en-IN" dirty="0"/>
              <a:t>Traditional automation v/s RPA</a:t>
            </a:r>
          </a:p>
          <a:p>
            <a:r>
              <a:rPr lang="en-IN" dirty="0"/>
              <a:t>Benefits of using RPA</a:t>
            </a:r>
          </a:p>
          <a:p>
            <a:r>
              <a:rPr lang="en-IN" dirty="0"/>
              <a:t>RPA characteristics </a:t>
            </a:r>
          </a:p>
          <a:p>
            <a:r>
              <a:rPr lang="en-IN" dirty="0"/>
              <a:t>Working of RPA</a:t>
            </a:r>
          </a:p>
          <a:p>
            <a:r>
              <a:rPr lang="en-IN" dirty="0"/>
              <a:t>Impact and future of RPA</a:t>
            </a:r>
          </a:p>
          <a:p>
            <a:r>
              <a:rPr lang="en-IN" dirty="0"/>
              <a:t>Application</a:t>
            </a:r>
          </a:p>
          <a:p>
            <a:r>
              <a:rPr lang="en-IN" dirty="0"/>
              <a:t>RPA tools</a:t>
            </a:r>
          </a:p>
          <a:p>
            <a:r>
              <a:rPr lang="en-IN" dirty="0"/>
              <a:t>RPA challenges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833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80F0-706B-4585-9BA8-EB72C51C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57827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What is </a:t>
            </a:r>
            <a:r>
              <a:rPr lang="en-IN" u="sng" dirty="0" err="1"/>
              <a:t>rpa</a:t>
            </a:r>
            <a:r>
              <a:rPr lang="en-IN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109C-286C-4607-B471-F4C316E4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4365"/>
            <a:ext cx="9905998" cy="4486836"/>
          </a:xfrm>
        </p:spPr>
        <p:txBody>
          <a:bodyPr>
            <a:normAutofit/>
          </a:bodyPr>
          <a:lstStyle/>
          <a:p>
            <a:r>
              <a:rPr lang="en-IN" dirty="0"/>
              <a:t>RPA is software technology. </a:t>
            </a:r>
          </a:p>
          <a:p>
            <a:r>
              <a:rPr lang="en-IN" dirty="0"/>
              <a:t>The developers create and educate the AI, so their actions will match real humans.</a:t>
            </a:r>
          </a:p>
          <a:p>
            <a:r>
              <a:rPr lang="en-US" dirty="0"/>
              <a:t>RPA  is the use of robots to handle repetitive, rule-based digital tasks such as filling in the same information in multiple places, re entering data, or copying and pasting.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3857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DC53A-A4B5-4DAD-AB6E-7CFDFC45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03" y="970671"/>
            <a:ext cx="5458265" cy="49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0A10-C84F-4C0B-B297-0724F2DC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4450"/>
            <a:ext cx="9905998" cy="44828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Traditional automation v/s </a:t>
            </a:r>
            <a:r>
              <a:rPr lang="en-IN" u="sng" dirty="0" err="1"/>
              <a:t>rpa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5E6E-C424-4CBC-9686-5CDC15B10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63040"/>
            <a:ext cx="4878389" cy="43281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TRADITIONAL AUTOMATION</a:t>
            </a:r>
          </a:p>
          <a:p>
            <a:r>
              <a:rPr lang="en-IN" dirty="0"/>
              <a:t>Requires modification to existing structure</a:t>
            </a:r>
          </a:p>
          <a:p>
            <a:r>
              <a:rPr lang="en-IN" dirty="0"/>
              <a:t>Requires coding skill</a:t>
            </a:r>
          </a:p>
          <a:p>
            <a:r>
              <a:rPr lang="en-IN" dirty="0"/>
              <a:t>Strict in performing once programmed</a:t>
            </a:r>
          </a:p>
          <a:p>
            <a:r>
              <a:rPr lang="en-IN" dirty="0"/>
              <a:t>Requires months to be implemented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056D7-8C06-41C6-A4FE-44A149218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4875211" cy="43281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RPA</a:t>
            </a:r>
          </a:p>
          <a:p>
            <a:r>
              <a:rPr lang="en-IN" dirty="0"/>
              <a:t>Operates on a surface of the systems</a:t>
            </a:r>
          </a:p>
          <a:p>
            <a:r>
              <a:rPr lang="en-IN" dirty="0"/>
              <a:t>No programming skills required</a:t>
            </a:r>
          </a:p>
          <a:p>
            <a:r>
              <a:rPr lang="en-IN" dirty="0"/>
              <a:t>Flexible, imitates human repetitive tasks</a:t>
            </a:r>
          </a:p>
          <a:p>
            <a:r>
              <a:rPr lang="en-IN" dirty="0"/>
              <a:t>Requires days to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43883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BD68-4652-403F-A5C6-481761C4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8576"/>
          </a:xfrm>
        </p:spPr>
        <p:txBody>
          <a:bodyPr/>
          <a:lstStyle/>
          <a:p>
            <a:r>
              <a:rPr lang="en-IN" u="sng" dirty="0"/>
              <a:t>Benefits of </a:t>
            </a:r>
            <a:r>
              <a:rPr lang="en-IN" u="sng" dirty="0" err="1"/>
              <a:t>rpa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3A2-0EFE-4DE4-8171-FCD2C869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4552242"/>
          </a:xfrm>
        </p:spPr>
        <p:txBody>
          <a:bodyPr>
            <a:normAutofit/>
          </a:bodyPr>
          <a:lstStyle/>
          <a:p>
            <a:r>
              <a:rPr lang="en-US" dirty="0"/>
              <a:t>Enabling better customer service</a:t>
            </a:r>
          </a:p>
          <a:p>
            <a:r>
              <a:rPr lang="en-US" dirty="0"/>
              <a:t>Ensuring business operations and processes comply with regulations and standards</a:t>
            </a:r>
          </a:p>
          <a:p>
            <a:r>
              <a:rPr lang="en-US" dirty="0"/>
              <a:t>Allowing processes to be completed much more rapidly</a:t>
            </a:r>
          </a:p>
          <a:p>
            <a:r>
              <a:rPr lang="en-US" dirty="0"/>
              <a:t>Providing improved efficiency by digitizing and auditing process data</a:t>
            </a:r>
          </a:p>
          <a:p>
            <a:r>
              <a:rPr lang="en-US" dirty="0"/>
              <a:t>Creating cost savings for manual and repetitive tasks</a:t>
            </a:r>
          </a:p>
          <a:p>
            <a:r>
              <a:rPr lang="en-US" dirty="0"/>
              <a:t>Enabling employees to be more productive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5325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58F5-71DA-4AB7-8D71-09856C4D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Characteristics of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6435-70E3-4877-96B5-6BF4432D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565"/>
            <a:ext cx="9905999" cy="4301610"/>
          </a:xfrm>
        </p:spPr>
        <p:txBody>
          <a:bodyPr>
            <a:normAutofit/>
          </a:bodyPr>
          <a:lstStyle/>
          <a:p>
            <a:r>
              <a:rPr lang="en-US" dirty="0"/>
              <a:t>Code-Free</a:t>
            </a:r>
          </a:p>
          <a:p>
            <a:r>
              <a:rPr lang="en-US" dirty="0"/>
              <a:t>Non-disruptive</a:t>
            </a:r>
          </a:p>
          <a:p>
            <a:r>
              <a:rPr lang="en-US" dirty="0"/>
              <a:t> User-friendly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Speed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874890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F81A-7C10-43FF-923D-4E3B9E24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2400"/>
          </a:xfrm>
        </p:spPr>
        <p:txBody>
          <a:bodyPr/>
          <a:lstStyle/>
          <a:p>
            <a:r>
              <a:rPr lang="en-IN" u="sng" dirty="0"/>
              <a:t>Working of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AC90-6674-4CFE-90E5-58C9233D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2282"/>
            <a:ext cx="9905999" cy="4338919"/>
          </a:xfrm>
        </p:spPr>
        <p:txBody>
          <a:bodyPr>
            <a:normAutofit/>
          </a:bodyPr>
          <a:lstStyle/>
          <a:p>
            <a:r>
              <a:rPr lang="en-IN" dirty="0"/>
              <a:t>The working of RPA includes 4 crucial phases</a:t>
            </a:r>
          </a:p>
          <a:p>
            <a:pPr marL="0" indent="0">
              <a:buNone/>
            </a:pPr>
            <a:r>
              <a:rPr lang="en-IN" dirty="0"/>
              <a:t>1)planning phase</a:t>
            </a:r>
          </a:p>
          <a:p>
            <a:pPr marL="0" indent="0">
              <a:buNone/>
            </a:pPr>
            <a:r>
              <a:rPr lang="en-IN" dirty="0"/>
              <a:t>2)Development phase</a:t>
            </a:r>
          </a:p>
          <a:p>
            <a:pPr marL="0" indent="0">
              <a:buNone/>
            </a:pPr>
            <a:r>
              <a:rPr lang="en-IN" dirty="0"/>
              <a:t>3)deployment and testing phase</a:t>
            </a:r>
          </a:p>
          <a:p>
            <a:pPr marL="0" indent="0">
              <a:buNone/>
            </a:pPr>
            <a:r>
              <a:rPr lang="en-IN" dirty="0"/>
              <a:t>4)Support and maintenance phase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78312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4969-ADA6-414F-9DAA-A96A1FE4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777"/>
          </a:xfrm>
        </p:spPr>
        <p:txBody>
          <a:bodyPr/>
          <a:lstStyle/>
          <a:p>
            <a:r>
              <a:rPr lang="en-IN" u="sng" dirty="0"/>
              <a:t>Impact of RPA on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2F6-17F8-436B-A064-A0CEA3D0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295"/>
            <a:ext cx="9905999" cy="448290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RPA have promised their employees that automation would not result in layoffs. Instead, workers have been redeployed to do more interesting work.</a:t>
            </a:r>
          </a:p>
          <a:p>
            <a:r>
              <a:rPr lang="en-US" dirty="0"/>
              <a:t>It increases the productivity </a:t>
            </a:r>
            <a:r>
              <a:rPr lang="en-US" b="0" i="0" dirty="0">
                <a:effectLst/>
              </a:rPr>
              <a:t>as repetitive processes are handed over to digital workers</a:t>
            </a:r>
          </a:p>
          <a:p>
            <a:r>
              <a:rPr lang="en-US" b="0" i="0" dirty="0">
                <a:effectLst/>
              </a:rPr>
              <a:t>More time for employees to perform value-adding tasks that improve quality and service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938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3130</TotalTime>
  <Words>419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Robotic process automation</vt:lpstr>
      <vt:lpstr>content</vt:lpstr>
      <vt:lpstr>What is rpa?</vt:lpstr>
      <vt:lpstr>PowerPoint Presentation</vt:lpstr>
      <vt:lpstr>Traditional automation v/s rpa</vt:lpstr>
      <vt:lpstr>Benefits of rpa</vt:lpstr>
      <vt:lpstr>Characteristics of RPA</vt:lpstr>
      <vt:lpstr>Working of RPA</vt:lpstr>
      <vt:lpstr>Impact of RPA on employment</vt:lpstr>
      <vt:lpstr>PowerPoint Presentation</vt:lpstr>
      <vt:lpstr>applications</vt:lpstr>
      <vt:lpstr>RPA TOOLs</vt:lpstr>
      <vt:lpstr>Challenges of rpa</vt:lpstr>
      <vt:lpstr>Future of rpa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process automation</dc:title>
  <dc:creator>harsh</dc:creator>
  <cp:lastModifiedBy>Harshika T</cp:lastModifiedBy>
  <cp:revision>21</cp:revision>
  <dcterms:created xsi:type="dcterms:W3CDTF">2022-04-20T15:35:39Z</dcterms:created>
  <dcterms:modified xsi:type="dcterms:W3CDTF">2022-04-26T17:24:19Z</dcterms:modified>
</cp:coreProperties>
</file>