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19074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Understanding Hadoop and HDFS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3190399"/>
            <a:ext cx="7477601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Hadoop is a cornerstone in the realm of big data, offering a robust framework for distributed storage and processing of large datasets. It leverages a cluster of commodity hardware to manage vast amounts of data, drawing inspiration from Google's pioneering technologies. Hadoop's architecture is designed for scalability, allowing it to handle ever-growing data volumes with ease. As an open-source project under the Apache Software Foundation, it has evolved into an essential tool for batch processing and data analysis, supported by a rich ecosystem of components and tools.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638925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7A71AF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403896" y="6743462"/>
            <a:ext cx="186809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152"/>
              </a:lnSpc>
              <a:buNone/>
            </a:pPr>
            <a:r>
              <a:rPr lang="en-US" sz="1152" spc="-35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6786086" y="6644402"/>
            <a:ext cx="309312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Sri Harshitha  Battula</a:t>
            </a:r>
            <a:endParaRPr lang="en-US" sz="2187" dirty="0"/>
          </a:p>
        </p:txBody>
      </p:sp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169557"/>
            <a:ext cx="721518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Hadoop's Core Components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3707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61416" y="3412450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4470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HDFS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927515"/>
            <a:ext cx="38200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Hadoop Distributed File System (HDFS) is a distributed file storage system that ensures data availability and fault tolerance by dividing and replicating large files across a network of nodes.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3707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02247" y="3412450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4470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MapReduce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927515"/>
            <a:ext cx="38200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MapReduce is a programming model that enables parallel data processing across a Hadoop cluster, consisting of a Map phase for parallel processing and a Reduce phase for combining results.</a:t>
            </a:r>
            <a:endParaRPr lang="en-US" sz="1750" dirty="0"/>
          </a:p>
        </p:txBody>
      </p:sp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16706"/>
            <a:ext cx="633353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Exploring HDFS Features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Distributed Storage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HDFS stores large files by breaking them into smaller blocks, distributing these across multiple nodes for parallel processing.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Fault Tolerance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replication across DataNodes ensures durability and fault tolerance, maintaining data integrity even in case of node failures.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Scalability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HDFS's design allows for horizontal scaling, enabling organizations to add more nodes to the cluster to handle increased data volumes.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2547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HDFS Architecture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44700" y="2168366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175272"/>
            <a:ext cx="33632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Master/Slave Architecture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NameNode manages the file system metadata, while DataNodes store the actual data blocks in HDFS's master/slave setup.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21245" y="4026098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 Throughput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HDFS is optimized for high-throughput rather than low-latency, making it ideal for batch processing and analytical tasks.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16363" y="5883831"/>
            <a:ext cx="21538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90736"/>
            <a:ext cx="299918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MapReduce Integration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MapReduce jobs can efficiently process data stored in HDFS, benefiting from its distributed and parallel computation capabilities.</a:t>
            </a:r>
            <a:endParaRPr lang="en-US" sz="1750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3476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HDFS Commands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Directory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59350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'hdfs dfs -mkdir -p' to create a new directory structure in HDFS, specifying the username and directory path.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Move File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9350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'hdfs dfs -put' command moves a file from the local Unix/Linux machine to the specified HDFS directory.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350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List Contents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59350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see the contents of files in HDFS, 'hdfs dfs -ls' lists the files in the given directory.</a:t>
            </a:r>
            <a:endParaRPr lang="en-US" sz="175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26707"/>
            <a:ext cx="59889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File Operations in HDFS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65421"/>
            <a:ext cx="10554414" cy="2637353"/>
          </a:xfrm>
          <a:prstGeom prst="roundRect">
            <a:avLst>
              <a:gd name="adj" fmla="val 379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3373041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3513892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Command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513892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4010144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4150995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hdfs dfs -cat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150995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Displays the contents of a specified file within HDFS.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5002649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5143500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hdfs dfs -copyToLocal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143500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Copies a file from HDFS to the local file system, specifying both source and destination paths.</a:t>
            </a:r>
            <a:endParaRPr lang="en-US" sz="1750" dirty="0"/>
          </a:p>
        </p:txBody>
      </p:sp>
      <p:pic>
        <p:nvPicPr>
          <p:cNvPr id="15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2220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Scaling with HDFS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72007"/>
            <a:ext cx="5110520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128MB</a:t>
            </a:r>
            <a:endParaRPr lang="en-US" sz="5249" dirty="0"/>
          </a:p>
        </p:txBody>
      </p:sp>
      <p:sp>
        <p:nvSpPr>
          <p:cNvPr id="6" name="Text 4"/>
          <p:cNvSpPr/>
          <p:nvPr/>
        </p:nvSpPr>
        <p:spPr>
          <a:xfrm>
            <a:off x="3204448" y="46161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Block Size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37993" y="5096589"/>
            <a:ext cx="51105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Default block size for storing data, ensuring efficient handling of large files.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481768" y="3672007"/>
            <a:ext cx="5110639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5249" dirty="0"/>
          </a:p>
        </p:txBody>
      </p:sp>
      <p:sp>
        <p:nvSpPr>
          <p:cNvPr id="9" name="Text 7"/>
          <p:cNvSpPr/>
          <p:nvPr/>
        </p:nvSpPr>
        <p:spPr>
          <a:xfrm>
            <a:off x="8648343" y="46161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Replication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481768" y="5096589"/>
            <a:ext cx="511063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Default replication factor, providing fault tolerance by storing copies across nodes.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483638"/>
            <a:ext cx="81903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HDFS in the Big Data Ecosystem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511266"/>
            <a:ext cx="4542115" cy="2361605"/>
          </a:xfrm>
          <a:prstGeom prst="roundRect">
            <a:avLst>
              <a:gd name="adj" fmla="val 423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0590" y="27410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Foundation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0590" y="3221474"/>
            <a:ext cx="408253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HDFS serves as a foundational building block in the Hadoop ecosystem, enabling reliable and efficient big data storage and processing.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2511266"/>
            <a:ext cx="4542115" cy="2361605"/>
          </a:xfrm>
          <a:prstGeom prst="roundRect">
            <a:avLst>
              <a:gd name="adj" fmla="val 423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484876" y="27410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Versatility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84876" y="3221474"/>
            <a:ext cx="408253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Its integration with various tools and frameworks has made HDFS a versatile component for diverse data processing needs.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095042"/>
            <a:ext cx="9306401" cy="1650802"/>
          </a:xfrm>
          <a:prstGeom prst="roundRect">
            <a:avLst>
              <a:gd name="adj" fmla="val 605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720590" y="53248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Industry Adoption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20590" y="5805249"/>
            <a:ext cx="88468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its fault-tolerant and scalable architecture, HDFS is widely adopted across various industries for big data challenges.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2024-02-29T10:26:24Z</dcterms:created>
  <dcterms:modified xsi:type="dcterms:W3CDTF">2024-02-29T10:26:24Z</dcterms:modified>
</cp:coreProperties>
</file>