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1.jp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950974" y="-2162124"/>
            <a:ext cx="13936653" cy="8635235"/>
            <a:chOff x="1790700" y="-2185599"/>
            <a:chExt cx="13936653" cy="8635235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138467" y="-2185599"/>
              <a:ext cx="13588886" cy="7332322"/>
              <a:chOff x="2138467" y="-2185599"/>
              <a:chExt cx="13588886" cy="7332322"/>
            </a:xfrm>
          </p:grpSpPr>
          <p:sp>
            <p:nvSpPr>
              <p:cNvPr id="86" name="Google Shape;86;p13"/>
              <p:cNvSpPr txBox="1"/>
              <p:nvPr/>
            </p:nvSpPr>
            <p:spPr>
              <a:xfrm>
                <a:off x="2138467" y="925103"/>
                <a:ext cx="7915200" cy="24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5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2800" u="none" cap="none" strike="noStrike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LANGUAGE TRANSLATOR WITH USING PYTHON.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5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HARSHITHA. G</a:t>
                </a:r>
                <a:r>
                  <a:rPr b="0" i="0" lang="en-IN" sz="2500" u="none" cap="none" strike="noStrike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(192</a:t>
                </a:r>
                <a:r>
                  <a:rPr lang="en-IN" sz="25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211603</a:t>
                </a:r>
                <a:r>
                  <a:rPr b="0" i="0" lang="en-IN" sz="2500" u="none" cap="none" strike="noStrike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 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5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NITHIGNYA. C(1</a:t>
                </a:r>
                <a:r>
                  <a:rPr b="0" i="0" lang="en-IN" sz="2500" u="none" cap="none" strike="noStrike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92</a:t>
                </a:r>
                <a:r>
                  <a:rPr lang="en-IN" sz="25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211603) </a:t>
                </a:r>
                <a:endParaRPr sz="25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5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AKHILA. M(192210549) </a:t>
                </a:r>
                <a:endParaRPr sz="25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2500" u="none" cap="none" strike="noStrike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DEPARTMENT OF COMPUTER SCIENCE AND TECHNOLOGY</a:t>
                </a:r>
                <a:endParaRPr/>
              </a:p>
            </p:txBody>
          </p:sp>
          <p:sp>
            <p:nvSpPr>
              <p:cNvPr id="87" name="Google Shape;87;p13"/>
              <p:cNvSpPr txBox="1"/>
              <p:nvPr/>
            </p:nvSpPr>
            <p:spPr>
              <a:xfrm>
                <a:off x="14022753" y="-2185599"/>
                <a:ext cx="1704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aveetha,SSE (@Techhub_SSE) / Twitter" id="88" name="Google Shape;88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96" t="2753"/>
              <a:stretch/>
            </p:blipFill>
            <p:spPr>
              <a:xfrm>
                <a:off x="5210568" y="100584"/>
                <a:ext cx="1208520" cy="1176381"/>
              </a:xfrm>
              <a:prstGeom prst="roundRect">
                <a:avLst>
                  <a:gd fmla="val 8594" name="adj"/>
                </a:avLst>
              </a:prstGeom>
              <a:solidFill>
                <a:srgbClr val="ECECEC"/>
              </a:solidFill>
              <a:ln>
                <a:noFill/>
              </a:ln>
              <a:effectLst>
                <a:reflection blurRad="0" dir="5400000" dist="5000" endA="0" endPos="28000" kx="0" rotWithShape="0" algn="bl" stA="38000" stPos="0" sy="-100000" ky="0"/>
              </a:effectLst>
            </p:spPr>
          </p:pic>
          <p:pic>
            <p:nvPicPr>
              <p:cNvPr id="89" name="Google Shape;89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24513" y="3405523"/>
                <a:ext cx="2143200" cy="1741200"/>
              </a:xfrm>
              <a:prstGeom prst="roundRect">
                <a:avLst>
                  <a:gd fmla="val 8594" name="adj"/>
                </a:avLst>
              </a:prstGeom>
              <a:solidFill>
                <a:srgbClr val="ECECEC"/>
              </a:solidFill>
              <a:ln>
                <a:noFill/>
              </a:ln>
              <a:effectLst>
                <a:reflection blurRad="0" dir="5400000" dist="5000" endA="0" endPos="28000" kx="0" rotWithShape="0" algn="bl" stA="38000" stPos="0" sy="-100000" ky="0"/>
              </a:effectLst>
            </p:spPr>
          </p:pic>
        </p:grpSp>
        <p:sp>
          <p:nvSpPr>
            <p:cNvPr id="90" name="Google Shape;90;p13"/>
            <p:cNvSpPr txBox="1"/>
            <p:nvPr/>
          </p:nvSpPr>
          <p:spPr>
            <a:xfrm>
              <a:off x="1790700" y="5202836"/>
              <a:ext cx="8262900" cy="12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PYTHON PROGRAMMING FOR WEB APPLICATIONS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CODE : </a:t>
              </a:r>
              <a:r>
                <a:rPr lang="en-IN" sz="25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CSAO880</a:t>
              </a:r>
              <a:endParaRPr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FACULTY : YUVARANI</a:t>
              </a:r>
              <a:endParaRPr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6982"/>
            <a:ext cx="12191999" cy="695498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49491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SAP CPQ – Knowledge Base(KB) Language Translation | SAP Blogs"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9491" y="0"/>
            <a:ext cx="4142509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49426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87444"/>
            <a:ext cx="12192000" cy="445792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496" y="1580952"/>
            <a:ext cx="11248372" cy="110083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49902" y="374754"/>
            <a:ext cx="86043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Modules used: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74320" y="1371599"/>
            <a:ext cx="3707318" cy="5317299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452079" y="1371600"/>
            <a:ext cx="3489960" cy="5111646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8412480" y="1410340"/>
            <a:ext cx="3505200" cy="5111646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18279" y="1565266"/>
            <a:ext cx="2819400" cy="4401205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D8D8D8"/>
                </a:solidFill>
                <a:latin typeface="Algerian"/>
                <a:ea typeface="Algerian"/>
                <a:cs typeface="Algerian"/>
                <a:sym typeface="Algerian"/>
              </a:rPr>
              <a:t>SPEECH RECOGNITION: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28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he process of enabling a computer to identify and respond to the sounds produced in human speech.</a:t>
            </a:r>
            <a:endParaRPr sz="2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734018" y="1565266"/>
            <a:ext cx="2926081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D8D8D8"/>
                </a:solidFill>
                <a:latin typeface="Algerian"/>
                <a:ea typeface="Algerian"/>
                <a:cs typeface="Algerian"/>
                <a:sym typeface="Algerian"/>
              </a:rPr>
              <a:t>GOOGLE TRANS</a:t>
            </a:r>
            <a:r>
              <a:rPr lang="en-IN" sz="2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IN" sz="28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multilingual neural machine translation service developed by Google to translate text, documents and websites from one language into another.</a:t>
            </a:r>
            <a:endParaRPr sz="2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526780" y="1565266"/>
            <a:ext cx="3276600" cy="48320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D8D8D8"/>
                </a:solidFill>
                <a:latin typeface="Algerian"/>
                <a:ea typeface="Algerian"/>
                <a:cs typeface="Algerian"/>
                <a:sym typeface="Algerian"/>
              </a:rPr>
              <a:t>PLAYSOUND</a:t>
            </a:r>
            <a:r>
              <a:rPr lang="en-IN" sz="2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IN" sz="280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play sound module is a cross platform module that can play audio files.</a:t>
            </a:r>
            <a:r>
              <a:rPr b="0" i="0" lang="en-IN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“pure Python, cross platform, single function module with no dependencies for playing sounds.</a:t>
            </a:r>
            <a:endParaRPr sz="2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nguage Translation Icon #429991 - Free Icons Library"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2074" y="0"/>
            <a:ext cx="3729925" cy="7423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rk Blue Stained Grungy Background Or Texture Stock Photo - Download Image  Now - Backgrounds, Navy Blue, Textured - iStock"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-185980"/>
            <a:ext cx="8462074" cy="7043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tter Block Word Output On Wood Stock Photo 1634060995 | Shutterstock" id="127" name="Google Shape;12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"/>
            <a:ext cx="8462073" cy="1317356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1431305"/>
            <a:ext cx="8462074" cy="5664631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9762" y="0"/>
            <a:ext cx="12401762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34" name="Google Shape;134;p19"/>
          <p:cNvSpPr/>
          <p:nvPr/>
        </p:nvSpPr>
        <p:spPr>
          <a:xfrm>
            <a:off x="609600" y="548640"/>
            <a:ext cx="2758440" cy="1325880"/>
          </a:xfrm>
          <a:prstGeom prst="rect">
            <a:avLst/>
          </a:prstGeom>
          <a:solidFill>
            <a:srgbClr val="00006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RESULT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46" y="0"/>
            <a:ext cx="12194946" cy="685799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