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Tic-Tac-Toe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Developed Using HTML, CSS &amp; JavaScript</a:t>
            </a:r>
          </a:p>
          <a:p>
            <a:r>
              <a:t>Harshith Kumar Gudigandla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Simple, functional implementation</a:t>
            </a:r>
          </a:p>
          <a:p>
            <a:r>
              <a:t>- Future enhancements:</a:t>
            </a:r>
          </a:p>
          <a:p>
            <a:r>
              <a:t>  - Smarter AI (Minimax)</a:t>
            </a:r>
          </a:p>
          <a:p>
            <a:r>
              <a:t>  - Score tracking</a:t>
            </a:r>
          </a:p>
          <a:p>
            <a:r>
              <a:t>  - Mobile responsiveness</a:t>
            </a:r>
          </a:p>
          <a:p>
            <a:r>
              <a:t>  - Sound effects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Web-based Tic-Tac-Toe game</a:t>
            </a:r>
          </a:p>
          <a:p>
            <a:r>
              <a:t>- Single-player (vs Bot) and Two-player modes</a:t>
            </a:r>
          </a:p>
          <a:p>
            <a:r>
              <a:t>- Interactive UI with animations</a:t>
            </a:r>
          </a:p>
          <a:p>
            <a:r>
              <a:t>- Built using HTML, CSS &amp; JavaScript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HTML: Structure</a:t>
            </a:r>
          </a:p>
          <a:p>
            <a:r>
              <a:t>- CSS: Styling and Animations</a:t>
            </a:r>
          </a:p>
          <a:p>
            <a:r>
              <a:t>- JavaScript: Game Logic and Interactivity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Layout includes:</a:t>
            </a:r>
          </a:p>
          <a:p>
            <a:r>
              <a:t>- Title and Mode Selection</a:t>
            </a:r>
          </a:p>
          <a:p>
            <a:r>
              <a:t>- 3x3 Grid Game Board</a:t>
            </a:r>
          </a:p>
          <a:p>
            <a:r>
              <a:t>- Reset Button</a:t>
            </a:r>
          </a:p>
          <a:p>
            <a:r>
              <a:t>- Each Cell:</a:t>
            </a:r>
          </a:p>
          <a:p>
            <a:r>
              <a:t>  &lt;div class="cell" data-index="0"&gt;&lt;/div&gt;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Styling &amp;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Gradient background</a:t>
            </a:r>
          </a:p>
          <a:p>
            <a:r>
              <a:t>- Grid Layout for board</a:t>
            </a:r>
          </a:p>
          <a:p>
            <a:r>
              <a:t>- Hover effects and transitions:</a:t>
            </a:r>
          </a:p>
          <a:p>
            <a:r>
              <a:t>  .cell:hover {</a:t>
            </a:r>
          </a:p>
          <a:p>
            <a:r>
              <a:t>    background-color: #ffd700;</a:t>
            </a:r>
          </a:p>
          <a:p>
            <a:r>
              <a:t>    transform: scale(1.1);</a:t>
            </a:r>
          </a:p>
          <a:p>
            <a: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– Core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Maintains board state</a:t>
            </a:r>
          </a:p>
          <a:p>
            <a:r>
              <a:t>- Tracks current player</a:t>
            </a:r>
          </a:p>
          <a:p>
            <a:r>
              <a:t>- Handles win/draw conditions</a:t>
            </a:r>
          </a:p>
          <a:p>
            <a:r>
              <a:t>- Random bot moves in single player</a:t>
            </a:r>
          </a:p>
          <a:p>
            <a:r>
              <a:t>- Uses event listeners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Single Player:</a:t>
            </a:r>
          </a:p>
          <a:p>
            <a:r>
              <a:t>  Bot uses random moves</a:t>
            </a:r>
          </a:p>
          <a:p>
            <a:r>
              <a:t>- Two Player:</a:t>
            </a:r>
          </a:p>
          <a:p>
            <a:r>
              <a:t>  X and O alternate</a:t>
            </a:r>
          </a:p>
          <a:p>
            <a:r>
              <a:t>- Mode Selection:</a:t>
            </a:r>
          </a:p>
          <a:p>
            <a:r>
              <a:t>  startGame('single') / startGame('double')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- 8 possible winning combinations</a:t>
            </a:r>
          </a:p>
          <a:p>
            <a:r>
              <a:t>- Pattern checking logic:</a:t>
            </a:r>
          </a:p>
          <a:p>
            <a:r>
              <a:t>  const winningPatterns = [...];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Reset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Reset button clears board and state</a:t>
            </a:r>
          </a:p>
          <a:p>
            <a:r>
              <a:t>- User interaction via event listeners</a:t>
            </a:r>
          </a:p>
          <a:p>
            <a:r>
              <a:t>- Alerts for win or draw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