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1" r:id="rId13"/>
  </p:sldIdLst>
  <p:sldSz type="screen16x9" cy="6858000" cx="12192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10" cy="7201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798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799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charset="0"/>
                <a:ea typeface="等线" charset="0"/>
                <a:cs typeface="Calibri" charset="0"/>
              </a:rPr>
              <a:t>9/9/2025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800" name="对象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1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2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614" name="对象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2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9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37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9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7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9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6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04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5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2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7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40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/>
              <a:t>单击此处编辑母版副标题样式</a:t>
            </a:r>
          </a:p>
        </p:txBody>
      </p:sp>
      <p:sp>
        <p:nvSpPr>
          <p:cNvPr id="104874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2025/9/9</a:t>
            </a:fld>
            <a:endParaRPr altLang="en-US" lang="zh-CN"/>
          </a:p>
        </p:txBody>
      </p:sp>
      <p:sp>
        <p:nvSpPr>
          <p:cNvPr id="104874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81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2025/9/9</a:t>
            </a:fld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49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5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2025/9/9</a:t>
            </a:fld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altLang="en-US" b="0" sz="1100" i="0" lang="zh-CN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altLang="en-US" b="0" sz="1100" i="0" lang="zh-CN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76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7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2025/9/9</a:t>
            </a:fld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60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6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2025/9/9</a:t>
            </a:fld>
            <a:endParaRPr altLang="en-US" lang="zh-CN"/>
          </a:p>
        </p:txBody>
      </p:sp>
      <p:sp>
        <p:nvSpPr>
          <p:cNvPr id="104876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86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87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8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2025/9/9</a:t>
            </a:fld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65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66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67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68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6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2025/9/9</a:t>
            </a:fld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4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2025/9/9</a:t>
            </a:fld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2025/9/9</a:t>
            </a:fld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92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93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9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2025/9/9</a:t>
            </a:fld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54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75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2025/9/9</a:t>
            </a:fld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9/9/2025</a:t>
            </a:fld>
            <a:endParaRPr altLang="en-US" lang="zh-CN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altLang="en-US" b="0" sz="1100" i="0" lang="zh-CN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dt="0" ftr="0" hdr="0" sldNum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defTabSz="914400" fontAlgn="auto" hangingPunct="1" indent="0" marL="0">
        <a:buNone/>
        <a:defRPr sz="1800">
          <a:latin typeface="Calibri" charset="0"/>
          <a:ea typeface="宋体" charset="0"/>
          <a:cs typeface="Calibri" charset="0"/>
        </a:defRPr>
      </a:lvl1pPr>
      <a:lvl2pPr defTabSz="914400" fontAlgn="auto" hangingPunct="1" indent="0" marL="457200">
        <a:buNone/>
        <a:defRPr sz="1800">
          <a:latin typeface="Calibri" charset="0"/>
          <a:ea typeface="宋体" charset="0"/>
          <a:cs typeface="Calibri" charset="0"/>
        </a:defRPr>
      </a:lvl2pPr>
      <a:lvl3pPr defTabSz="914400" fontAlgn="auto" hangingPunct="1" indent="0" marL="914400">
        <a:buNone/>
        <a:defRPr sz="1800">
          <a:latin typeface="Calibri" charset="0"/>
          <a:ea typeface="宋体" charset="0"/>
          <a:cs typeface="Calibri" charset="0"/>
        </a:defRPr>
      </a:lvl3pPr>
      <a:lvl4pPr defTabSz="914400" fontAlgn="auto" hangingPunct="1" indent="0" marL="1371600">
        <a:buNone/>
        <a:defRPr sz="1800">
          <a:latin typeface="Calibri" charset="0"/>
          <a:ea typeface="宋体" charset="0"/>
          <a:cs typeface="Calibri" charset="0"/>
        </a:defRPr>
      </a:lvl4pPr>
      <a:lvl5pPr defTabSz="914400" fontAlgn="auto" hangingPunct="1" indent="0" marL="1828800">
        <a:buNone/>
        <a:defRPr sz="1800">
          <a:latin typeface="Calibri" charset="0"/>
          <a:ea typeface="宋体" charset="0"/>
          <a:cs typeface="Calibri" charset="0"/>
        </a:defRPr>
      </a:lvl5pPr>
      <a:lvl6pPr defTabSz="914400" fontAlgn="auto" hangingPunct="1" indent="0" marL="2286000">
        <a:buNone/>
        <a:defRPr sz="1800">
          <a:latin typeface="Calibri" charset="0"/>
          <a:ea typeface="宋体" charset="0"/>
          <a:cs typeface="Calibri" charset="0"/>
        </a:defRPr>
      </a:lvl6pPr>
      <a:lvl7pPr defTabSz="914400" fontAlgn="auto" hangingPunct="1" indent="0" marL="2743200">
        <a:buNone/>
        <a:defRPr sz="1800">
          <a:latin typeface="Calibri" charset="0"/>
          <a:ea typeface="宋体" charset="0"/>
          <a:cs typeface="Calibri" charset="0"/>
        </a:defRPr>
      </a:lvl7pPr>
      <a:lvl8pPr defTabSz="914400" fontAlgn="auto" hangingPunct="1" indent="0" marL="3200400">
        <a:buNone/>
        <a:defRPr sz="1800">
          <a:latin typeface="Calibri" charset="0"/>
          <a:ea typeface="宋体" charset="0"/>
          <a:cs typeface="Calibri" charset="0"/>
        </a:defRPr>
      </a:lvl8pPr>
      <a:lvl9pPr defTabSz="914400" fontAlgn="auto" hangingPunct="1" indent="0" marL="3200400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1048606" name="曲线"/>
            <p:cNvSpPr/>
            <p:nvPr/>
          </p:nvSpPr>
          <p:spPr>
            <a:xfrm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>
            <a:off x="1523999" y="19665"/>
            <a:ext cx="7629525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Digital Portfolio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charset="0"/>
                <a:cs typeface="Trebuchet MS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12" name="矩形"/>
          <p:cNvSpPr/>
          <p:nvPr/>
        </p:nvSpPr>
        <p:spPr>
          <a:xfrm>
            <a:off x="2497392" y="3209376"/>
            <a:ext cx="8610599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IN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UDENT NAME: 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S.HARSHAVARDHANI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endParaRPr altLang="zh-CN" baseline="0" b="0" cap="none" dirty="0" sz="2400" i="0" kern="1200" lang="en-US" spc="0" strike="noStrike" u="none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REGISTER NO AND NMID: 24</a:t>
            </a:r>
            <a:r>
              <a:rPr altLang="zh-CN" baseline="0" b="0" cap="none" dirty="0" sz="2400" i="0" kern="1200" lang="en-IN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2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8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0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4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1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4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/</a:t>
            </a:r>
            <a:r>
              <a:rPr altLang="zh-CN" baseline="0" b="0" cap="none" dirty="0" sz="2400" i="0" kern="1200" lang="en-IN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asbru2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6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2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4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2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8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0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4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1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4</a:t>
            </a:r>
            <a:endParaRPr altLang="en-US" lang="zh-CN"/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DEPARTMENT: </a:t>
            </a:r>
            <a:r>
              <a:rPr altLang="zh-CN" baseline="0" b="0" cap="none" dirty="0" sz="2400" i="0" kern="1200" lang="en-IN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B.SC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Artificial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intelligence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n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machine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learning</a:t>
            </a:r>
            <a:endParaRPr altLang="zh-CN" baseline="0" b="0" cap="none" dirty="0" sz="2400" i="0" kern="1200" lang="en-US" spc="0" strike="noStrike" u="none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COLLEGE: 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H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I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NEHR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U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M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H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V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I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Y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L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Y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O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L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L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EGE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O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F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T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N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I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E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N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E</a:t>
            </a:r>
            <a:r>
              <a:rPr altLang="en-I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</a:t>
            </a:r>
            <a:endParaRPr altLang="zh-CN" baseline="0" b="0" cap="none" dirty="0" sz="2400" i="0" kern="1200" lang="en-US" spc="0" strike="noStrike" u="none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         </a:t>
            </a:r>
            <a:endParaRPr altLang="en-US" baseline="0" b="0" cap="none" dirty="0" sz="2400" i="0" kern="1200" lang="zh-CN" spc="0" strike="noStrike" u="none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矩形"/>
          <p:cNvSpPr/>
          <p:nvPr/>
        </p:nvSpPr>
        <p:spPr>
          <a:xfrm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720" name="曲线"/>
          <p:cNvSpPr/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1" name="曲线"/>
          <p:cNvSpPr/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22" name="曲线"/>
          <p:cNvSpPr/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3" name="文本框"/>
          <p:cNvSpPr>
            <a:spLocks noGrp="1"/>
          </p:cNvSpPr>
          <p:nvPr>
            <p:ph type="title"/>
          </p:nvPr>
        </p:nvSpPr>
        <p:spPr>
          <a:xfrm>
            <a:off x="739774" y="654938"/>
            <a:ext cx="8480425" cy="67069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RESULTS AND SCREENSHOTS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724" name="矩形"/>
          <p:cNvSpPr/>
          <p:nvPr/>
        </p:nvSpPr>
        <p:spPr>
          <a:xfrm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725" name="矩形"/>
          <p:cNvSpPr/>
          <p:nvPr/>
        </p:nvSpPr>
        <p:spPr>
          <a:xfrm>
            <a:off x="2743200" y="2354703"/>
            <a:ext cx="8534019" cy="95410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1048726" name="矩形"/>
          <p:cNvSpPr/>
          <p:nvPr/>
        </p:nvSpPr>
        <p:spPr>
          <a:xfrm>
            <a:off x="2743200" y="2389116"/>
            <a:ext cx="6100996" cy="175432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Show screenshots of:Empty To-Do listAdding a taskMarking a task as doneDeleting a task</a:t>
            </a:r>
            <a:endParaRPr altLang="en-US" baseline="0" b="0" cap="none" sz="3600" i="0" kern="1200" lang="zh-CN" spc="0" strike="noStrike" u="none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曲线"/>
          <p:cNvSpPr/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1" name="曲线"/>
          <p:cNvSpPr/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2" name="曲线"/>
          <p:cNvSpPr/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4578668" cy="75212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734" name="矩形"/>
          <p:cNvSpPr/>
          <p:nvPr/>
        </p:nvSpPr>
        <p:spPr>
          <a:xfrm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735" name="矩形"/>
          <p:cNvSpPr/>
          <p:nvPr/>
        </p:nvSpPr>
        <p:spPr>
          <a:xfrm>
            <a:off x="1507807" y="2197100"/>
            <a:ext cx="7643687" cy="255454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2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The To-Do List app demonstrates how HTML, CSS, and JavaScript can be combined to build an interactive, user-friendly application. It is lightweight, responsive, and can be extended with more features</a:t>
            </a:r>
            <a:endParaRPr altLang="en-US" baseline="0" b="0" cap="none" sz="3200" i="0" kern="1200" lang="zh-CN" spc="0" strike="noStrike" u="none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4" name="组合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631" name="曲线"/>
            <p:cNvSpPr/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390969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35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4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46" name="矩形"/>
          <p:cNvSpPr/>
          <p:nvPr/>
        </p:nvSpPr>
        <p:spPr>
          <a:xfrm>
            <a:off x="3409949" y="3047533"/>
            <a:ext cx="6622517" cy="69151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40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To-Do List App</a:t>
            </a:r>
            <a:endParaRPr altLang="en-US" baseline="0" b="0" cap="none" sz="4000" i="0" kern="1200" lang="zh-CN" spc="0" strike="noStrike" u="none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9" name="组合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651" name="曲线"/>
            <p:cNvSpPr/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62" name="曲线"/>
          <p:cNvSpPr/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49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0" name="组合"/>
          <p:cNvGrpSpPr/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7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>
            <a:off x="739774" y="445387"/>
            <a:ext cx="235712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66" name="矩形"/>
          <p:cNvSpPr/>
          <p:nvPr/>
        </p:nvSpPr>
        <p:spPr>
          <a:xfrm>
            <a:off x="2509806" y="1041533"/>
            <a:ext cx="5029200" cy="47015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Problem Statement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Project Overview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End Users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Tools and Technologies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Portfolio design and Layout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Features and Functionality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Results and Screenshots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Github Link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0" name="曲线"/>
            <p:cNvSpPr/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title"/>
          </p:nvPr>
        </p:nvSpPr>
        <p:spPr>
          <a:xfrm>
            <a:off x="834071" y="575055"/>
            <a:ext cx="5636895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75" name="矩形"/>
          <p:cNvSpPr/>
          <p:nvPr/>
        </p:nvSpPr>
        <p:spPr>
          <a:xfrm>
            <a:off x="228600" y="1695450"/>
            <a:ext cx="8922894" cy="22250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People often forget daily tasks or struggle to manage them effectively. A simple digital tool is needed to organize tasks and mark them as complete.</a:t>
            </a:r>
            <a:endParaRPr altLang="en-US" baseline="0" b="0" cap="none" sz="3600" i="0" kern="1200" lang="zh-CN" spc="0" strike="noStrike" u="none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9" name="曲线"/>
            <p:cNvSpPr/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0" name="曲线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1" name="曲线"/>
          <p:cNvSpPr/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2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5263514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3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84" name="矩形"/>
          <p:cNvSpPr/>
          <p:nvPr/>
        </p:nvSpPr>
        <p:spPr>
          <a:xfrm>
            <a:off x="914400" y="2209800"/>
            <a:ext cx="8237094" cy="2758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This is a web-based To-Do List application built using HTML, CSS, and JavaScript. It allows users to add, complete, and delete tasks with a clean, user-friendly interface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曲线"/>
          <p:cNvSpPr/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89" name="曲线"/>
          <p:cNvSpPr/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0" name="曲线"/>
          <p:cNvSpPr/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1" name="文本框"/>
          <p:cNvSpPr>
            <a:spLocks noGrp="1"/>
          </p:cNvSpPr>
          <p:nvPr>
            <p:ph type="title"/>
          </p:nvPr>
        </p:nvSpPr>
        <p:spPr>
          <a:xfrm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693" name="矩形"/>
          <p:cNvSpPr/>
          <p:nvPr/>
        </p:nvSpPr>
        <p:spPr>
          <a:xfrm>
            <a:off x="1814512" y="2511305"/>
            <a:ext cx="6100996" cy="2987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2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Students (to track assignments, homework)Working professionals (to track daily tasks, meetings)General users (for shopping lists, personal tasks)</a:t>
            </a:r>
            <a:endParaRPr altLang="en-US" baseline="0" b="0" cap="none" sz="3200" i="0" kern="1200" lang="zh-CN" spc="0" strike="noStrike" u="none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7" name="曲线"/>
          <p:cNvSpPr/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8" name="曲线"/>
          <p:cNvSpPr/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9" name="曲线"/>
          <p:cNvSpPr/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0" name="文本框"/>
          <p:cNvSpPr>
            <a:spLocks noGrp="1"/>
          </p:cNvSpPr>
          <p:nvPr>
            <p:ph type="title"/>
          </p:nvPr>
        </p:nvSpPr>
        <p:spPr>
          <a:xfrm>
            <a:off x="558165" y="857885"/>
            <a:ext cx="9763125" cy="5467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TOOLS AND TECHNIQUES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1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702" name="矩形"/>
          <p:cNvSpPr/>
          <p:nvPr/>
        </p:nvSpPr>
        <p:spPr>
          <a:xfrm>
            <a:off x="3048000" y="2281555"/>
            <a:ext cx="6103493" cy="3825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Students (to track assignments, homework)Working professionals (to track daily tasks, meetings)General users (for shopping lists, personal tasks)</a:t>
            </a:r>
            <a:endParaRPr altLang="en-US" baseline="0" b="0" cap="none" sz="3600" i="0" kern="1200" lang="zh-CN" spc="0" strike="noStrike" u="none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曲线"/>
          <p:cNvSpPr/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7" name="矩形"/>
          <p:cNvSpPr/>
          <p:nvPr/>
        </p:nvSpPr>
        <p:spPr>
          <a:xfrm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8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708" name="矩形"/>
          <p:cNvSpPr/>
          <p:nvPr/>
        </p:nvSpPr>
        <p:spPr>
          <a:xfrm>
            <a:off x="739774" y="291147"/>
            <a:ext cx="8794750" cy="62901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000" i="0" kern="1200" lang="en-US" spc="15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POTFOLIO DESIGN AND LAYOUT</a:t>
            </a:r>
            <a:endParaRPr altLang="en-US" baseline="0" b="0" cap="none" sz="4000" i="0" kern="120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709" name="曲线"/>
          <p:cNvSpPr/>
          <p:nvPr/>
        </p:nvSpPr>
        <p:spPr>
          <a:xfrm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0" name="矩形"/>
          <p:cNvSpPr/>
          <p:nvPr/>
        </p:nvSpPr>
        <p:spPr>
          <a:xfrm>
            <a:off x="1828800" y="1905000"/>
            <a:ext cx="7322694" cy="2758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Students (to track assignments, homework)Working professionals (to track daily tasks, meetings)General users (for shopping lists, personal tasks)</a:t>
            </a:r>
            <a:endParaRPr altLang="en-US" baseline="0" b="0" cap="none" sz="3600" i="0" kern="1200" lang="zh-CN" spc="0" strike="noStrike" u="none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FEATURES AND FUNCTIONALITY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8715" name="矩形"/>
          <p:cNvSpPr/>
          <p:nvPr/>
        </p:nvSpPr>
        <p:spPr>
          <a:xfrm>
            <a:off x="1828800" y="1752599"/>
            <a:ext cx="7322694" cy="32918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Add new tasks✅ Mark tasks as completed (strikethrough style)✅ Delete tasks✅ Responsive design (works on desktop and mobile)✅ Local storage support (optional upgrade)</a:t>
            </a:r>
            <a:endParaRPr altLang="en-US" baseline="0" b="0" cap="none" sz="3600" i="0" kern="1200" lang="zh-CN" spc="0" strike="noStrike" u="none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kows7974@gmail.com</cp:lastModifiedBy>
  <dcterms:created xsi:type="dcterms:W3CDTF">2024-03-29T04:07:22Z</dcterms:created>
  <dcterms:modified xsi:type="dcterms:W3CDTF">2025-09-09T06:56:13Z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d00adc6c308e4f358ecd55232dd6d975</vt:lpwstr>
  </property>
</Properties>
</file>