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B22AB-1237-AE42-B345-F1738E19A62B}" v="1" dt="2025-01-25T01:48:3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9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1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SAXENA" userId="ed4e0a54-5c90-41dc-ae1b-63deaceae535" providerId="ADAL" clId="{F29B22AB-1237-AE42-B345-F1738E19A62B}"/>
    <pc:docChg chg="modSld">
      <pc:chgData name="VEDANT SAXENA" userId="ed4e0a54-5c90-41dc-ae1b-63deaceae535" providerId="ADAL" clId="{F29B22AB-1237-AE42-B345-F1738E19A62B}" dt="2025-01-25T01:48:31.159" v="5"/>
      <pc:docMkLst>
        <pc:docMk/>
      </pc:docMkLst>
      <pc:sldChg chg="addSp modSp mod">
        <pc:chgData name="VEDANT SAXENA" userId="ed4e0a54-5c90-41dc-ae1b-63deaceae535" providerId="ADAL" clId="{F29B22AB-1237-AE42-B345-F1738E19A62B}" dt="2025-01-25T01:47:06.009" v="0" actId="34307"/>
        <pc:sldMkLst>
          <pc:docMk/>
          <pc:sldMk cId="0" sldId="256"/>
        </pc:sldMkLst>
        <pc:picChg chg="add mod">
          <ac:chgData name="VEDANT SAXENA" userId="ed4e0a54-5c90-41dc-ae1b-63deaceae535" providerId="ADAL" clId="{F29B22AB-1237-AE42-B345-F1738E19A62B}" dt="2025-01-25T01:47:06.009" v="0" actId="34307"/>
          <ac:picMkLst>
            <pc:docMk/>
            <pc:sldMk cId="0" sldId="256"/>
            <ac:picMk id="4" creationId="{EAD3A55F-0634-E86C-0F55-E9337CA6424B}"/>
          </ac:picMkLst>
        </pc:picChg>
      </pc:sldChg>
      <pc:sldChg chg="addSp modSp mod">
        <pc:chgData name="VEDANT SAXENA" userId="ed4e0a54-5c90-41dc-ae1b-63deaceae535" providerId="ADAL" clId="{F29B22AB-1237-AE42-B345-F1738E19A62B}" dt="2025-01-25T01:48:31.159" v="5"/>
        <pc:sldMkLst>
          <pc:docMk/>
          <pc:sldMk cId="0" sldId="257"/>
        </pc:sldMkLst>
        <pc:picChg chg="add mod">
          <ac:chgData name="VEDANT SAXENA" userId="ed4e0a54-5c90-41dc-ae1b-63deaceae535" providerId="ADAL" clId="{F29B22AB-1237-AE42-B345-F1738E19A62B}" dt="2025-01-25T01:48:31.159" v="5"/>
          <ac:picMkLst>
            <pc:docMk/>
            <pc:sldMk cId="0" sldId="257"/>
            <ac:picMk id="4" creationId="{38C778F0-FF9A-D93A-F5A5-18A20EB2273E}"/>
          </ac:picMkLst>
        </pc:picChg>
        <pc:picChg chg="add mod">
          <ac:chgData name="VEDANT SAXENA" userId="ed4e0a54-5c90-41dc-ae1b-63deaceae535" providerId="ADAL" clId="{F29B22AB-1237-AE42-B345-F1738E19A62B}" dt="2025-01-25T01:48:31.159" v="5"/>
          <ac:picMkLst>
            <pc:docMk/>
            <pc:sldMk cId="0" sldId="257"/>
            <ac:picMk id="5" creationId="{5732BCC8-B1BF-5A21-533F-850B19A120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JARVIS Virtual Assistant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by: </a:t>
            </a:r>
            <a:endParaRPr lang="en-US" dirty="0"/>
          </a:p>
          <a:p>
            <a:r>
              <a:rPr sz="2000" dirty="0"/>
              <a:t>Vedant Saxena</a:t>
            </a:r>
            <a:endParaRPr lang="en-US" sz="2000" dirty="0"/>
          </a:p>
          <a:p>
            <a:r>
              <a:rPr lang="en-IN" sz="2000" dirty="0"/>
              <a:t>2111514</a:t>
            </a:r>
          </a:p>
          <a:p>
            <a:r>
              <a:rPr lang="en-IN" sz="2000" dirty="0"/>
              <a:t>Integrated-16-VII </a:t>
            </a:r>
            <a:r>
              <a:rPr lang="en-IN" sz="2000" dirty="0" err="1"/>
              <a:t>sem</a:t>
            </a:r>
            <a:endParaRPr lang="en-IN" sz="2000" dirty="0"/>
          </a:p>
          <a:p>
            <a:endParaRPr dirty="0"/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EAD3A55F-0634-E86C-0F55-E9337CA6424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Existing voice assistants have limitations such as restricted accessibility, complex interfaces, and lack of customization, making them less effective for specific tasks.</a:t>
            </a:r>
          </a:p>
          <a:p>
            <a:r>
              <a:rPr lang="en-IN" dirty="0"/>
              <a:t> Develop a user-friendly virtual assistant using web technologies.</a:t>
            </a:r>
          </a:p>
          <a:p>
            <a:endParaRPr lang="en-IN" dirty="0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38C778F0-FF9A-D93A-F5A5-18A20EB227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rcRect l="21875" r="21875"/>
          <a:stretch>
            <a:fillRect/>
          </a:stretch>
        </p:blipFill>
        <p:spPr>
          <a:xfrm>
            <a:off x="7176654" y="4890654"/>
            <a:ext cx="1885049" cy="1885049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  <p:pic>
        <p:nvPicPr>
          <p:cNvPr id="5" name="Video 4">
            <a:extLst>
              <a:ext uri="{FF2B5EF4-FFF2-40B4-BE49-F238E27FC236}">
                <a16:creationId xmlns:a16="http://schemas.microsoft.com/office/drawing/2014/main" id="{5732BCC8-B1BF-5A21-533F-850B19A120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rcRect l="21875" r="21875"/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3"/>
    </mc:Choice>
    <mc:Fallback>
      <p:transition spd="slow" advTm="5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Provide hands-free operations for browsing and information retrieval.</a:t>
            </a:r>
          </a:p>
          <a:p>
            <a:r>
              <a:rPr dirty="0"/>
              <a:t>Lay the foundation for IoT and chatbot integrations.</a:t>
            </a:r>
            <a:endParaRPr lang="en-US" dirty="0"/>
          </a:p>
          <a:p>
            <a:r>
              <a:rPr lang="en-IN" dirty="0"/>
              <a:t>The JARVIS Virtual Assistant is an interactive web application designed to execute tasks through voice commands.</a:t>
            </a:r>
          </a:p>
          <a:p>
            <a:r>
              <a:rPr lang="en-IN" dirty="0"/>
              <a:t>It leverages </a:t>
            </a:r>
            <a:r>
              <a:rPr lang="en-IN" dirty="0" err="1"/>
              <a:t>SpeechSynthesis</a:t>
            </a:r>
            <a:r>
              <a:rPr lang="en-IN" dirty="0"/>
              <a:t> and </a:t>
            </a:r>
            <a:r>
              <a:rPr lang="en-IN" dirty="0" err="1"/>
              <a:t>SpeechRecognition</a:t>
            </a:r>
            <a:r>
              <a:rPr lang="en-IN" dirty="0"/>
              <a:t> APIs to provide Text-to-Speech and voice recognition functionalities.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employs:</a:t>
            </a:r>
          </a:p>
          <a:p>
            <a:r>
              <a:t>- HTML, CSS, and JavaScript for web interface development.</a:t>
            </a:r>
          </a:p>
          <a:p>
            <a:r>
              <a:t>- SpeechSynthesis API for Text-to-Speech functionality.</a:t>
            </a:r>
          </a:p>
          <a:p>
            <a:r>
              <a:t>- SpeechRecognition API for real-time voice command recognition.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JARVIS Virtual Assistant successfully:</a:t>
            </a:r>
          </a:p>
          <a:p>
            <a:r>
              <a:t>- Recognizes and processes voice commands.</a:t>
            </a:r>
          </a:p>
          <a:p>
            <a:r>
              <a:t>- Provides real-time responses using Text-to-Speech.</a:t>
            </a:r>
          </a:p>
          <a:p>
            <a:r>
              <a:t>- Performs tasks like opening websites and fetching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JARVIS Virtual Assistant demonstrates the feasibility of implementing a functional virtual assistant using modern web technologies, with potential for future advancements.</a:t>
            </a:r>
            <a:endParaRPr lang="en-US" dirty="0"/>
          </a:p>
          <a:p>
            <a:r>
              <a:rPr lang="en-IN" dirty="0"/>
              <a:t>The JARVIS Virtual Assistant is a robust implementation of web technologies for building an interactive assistant.</a:t>
            </a:r>
          </a:p>
          <a:p>
            <a:r>
              <a:rPr lang="en-IN" dirty="0"/>
              <a:t> It lays the foundation for future advancements in virtual assistance systems.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IoT device control.</a:t>
            </a:r>
          </a:p>
          <a:p>
            <a:r>
              <a:t>2. Enhanced voice recognition accuracy.</a:t>
            </a:r>
          </a:p>
          <a:p>
            <a:r>
              <a:t>3. Expanded command set and chatbot capabilities.</a:t>
            </a:r>
          </a:p>
          <a:p>
            <a:r>
              <a:t>4. Advanced animations and UI/UX improvements.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SpeechSynthesis</a:t>
            </a:r>
            <a:r>
              <a:rPr dirty="0"/>
              <a:t> API Documentation</a:t>
            </a:r>
          </a:p>
          <a:p>
            <a:r>
              <a:rPr dirty="0"/>
              <a:t>2. </a:t>
            </a:r>
            <a:r>
              <a:rPr dirty="0" err="1"/>
              <a:t>SpeechRecognition</a:t>
            </a:r>
            <a:r>
              <a:rPr dirty="0"/>
              <a:t> API Documentation</a:t>
            </a:r>
          </a:p>
          <a:p>
            <a:r>
              <a:rPr dirty="0"/>
              <a:t>3. Project files (</a:t>
            </a:r>
            <a:r>
              <a:rPr dirty="0" err="1"/>
              <a:t>index.html</a:t>
            </a:r>
            <a:r>
              <a:rPr dirty="0"/>
              <a:t>, </a:t>
            </a:r>
            <a:r>
              <a:rPr dirty="0" err="1"/>
              <a:t>app.js</a:t>
            </a:r>
            <a:r>
              <a:rPr dirty="0"/>
              <a:t>, </a:t>
            </a:r>
            <a:r>
              <a:rPr dirty="0" err="1"/>
              <a:t>style.css</a:t>
            </a:r>
            <a:r>
              <a:rPr dirty="0"/>
              <a:t>)</a:t>
            </a:r>
            <a:endParaRPr lang="en-US" dirty="0"/>
          </a:p>
          <a:p>
            <a:r>
              <a:rPr lang="en-IN" dirty="0"/>
              <a:t>MDN website :- https://</a:t>
            </a:r>
            <a:r>
              <a:rPr lang="en-IN" dirty="0" err="1"/>
              <a:t>developer.mozilla.org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-US/docs/Web/JavaScript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299</Words>
  <Application>Microsoft Macintosh PowerPoint</Application>
  <PresentationFormat>On-screen Show (4:3)</PresentationFormat>
  <Paragraphs>38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JARVIS Virtual Assistant Project</vt:lpstr>
      <vt:lpstr>Problem Statement</vt:lpstr>
      <vt:lpstr>Objectives</vt:lpstr>
      <vt:lpstr>Methodology</vt:lpstr>
      <vt:lpstr>Results</vt:lpstr>
      <vt:lpstr>Conclusion</vt:lpstr>
      <vt:lpstr>Future Scope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Virtual Assistant Project</dc:title>
  <dc:subject/>
  <dc:creator/>
  <cp:keywords/>
  <dc:description>generated using python-pptx</dc:description>
  <cp:lastModifiedBy>VEDANT SAXENA</cp:lastModifiedBy>
  <cp:revision>3</cp:revision>
  <dcterms:created xsi:type="dcterms:W3CDTF">2013-01-27T09:14:16Z</dcterms:created>
  <dcterms:modified xsi:type="dcterms:W3CDTF">2025-01-25T01:48:40Z</dcterms:modified>
  <cp:category/>
</cp:coreProperties>
</file>