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540D2-9A24-4D11-AAFB-5C57360E9DB6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DB1934-098D-4518-8BAD-39C42D9514C7}">
      <dgm:prSet/>
      <dgm:spPr/>
      <dgm:t>
        <a:bodyPr/>
        <a:lstStyle/>
        <a:p>
          <a:r>
            <a:rPr lang="en-US"/>
            <a:t>Understanding Myself to Unlock My Future</a:t>
          </a:r>
        </a:p>
      </dgm:t>
    </dgm:pt>
    <dgm:pt modelId="{D02742C3-38B7-4EF3-AC44-EB7615BC7B0E}" type="parTrans" cxnId="{F0F946AA-BB9B-44C2-ABAD-2D7EE2C193FF}">
      <dgm:prSet/>
      <dgm:spPr/>
      <dgm:t>
        <a:bodyPr/>
        <a:lstStyle/>
        <a:p>
          <a:endParaRPr lang="en-US"/>
        </a:p>
      </dgm:t>
    </dgm:pt>
    <dgm:pt modelId="{757EE569-DD60-4734-87FE-1363891134E7}" type="sibTrans" cxnId="{F0F946AA-BB9B-44C2-ABAD-2D7EE2C193FF}">
      <dgm:prSet/>
      <dgm:spPr/>
      <dgm:t>
        <a:bodyPr/>
        <a:lstStyle/>
        <a:p>
          <a:endParaRPr lang="en-US"/>
        </a:p>
      </dgm:t>
    </dgm:pt>
    <dgm:pt modelId="{FFB9981A-3EBE-4105-9DC5-C135D9ACB701}">
      <dgm:prSet/>
      <dgm:spPr/>
      <dgm:t>
        <a:bodyPr/>
        <a:lstStyle/>
        <a:p>
          <a:r>
            <a:rPr lang="en-US"/>
            <a:t>Vedant Saxena</a:t>
          </a:r>
        </a:p>
      </dgm:t>
    </dgm:pt>
    <dgm:pt modelId="{44755FA4-F287-4C46-9664-4BD4BAE2BDC0}" type="parTrans" cxnId="{1B245EF6-7E73-489F-BD7F-53BCFCD3BE9D}">
      <dgm:prSet/>
      <dgm:spPr/>
      <dgm:t>
        <a:bodyPr/>
        <a:lstStyle/>
        <a:p>
          <a:endParaRPr lang="en-US"/>
        </a:p>
      </dgm:t>
    </dgm:pt>
    <dgm:pt modelId="{5BEC1657-3537-49E4-805F-62F5B8B381DC}" type="sibTrans" cxnId="{1B245EF6-7E73-489F-BD7F-53BCFCD3BE9D}">
      <dgm:prSet/>
      <dgm:spPr/>
      <dgm:t>
        <a:bodyPr/>
        <a:lstStyle/>
        <a:p>
          <a:endParaRPr lang="en-US"/>
        </a:p>
      </dgm:t>
    </dgm:pt>
    <dgm:pt modelId="{A545A539-D370-E34A-B738-39AF6B36CF69}" type="pres">
      <dgm:prSet presAssocID="{44A540D2-9A24-4D11-AAFB-5C57360E9DB6}" presName="vert0" presStyleCnt="0">
        <dgm:presLayoutVars>
          <dgm:dir/>
          <dgm:animOne val="branch"/>
          <dgm:animLvl val="lvl"/>
        </dgm:presLayoutVars>
      </dgm:prSet>
      <dgm:spPr/>
    </dgm:pt>
    <dgm:pt modelId="{0C2EEFE4-3202-8841-BF04-1EB5B836034D}" type="pres">
      <dgm:prSet presAssocID="{FFDB1934-098D-4518-8BAD-39C42D9514C7}" presName="thickLine" presStyleLbl="alignNode1" presStyleIdx="0" presStyleCnt="2"/>
      <dgm:spPr/>
    </dgm:pt>
    <dgm:pt modelId="{40A737C7-5DE6-554E-949C-1CDFC4C8167A}" type="pres">
      <dgm:prSet presAssocID="{FFDB1934-098D-4518-8BAD-39C42D9514C7}" presName="horz1" presStyleCnt="0"/>
      <dgm:spPr/>
    </dgm:pt>
    <dgm:pt modelId="{DF414906-E7A5-CF43-87A0-C62204DBE3A1}" type="pres">
      <dgm:prSet presAssocID="{FFDB1934-098D-4518-8BAD-39C42D9514C7}" presName="tx1" presStyleLbl="revTx" presStyleIdx="0" presStyleCnt="2"/>
      <dgm:spPr/>
    </dgm:pt>
    <dgm:pt modelId="{47DBCF84-5105-5743-A79D-FDED859C8BB7}" type="pres">
      <dgm:prSet presAssocID="{FFDB1934-098D-4518-8BAD-39C42D9514C7}" presName="vert1" presStyleCnt="0"/>
      <dgm:spPr/>
    </dgm:pt>
    <dgm:pt modelId="{4C229EE4-6A53-A94B-859E-E69D6C6C63FF}" type="pres">
      <dgm:prSet presAssocID="{FFB9981A-3EBE-4105-9DC5-C135D9ACB701}" presName="thickLine" presStyleLbl="alignNode1" presStyleIdx="1" presStyleCnt="2"/>
      <dgm:spPr/>
    </dgm:pt>
    <dgm:pt modelId="{F738821E-56A3-6C4F-95DA-B8EA734FB581}" type="pres">
      <dgm:prSet presAssocID="{FFB9981A-3EBE-4105-9DC5-C135D9ACB701}" presName="horz1" presStyleCnt="0"/>
      <dgm:spPr/>
    </dgm:pt>
    <dgm:pt modelId="{75C3A6E1-2345-F244-B540-00536C330CE5}" type="pres">
      <dgm:prSet presAssocID="{FFB9981A-3EBE-4105-9DC5-C135D9ACB701}" presName="tx1" presStyleLbl="revTx" presStyleIdx="1" presStyleCnt="2"/>
      <dgm:spPr/>
    </dgm:pt>
    <dgm:pt modelId="{69ED471B-59AE-2943-A97D-389149659005}" type="pres">
      <dgm:prSet presAssocID="{FFB9981A-3EBE-4105-9DC5-C135D9ACB701}" presName="vert1" presStyleCnt="0"/>
      <dgm:spPr/>
    </dgm:pt>
  </dgm:ptLst>
  <dgm:cxnLst>
    <dgm:cxn modelId="{CD83B127-A770-9B44-BA21-11D1D56F26C5}" type="presOf" srcId="{44A540D2-9A24-4D11-AAFB-5C57360E9DB6}" destId="{A545A539-D370-E34A-B738-39AF6B36CF69}" srcOrd="0" destOrd="0" presId="urn:microsoft.com/office/officeart/2008/layout/LinedList"/>
    <dgm:cxn modelId="{F0F946AA-BB9B-44C2-ABAD-2D7EE2C193FF}" srcId="{44A540D2-9A24-4D11-AAFB-5C57360E9DB6}" destId="{FFDB1934-098D-4518-8BAD-39C42D9514C7}" srcOrd="0" destOrd="0" parTransId="{D02742C3-38B7-4EF3-AC44-EB7615BC7B0E}" sibTransId="{757EE569-DD60-4734-87FE-1363891134E7}"/>
    <dgm:cxn modelId="{D2B3D1DB-A17B-2546-91FF-A72E9023677C}" type="presOf" srcId="{FFDB1934-098D-4518-8BAD-39C42D9514C7}" destId="{DF414906-E7A5-CF43-87A0-C62204DBE3A1}" srcOrd="0" destOrd="0" presId="urn:microsoft.com/office/officeart/2008/layout/LinedList"/>
    <dgm:cxn modelId="{363716EE-0FC3-E647-A5C7-6DC9D9F09CC7}" type="presOf" srcId="{FFB9981A-3EBE-4105-9DC5-C135D9ACB701}" destId="{75C3A6E1-2345-F244-B540-00536C330CE5}" srcOrd="0" destOrd="0" presId="urn:microsoft.com/office/officeart/2008/layout/LinedList"/>
    <dgm:cxn modelId="{1B245EF6-7E73-489F-BD7F-53BCFCD3BE9D}" srcId="{44A540D2-9A24-4D11-AAFB-5C57360E9DB6}" destId="{FFB9981A-3EBE-4105-9DC5-C135D9ACB701}" srcOrd="1" destOrd="0" parTransId="{44755FA4-F287-4C46-9664-4BD4BAE2BDC0}" sibTransId="{5BEC1657-3537-49E4-805F-62F5B8B381DC}"/>
    <dgm:cxn modelId="{098974C0-3E40-214B-B9F7-4DE482F48C54}" type="presParOf" srcId="{A545A539-D370-E34A-B738-39AF6B36CF69}" destId="{0C2EEFE4-3202-8841-BF04-1EB5B836034D}" srcOrd="0" destOrd="0" presId="urn:microsoft.com/office/officeart/2008/layout/LinedList"/>
    <dgm:cxn modelId="{1579FBB8-2F27-8841-A0EF-BDD49DEE36E3}" type="presParOf" srcId="{A545A539-D370-E34A-B738-39AF6B36CF69}" destId="{40A737C7-5DE6-554E-949C-1CDFC4C8167A}" srcOrd="1" destOrd="0" presId="urn:microsoft.com/office/officeart/2008/layout/LinedList"/>
    <dgm:cxn modelId="{B4FDD9A1-66E3-6E4D-9504-4C2C290A3752}" type="presParOf" srcId="{40A737C7-5DE6-554E-949C-1CDFC4C8167A}" destId="{DF414906-E7A5-CF43-87A0-C62204DBE3A1}" srcOrd="0" destOrd="0" presId="urn:microsoft.com/office/officeart/2008/layout/LinedList"/>
    <dgm:cxn modelId="{47DCCDB4-3690-B04B-9241-B212DF40F421}" type="presParOf" srcId="{40A737C7-5DE6-554E-949C-1CDFC4C8167A}" destId="{47DBCF84-5105-5743-A79D-FDED859C8BB7}" srcOrd="1" destOrd="0" presId="urn:microsoft.com/office/officeart/2008/layout/LinedList"/>
    <dgm:cxn modelId="{68C9003F-00A4-C146-A282-1FDCA491E800}" type="presParOf" srcId="{A545A539-D370-E34A-B738-39AF6B36CF69}" destId="{4C229EE4-6A53-A94B-859E-E69D6C6C63FF}" srcOrd="2" destOrd="0" presId="urn:microsoft.com/office/officeart/2008/layout/LinedList"/>
    <dgm:cxn modelId="{A0879B15-5B9B-8643-8761-5391BAFB69F5}" type="presParOf" srcId="{A545A539-D370-E34A-B738-39AF6B36CF69}" destId="{F738821E-56A3-6C4F-95DA-B8EA734FB581}" srcOrd="3" destOrd="0" presId="urn:microsoft.com/office/officeart/2008/layout/LinedList"/>
    <dgm:cxn modelId="{917749B6-026E-A346-9453-F8D5DB2951A9}" type="presParOf" srcId="{F738821E-56A3-6C4F-95DA-B8EA734FB581}" destId="{75C3A6E1-2345-F244-B540-00536C330CE5}" srcOrd="0" destOrd="0" presId="urn:microsoft.com/office/officeart/2008/layout/LinedList"/>
    <dgm:cxn modelId="{17140821-C279-694D-BFFA-D492B3E97A00}" type="presParOf" srcId="{F738821E-56A3-6C4F-95DA-B8EA734FB581}" destId="{69ED471B-59AE-2943-A97D-389149659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0BAE5-77F8-4478-B031-200D244FE4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82FF62-ECD9-4931-8D1C-AB261A87AC4F}">
      <dgm:prSet/>
      <dgm:spPr/>
      <dgm:t>
        <a:bodyPr/>
        <a:lstStyle/>
        <a:p>
          <a:r>
            <a:rPr lang="en-US"/>
            <a:t>• It's the process of understanding myself deeply</a:t>
          </a:r>
        </a:p>
      </dgm:t>
    </dgm:pt>
    <dgm:pt modelId="{69C30C14-31C5-49CB-807D-4527DF107C56}" type="parTrans" cxnId="{C2777D24-E45A-47D2-98EB-7E78E6901B22}">
      <dgm:prSet/>
      <dgm:spPr/>
      <dgm:t>
        <a:bodyPr/>
        <a:lstStyle/>
        <a:p>
          <a:endParaRPr lang="en-US"/>
        </a:p>
      </dgm:t>
    </dgm:pt>
    <dgm:pt modelId="{38BB8C70-8C15-43CC-A24C-36B642F83B4A}" type="sibTrans" cxnId="{C2777D24-E45A-47D2-98EB-7E78E6901B22}">
      <dgm:prSet/>
      <dgm:spPr/>
      <dgm:t>
        <a:bodyPr/>
        <a:lstStyle/>
        <a:p>
          <a:endParaRPr lang="en-US"/>
        </a:p>
      </dgm:t>
    </dgm:pt>
    <dgm:pt modelId="{B69B9F61-05AB-4EAB-A4F8-4BB3122B49CD}">
      <dgm:prSet/>
      <dgm:spPr/>
      <dgm:t>
        <a:bodyPr/>
        <a:lstStyle/>
        <a:p>
          <a:r>
            <a:rPr lang="en-US"/>
            <a:t>• Helps identify my interests, values, strengths, and weaknesses</a:t>
          </a:r>
        </a:p>
      </dgm:t>
    </dgm:pt>
    <dgm:pt modelId="{654DEC34-4F0A-4FB0-981C-66A6849553EA}" type="parTrans" cxnId="{E8C2B360-DC5A-4327-BD1C-1E70FB8C8651}">
      <dgm:prSet/>
      <dgm:spPr/>
      <dgm:t>
        <a:bodyPr/>
        <a:lstStyle/>
        <a:p>
          <a:endParaRPr lang="en-US"/>
        </a:p>
      </dgm:t>
    </dgm:pt>
    <dgm:pt modelId="{F6E8370B-B29F-4AE3-AC02-5A7455742BAE}" type="sibTrans" cxnId="{E8C2B360-DC5A-4327-BD1C-1E70FB8C8651}">
      <dgm:prSet/>
      <dgm:spPr/>
      <dgm:t>
        <a:bodyPr/>
        <a:lstStyle/>
        <a:p>
          <a:endParaRPr lang="en-US"/>
        </a:p>
      </dgm:t>
    </dgm:pt>
    <dgm:pt modelId="{489FE7C8-0A75-4DB2-B666-291824567052}">
      <dgm:prSet/>
      <dgm:spPr/>
      <dgm:t>
        <a:bodyPr/>
        <a:lstStyle/>
        <a:p>
          <a:r>
            <a:rPr lang="en-US"/>
            <a:t>• Acts as a mirror to reflect who I am and where I want to go</a:t>
          </a:r>
        </a:p>
      </dgm:t>
    </dgm:pt>
    <dgm:pt modelId="{1F9E13E4-38BF-4E46-8A8D-DC7F7BEFE2E1}" type="parTrans" cxnId="{A81AC9EB-198C-488D-ADCD-368266210C8A}">
      <dgm:prSet/>
      <dgm:spPr/>
      <dgm:t>
        <a:bodyPr/>
        <a:lstStyle/>
        <a:p>
          <a:endParaRPr lang="en-US"/>
        </a:p>
      </dgm:t>
    </dgm:pt>
    <dgm:pt modelId="{463165B6-09EB-4769-8445-3FB8E14A3843}" type="sibTrans" cxnId="{A81AC9EB-198C-488D-ADCD-368266210C8A}">
      <dgm:prSet/>
      <dgm:spPr/>
      <dgm:t>
        <a:bodyPr/>
        <a:lstStyle/>
        <a:p>
          <a:endParaRPr lang="en-US"/>
        </a:p>
      </dgm:t>
    </dgm:pt>
    <dgm:pt modelId="{23037213-9BAE-D94F-A470-DCD28ECFA7C4}" type="pres">
      <dgm:prSet presAssocID="{67C0BAE5-77F8-4478-B031-200D244FE4CD}" presName="linear" presStyleCnt="0">
        <dgm:presLayoutVars>
          <dgm:animLvl val="lvl"/>
          <dgm:resizeHandles val="exact"/>
        </dgm:presLayoutVars>
      </dgm:prSet>
      <dgm:spPr/>
    </dgm:pt>
    <dgm:pt modelId="{BAD630EA-2D27-FB4B-BE11-F1F54714C977}" type="pres">
      <dgm:prSet presAssocID="{6782FF62-ECD9-4931-8D1C-AB261A87AC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474C27-6888-D14A-83E6-9B57CB1D0E9F}" type="pres">
      <dgm:prSet presAssocID="{38BB8C70-8C15-43CC-A24C-36B642F83B4A}" presName="spacer" presStyleCnt="0"/>
      <dgm:spPr/>
    </dgm:pt>
    <dgm:pt modelId="{723239B8-0D54-C34E-9FCD-5C4D90D11B13}" type="pres">
      <dgm:prSet presAssocID="{B69B9F61-05AB-4EAB-A4F8-4BB3122B49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3C4132-3737-6240-A595-A8A3163CB76F}" type="pres">
      <dgm:prSet presAssocID="{F6E8370B-B29F-4AE3-AC02-5A7455742BAE}" presName="spacer" presStyleCnt="0"/>
      <dgm:spPr/>
    </dgm:pt>
    <dgm:pt modelId="{55FAD938-EF12-EF48-A35C-FFFABFCC36C4}" type="pres">
      <dgm:prSet presAssocID="{489FE7C8-0A75-4DB2-B666-2918245670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861608-A240-D64C-9D0C-CCC1B9DFA384}" type="presOf" srcId="{B69B9F61-05AB-4EAB-A4F8-4BB3122B49CD}" destId="{723239B8-0D54-C34E-9FCD-5C4D90D11B13}" srcOrd="0" destOrd="0" presId="urn:microsoft.com/office/officeart/2005/8/layout/vList2"/>
    <dgm:cxn modelId="{B294330D-C5FD-BC4A-8474-1CC8DE18D033}" type="presOf" srcId="{6782FF62-ECD9-4931-8D1C-AB261A87AC4F}" destId="{BAD630EA-2D27-FB4B-BE11-F1F54714C977}" srcOrd="0" destOrd="0" presId="urn:microsoft.com/office/officeart/2005/8/layout/vList2"/>
    <dgm:cxn modelId="{C2777D24-E45A-47D2-98EB-7E78E6901B22}" srcId="{67C0BAE5-77F8-4478-B031-200D244FE4CD}" destId="{6782FF62-ECD9-4931-8D1C-AB261A87AC4F}" srcOrd="0" destOrd="0" parTransId="{69C30C14-31C5-49CB-807D-4527DF107C56}" sibTransId="{38BB8C70-8C15-43CC-A24C-36B642F83B4A}"/>
    <dgm:cxn modelId="{E4DF744F-B364-0A4F-BADA-ED31656F89C1}" type="presOf" srcId="{67C0BAE5-77F8-4478-B031-200D244FE4CD}" destId="{23037213-9BAE-D94F-A470-DCD28ECFA7C4}" srcOrd="0" destOrd="0" presId="urn:microsoft.com/office/officeart/2005/8/layout/vList2"/>
    <dgm:cxn modelId="{E8C2B360-DC5A-4327-BD1C-1E70FB8C8651}" srcId="{67C0BAE5-77F8-4478-B031-200D244FE4CD}" destId="{B69B9F61-05AB-4EAB-A4F8-4BB3122B49CD}" srcOrd="1" destOrd="0" parTransId="{654DEC34-4F0A-4FB0-981C-66A6849553EA}" sibTransId="{F6E8370B-B29F-4AE3-AC02-5A7455742BAE}"/>
    <dgm:cxn modelId="{57764476-B897-954F-802F-2D41F0B276DA}" type="presOf" srcId="{489FE7C8-0A75-4DB2-B666-291824567052}" destId="{55FAD938-EF12-EF48-A35C-FFFABFCC36C4}" srcOrd="0" destOrd="0" presId="urn:microsoft.com/office/officeart/2005/8/layout/vList2"/>
    <dgm:cxn modelId="{A81AC9EB-198C-488D-ADCD-368266210C8A}" srcId="{67C0BAE5-77F8-4478-B031-200D244FE4CD}" destId="{489FE7C8-0A75-4DB2-B666-291824567052}" srcOrd="2" destOrd="0" parTransId="{1F9E13E4-38BF-4E46-8A8D-DC7F7BEFE2E1}" sibTransId="{463165B6-09EB-4769-8445-3FB8E14A3843}"/>
    <dgm:cxn modelId="{4D843173-D30F-2A43-95DF-9D107106961E}" type="presParOf" srcId="{23037213-9BAE-D94F-A470-DCD28ECFA7C4}" destId="{BAD630EA-2D27-FB4B-BE11-F1F54714C977}" srcOrd="0" destOrd="0" presId="urn:microsoft.com/office/officeart/2005/8/layout/vList2"/>
    <dgm:cxn modelId="{C98FCAC7-B5CA-294E-A0B9-23C0640D8A07}" type="presParOf" srcId="{23037213-9BAE-D94F-A470-DCD28ECFA7C4}" destId="{EA474C27-6888-D14A-83E6-9B57CB1D0E9F}" srcOrd="1" destOrd="0" presId="urn:microsoft.com/office/officeart/2005/8/layout/vList2"/>
    <dgm:cxn modelId="{D0F32559-DD21-BA4D-808D-854FEB0473AF}" type="presParOf" srcId="{23037213-9BAE-D94F-A470-DCD28ECFA7C4}" destId="{723239B8-0D54-C34E-9FCD-5C4D90D11B13}" srcOrd="2" destOrd="0" presId="urn:microsoft.com/office/officeart/2005/8/layout/vList2"/>
    <dgm:cxn modelId="{1C4EBC73-B896-9C46-A91B-F373CFF4A280}" type="presParOf" srcId="{23037213-9BAE-D94F-A470-DCD28ECFA7C4}" destId="{9D3C4132-3737-6240-A595-A8A3163CB76F}" srcOrd="3" destOrd="0" presId="urn:microsoft.com/office/officeart/2005/8/layout/vList2"/>
    <dgm:cxn modelId="{08B9D78C-2339-0A45-98DF-9E43850D5EB7}" type="presParOf" srcId="{23037213-9BAE-D94F-A470-DCD28ECFA7C4}" destId="{55FAD938-EF12-EF48-A35C-FFFABFCC36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4B2A1-7A25-41D0-A7DC-4595DD7DDE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8D179-F481-40DE-90DD-2D9D970868E0}">
      <dgm:prSet/>
      <dgm:spPr/>
      <dgm:t>
        <a:bodyPr/>
        <a:lstStyle/>
        <a:p>
          <a:r>
            <a:rPr lang="en-US"/>
            <a:t>Skills: [e.g., programming, communication, leadership]</a:t>
          </a:r>
        </a:p>
      </dgm:t>
    </dgm:pt>
    <dgm:pt modelId="{0FB82C81-E97E-400A-94A8-F26D40779EE1}" type="parTrans" cxnId="{9BB064D3-DBC3-4099-A906-0A41E5A15AD1}">
      <dgm:prSet/>
      <dgm:spPr/>
      <dgm:t>
        <a:bodyPr/>
        <a:lstStyle/>
        <a:p>
          <a:endParaRPr lang="en-US"/>
        </a:p>
      </dgm:t>
    </dgm:pt>
    <dgm:pt modelId="{5E99D2FB-4D86-4775-84E7-83ED2C23DE6F}" type="sibTrans" cxnId="{9BB064D3-DBC3-4099-A906-0A41E5A15AD1}">
      <dgm:prSet/>
      <dgm:spPr/>
      <dgm:t>
        <a:bodyPr/>
        <a:lstStyle/>
        <a:p>
          <a:endParaRPr lang="en-US"/>
        </a:p>
      </dgm:t>
    </dgm:pt>
    <dgm:pt modelId="{59572384-1568-4B2A-92A3-160C353B3683}">
      <dgm:prSet/>
      <dgm:spPr/>
      <dgm:t>
        <a:bodyPr/>
        <a:lstStyle/>
        <a:p>
          <a:r>
            <a:rPr lang="en-US" dirty="0"/>
            <a:t> Strengths: [e.g., analytical thinking, creativity, perseverance]</a:t>
          </a:r>
        </a:p>
      </dgm:t>
    </dgm:pt>
    <dgm:pt modelId="{185631C5-2F74-46AF-965F-38E24795FA93}" type="parTrans" cxnId="{DE3CADD8-3767-4CFB-81B6-043505D55A36}">
      <dgm:prSet/>
      <dgm:spPr/>
      <dgm:t>
        <a:bodyPr/>
        <a:lstStyle/>
        <a:p>
          <a:endParaRPr lang="en-US"/>
        </a:p>
      </dgm:t>
    </dgm:pt>
    <dgm:pt modelId="{9F2B9A02-40E9-4D47-ABAB-E852B675C989}" type="sibTrans" cxnId="{DE3CADD8-3767-4CFB-81B6-043505D55A36}">
      <dgm:prSet/>
      <dgm:spPr/>
      <dgm:t>
        <a:bodyPr/>
        <a:lstStyle/>
        <a:p>
          <a:endParaRPr lang="en-US"/>
        </a:p>
      </dgm:t>
    </dgm:pt>
    <dgm:pt modelId="{3C677165-1A52-4585-B424-1F06EFB84187}">
      <dgm:prSet/>
      <dgm:spPr/>
      <dgm:t>
        <a:bodyPr/>
        <a:lstStyle/>
        <a:p>
          <a:r>
            <a:rPr lang="en-US" dirty="0"/>
            <a:t> Hobbies: [e.g., reading, sports, music, gaming]</a:t>
          </a:r>
        </a:p>
      </dgm:t>
    </dgm:pt>
    <dgm:pt modelId="{C1315020-D87D-4E3A-9A98-554914DF57D9}" type="parTrans" cxnId="{6A652974-E8A8-41FE-BF9B-D4FAC990A79B}">
      <dgm:prSet/>
      <dgm:spPr/>
      <dgm:t>
        <a:bodyPr/>
        <a:lstStyle/>
        <a:p>
          <a:endParaRPr lang="en-US"/>
        </a:p>
      </dgm:t>
    </dgm:pt>
    <dgm:pt modelId="{85D08845-0E37-4DA1-A05D-AA5E2E9FA250}" type="sibTrans" cxnId="{6A652974-E8A8-41FE-BF9B-D4FAC990A79B}">
      <dgm:prSet/>
      <dgm:spPr/>
      <dgm:t>
        <a:bodyPr/>
        <a:lstStyle/>
        <a:p>
          <a:endParaRPr lang="en-US"/>
        </a:p>
      </dgm:t>
    </dgm:pt>
    <dgm:pt modelId="{46A3A102-6280-4C96-8834-F005B8F25681}">
      <dgm:prSet/>
      <dgm:spPr/>
      <dgm:t>
        <a:bodyPr/>
        <a:lstStyle/>
        <a:p>
          <a:r>
            <a:rPr lang="en-US" dirty="0"/>
            <a:t> Helps choose the right career path</a:t>
          </a:r>
        </a:p>
      </dgm:t>
    </dgm:pt>
    <dgm:pt modelId="{9BDA91B9-8E37-48F9-9797-C27852B5E306}" type="parTrans" cxnId="{0A820A40-34B5-4F7F-8E0D-12620B05268F}">
      <dgm:prSet/>
      <dgm:spPr/>
      <dgm:t>
        <a:bodyPr/>
        <a:lstStyle/>
        <a:p>
          <a:endParaRPr lang="en-US"/>
        </a:p>
      </dgm:t>
    </dgm:pt>
    <dgm:pt modelId="{72C4DFD9-29DE-4911-ABCB-93C77D581FD7}" type="sibTrans" cxnId="{0A820A40-34B5-4F7F-8E0D-12620B05268F}">
      <dgm:prSet/>
      <dgm:spPr/>
      <dgm:t>
        <a:bodyPr/>
        <a:lstStyle/>
        <a:p>
          <a:endParaRPr lang="en-US"/>
        </a:p>
      </dgm:t>
    </dgm:pt>
    <dgm:pt modelId="{94DE5047-0F4F-4A43-9D4B-A4C036C5DF69}" type="pres">
      <dgm:prSet presAssocID="{1E14B2A1-7A25-41D0-A7DC-4595DD7DDE56}" presName="root" presStyleCnt="0">
        <dgm:presLayoutVars>
          <dgm:dir/>
          <dgm:resizeHandles val="exact"/>
        </dgm:presLayoutVars>
      </dgm:prSet>
      <dgm:spPr/>
    </dgm:pt>
    <dgm:pt modelId="{9ECF0BF0-35F6-4DAE-A39A-4E0D5FF6312E}" type="pres">
      <dgm:prSet presAssocID="{9538D179-F481-40DE-90DD-2D9D970868E0}" presName="compNode" presStyleCnt="0"/>
      <dgm:spPr/>
    </dgm:pt>
    <dgm:pt modelId="{717854FC-2D70-443B-A537-95A787E5B2C3}" type="pres">
      <dgm:prSet presAssocID="{9538D179-F481-40DE-90DD-2D9D970868E0}" presName="bgRect" presStyleLbl="bgShp" presStyleIdx="0" presStyleCnt="4"/>
      <dgm:spPr/>
    </dgm:pt>
    <dgm:pt modelId="{6E3C71A1-9A6B-49BD-985C-1C5E6D7BE4AD}" type="pres">
      <dgm:prSet presAssocID="{9538D179-F481-40DE-90DD-2D9D970868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5F6F0047-7D37-4453-A837-70BC289E97E5}" type="pres">
      <dgm:prSet presAssocID="{9538D179-F481-40DE-90DD-2D9D970868E0}" presName="spaceRect" presStyleCnt="0"/>
      <dgm:spPr/>
    </dgm:pt>
    <dgm:pt modelId="{0FFE4347-8FB4-4301-B0C2-5885EC81C34F}" type="pres">
      <dgm:prSet presAssocID="{9538D179-F481-40DE-90DD-2D9D970868E0}" presName="parTx" presStyleLbl="revTx" presStyleIdx="0" presStyleCnt="4">
        <dgm:presLayoutVars>
          <dgm:chMax val="0"/>
          <dgm:chPref val="0"/>
        </dgm:presLayoutVars>
      </dgm:prSet>
      <dgm:spPr/>
    </dgm:pt>
    <dgm:pt modelId="{DA86E5D4-623A-4C9F-94B3-E1F44BF4CFE6}" type="pres">
      <dgm:prSet presAssocID="{5E99D2FB-4D86-4775-84E7-83ED2C23DE6F}" presName="sibTrans" presStyleCnt="0"/>
      <dgm:spPr/>
    </dgm:pt>
    <dgm:pt modelId="{8BA9D04C-90C9-4852-B1AA-F001E49AA9A3}" type="pres">
      <dgm:prSet presAssocID="{59572384-1568-4B2A-92A3-160C353B3683}" presName="compNode" presStyleCnt="0"/>
      <dgm:spPr/>
    </dgm:pt>
    <dgm:pt modelId="{02174243-242C-4475-A0BD-F81C0349CA23}" type="pres">
      <dgm:prSet presAssocID="{59572384-1568-4B2A-92A3-160C353B3683}" presName="bgRect" presStyleLbl="bgShp" presStyleIdx="1" presStyleCnt="4"/>
      <dgm:spPr/>
    </dgm:pt>
    <dgm:pt modelId="{9696B121-84D9-4967-B530-FD951B102E91}" type="pres">
      <dgm:prSet presAssocID="{59572384-1568-4B2A-92A3-160C353B36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66342D-1E46-4424-A252-1F49AC66863D}" type="pres">
      <dgm:prSet presAssocID="{59572384-1568-4B2A-92A3-160C353B3683}" presName="spaceRect" presStyleCnt="0"/>
      <dgm:spPr/>
    </dgm:pt>
    <dgm:pt modelId="{8E2863E0-1B16-49E6-AE07-CB760F719D55}" type="pres">
      <dgm:prSet presAssocID="{59572384-1568-4B2A-92A3-160C353B3683}" presName="parTx" presStyleLbl="revTx" presStyleIdx="1" presStyleCnt="4">
        <dgm:presLayoutVars>
          <dgm:chMax val="0"/>
          <dgm:chPref val="0"/>
        </dgm:presLayoutVars>
      </dgm:prSet>
      <dgm:spPr/>
    </dgm:pt>
    <dgm:pt modelId="{CCD9A510-40AA-40C1-B90D-E90B1CA28C7E}" type="pres">
      <dgm:prSet presAssocID="{9F2B9A02-40E9-4D47-ABAB-E852B675C989}" presName="sibTrans" presStyleCnt="0"/>
      <dgm:spPr/>
    </dgm:pt>
    <dgm:pt modelId="{0FBB32DD-AEF4-406A-9352-53F7B85E18C9}" type="pres">
      <dgm:prSet presAssocID="{3C677165-1A52-4585-B424-1F06EFB84187}" presName="compNode" presStyleCnt="0"/>
      <dgm:spPr/>
    </dgm:pt>
    <dgm:pt modelId="{C3DBEF44-3DE3-44F6-ADDF-AFCA8B7990FE}" type="pres">
      <dgm:prSet presAssocID="{3C677165-1A52-4585-B424-1F06EFB84187}" presName="bgRect" presStyleLbl="bgShp" presStyleIdx="2" presStyleCnt="4"/>
      <dgm:spPr/>
    </dgm:pt>
    <dgm:pt modelId="{DF315F0C-8E61-4D71-9AE0-9873A2F9E8E6}" type="pres">
      <dgm:prSet presAssocID="{3C677165-1A52-4585-B424-1F06EFB841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C93E26F-5E43-4BD7-9E54-FC0F7C81A146}" type="pres">
      <dgm:prSet presAssocID="{3C677165-1A52-4585-B424-1F06EFB84187}" presName="spaceRect" presStyleCnt="0"/>
      <dgm:spPr/>
    </dgm:pt>
    <dgm:pt modelId="{601981EB-8230-40DC-99E8-F8288AFAEE9B}" type="pres">
      <dgm:prSet presAssocID="{3C677165-1A52-4585-B424-1F06EFB84187}" presName="parTx" presStyleLbl="revTx" presStyleIdx="2" presStyleCnt="4">
        <dgm:presLayoutVars>
          <dgm:chMax val="0"/>
          <dgm:chPref val="0"/>
        </dgm:presLayoutVars>
      </dgm:prSet>
      <dgm:spPr/>
    </dgm:pt>
    <dgm:pt modelId="{CEEE4470-9194-43CC-AA23-35390276BAF2}" type="pres">
      <dgm:prSet presAssocID="{85D08845-0E37-4DA1-A05D-AA5E2E9FA250}" presName="sibTrans" presStyleCnt="0"/>
      <dgm:spPr/>
    </dgm:pt>
    <dgm:pt modelId="{033AF9FC-13D6-4DCB-8F7D-91A1C73E440A}" type="pres">
      <dgm:prSet presAssocID="{46A3A102-6280-4C96-8834-F005B8F25681}" presName="compNode" presStyleCnt="0"/>
      <dgm:spPr/>
    </dgm:pt>
    <dgm:pt modelId="{8DFBAB53-4D9C-4595-9595-41A0DCEECE65}" type="pres">
      <dgm:prSet presAssocID="{46A3A102-6280-4C96-8834-F005B8F25681}" presName="bgRect" presStyleLbl="bgShp" presStyleIdx="3" presStyleCnt="4"/>
      <dgm:spPr/>
    </dgm:pt>
    <dgm:pt modelId="{854912D6-D388-48F2-BCA3-FD734E362256}" type="pres">
      <dgm:prSet presAssocID="{46A3A102-6280-4C96-8834-F005B8F256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12DAA8E0-6344-4935-8F48-D2BA0AD2E174}" type="pres">
      <dgm:prSet presAssocID="{46A3A102-6280-4C96-8834-F005B8F25681}" presName="spaceRect" presStyleCnt="0"/>
      <dgm:spPr/>
    </dgm:pt>
    <dgm:pt modelId="{71DB8FEA-4F91-47C4-941B-79A4DD6B9173}" type="pres">
      <dgm:prSet presAssocID="{46A3A102-6280-4C96-8834-F005B8F256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E26539-F2B2-4AAE-9336-311018441708}" type="presOf" srcId="{9538D179-F481-40DE-90DD-2D9D970868E0}" destId="{0FFE4347-8FB4-4301-B0C2-5885EC81C34F}" srcOrd="0" destOrd="0" presId="urn:microsoft.com/office/officeart/2018/2/layout/IconVerticalSolidList"/>
    <dgm:cxn modelId="{0A820A40-34B5-4F7F-8E0D-12620B05268F}" srcId="{1E14B2A1-7A25-41D0-A7DC-4595DD7DDE56}" destId="{46A3A102-6280-4C96-8834-F005B8F25681}" srcOrd="3" destOrd="0" parTransId="{9BDA91B9-8E37-48F9-9797-C27852B5E306}" sibTransId="{72C4DFD9-29DE-4911-ABCB-93C77D581FD7}"/>
    <dgm:cxn modelId="{6A652974-E8A8-41FE-BF9B-D4FAC990A79B}" srcId="{1E14B2A1-7A25-41D0-A7DC-4595DD7DDE56}" destId="{3C677165-1A52-4585-B424-1F06EFB84187}" srcOrd="2" destOrd="0" parTransId="{C1315020-D87D-4E3A-9A98-554914DF57D9}" sibTransId="{85D08845-0E37-4DA1-A05D-AA5E2E9FA250}"/>
    <dgm:cxn modelId="{FCEDE875-1ABF-4D91-94E8-4C941ED98D00}" type="presOf" srcId="{59572384-1568-4B2A-92A3-160C353B3683}" destId="{8E2863E0-1B16-49E6-AE07-CB760F719D55}" srcOrd="0" destOrd="0" presId="urn:microsoft.com/office/officeart/2018/2/layout/IconVerticalSolidList"/>
    <dgm:cxn modelId="{3AE6E87D-0AC8-4FC3-B4B9-4CE5FEB61132}" type="presOf" srcId="{1E14B2A1-7A25-41D0-A7DC-4595DD7DDE56}" destId="{94DE5047-0F4F-4A43-9D4B-A4C036C5DF69}" srcOrd="0" destOrd="0" presId="urn:microsoft.com/office/officeart/2018/2/layout/IconVerticalSolidList"/>
    <dgm:cxn modelId="{1C1DB7BC-E416-4322-93FD-9C21C68F8389}" type="presOf" srcId="{3C677165-1A52-4585-B424-1F06EFB84187}" destId="{601981EB-8230-40DC-99E8-F8288AFAEE9B}" srcOrd="0" destOrd="0" presId="urn:microsoft.com/office/officeart/2018/2/layout/IconVerticalSolidList"/>
    <dgm:cxn modelId="{E323E0BE-6304-4A7E-9416-AE0AB251F370}" type="presOf" srcId="{46A3A102-6280-4C96-8834-F005B8F25681}" destId="{71DB8FEA-4F91-47C4-941B-79A4DD6B9173}" srcOrd="0" destOrd="0" presId="urn:microsoft.com/office/officeart/2018/2/layout/IconVerticalSolidList"/>
    <dgm:cxn modelId="{9BB064D3-DBC3-4099-A906-0A41E5A15AD1}" srcId="{1E14B2A1-7A25-41D0-A7DC-4595DD7DDE56}" destId="{9538D179-F481-40DE-90DD-2D9D970868E0}" srcOrd="0" destOrd="0" parTransId="{0FB82C81-E97E-400A-94A8-F26D40779EE1}" sibTransId="{5E99D2FB-4D86-4775-84E7-83ED2C23DE6F}"/>
    <dgm:cxn modelId="{DE3CADD8-3767-4CFB-81B6-043505D55A36}" srcId="{1E14B2A1-7A25-41D0-A7DC-4595DD7DDE56}" destId="{59572384-1568-4B2A-92A3-160C353B3683}" srcOrd="1" destOrd="0" parTransId="{185631C5-2F74-46AF-965F-38E24795FA93}" sibTransId="{9F2B9A02-40E9-4D47-ABAB-E852B675C989}"/>
    <dgm:cxn modelId="{9341C98D-073C-4842-8AB3-1C332DCD91C6}" type="presParOf" srcId="{94DE5047-0F4F-4A43-9D4B-A4C036C5DF69}" destId="{9ECF0BF0-35F6-4DAE-A39A-4E0D5FF6312E}" srcOrd="0" destOrd="0" presId="urn:microsoft.com/office/officeart/2018/2/layout/IconVerticalSolidList"/>
    <dgm:cxn modelId="{BFBF3DB3-25CA-4658-A5C4-30F10D615795}" type="presParOf" srcId="{9ECF0BF0-35F6-4DAE-A39A-4E0D5FF6312E}" destId="{717854FC-2D70-443B-A537-95A787E5B2C3}" srcOrd="0" destOrd="0" presId="urn:microsoft.com/office/officeart/2018/2/layout/IconVerticalSolidList"/>
    <dgm:cxn modelId="{76170156-B3F1-420B-89A0-9C601BAF90D8}" type="presParOf" srcId="{9ECF0BF0-35F6-4DAE-A39A-4E0D5FF6312E}" destId="{6E3C71A1-9A6B-49BD-985C-1C5E6D7BE4AD}" srcOrd="1" destOrd="0" presId="urn:microsoft.com/office/officeart/2018/2/layout/IconVerticalSolidList"/>
    <dgm:cxn modelId="{2D8FAFFE-A411-473A-A9A4-531D7684368F}" type="presParOf" srcId="{9ECF0BF0-35F6-4DAE-A39A-4E0D5FF6312E}" destId="{5F6F0047-7D37-4453-A837-70BC289E97E5}" srcOrd="2" destOrd="0" presId="urn:microsoft.com/office/officeart/2018/2/layout/IconVerticalSolidList"/>
    <dgm:cxn modelId="{193E3A6A-AB7A-481E-B623-CAC3970AEFEA}" type="presParOf" srcId="{9ECF0BF0-35F6-4DAE-A39A-4E0D5FF6312E}" destId="{0FFE4347-8FB4-4301-B0C2-5885EC81C34F}" srcOrd="3" destOrd="0" presId="urn:microsoft.com/office/officeart/2018/2/layout/IconVerticalSolidList"/>
    <dgm:cxn modelId="{03D790FF-EEED-435F-A3A7-59B0CEC2045A}" type="presParOf" srcId="{94DE5047-0F4F-4A43-9D4B-A4C036C5DF69}" destId="{DA86E5D4-623A-4C9F-94B3-E1F44BF4CFE6}" srcOrd="1" destOrd="0" presId="urn:microsoft.com/office/officeart/2018/2/layout/IconVerticalSolidList"/>
    <dgm:cxn modelId="{4FB484EF-8086-4F91-A1C9-3C56BA34787F}" type="presParOf" srcId="{94DE5047-0F4F-4A43-9D4B-A4C036C5DF69}" destId="{8BA9D04C-90C9-4852-B1AA-F001E49AA9A3}" srcOrd="2" destOrd="0" presId="urn:microsoft.com/office/officeart/2018/2/layout/IconVerticalSolidList"/>
    <dgm:cxn modelId="{0207CDF7-5093-42F0-A463-53A0451593D6}" type="presParOf" srcId="{8BA9D04C-90C9-4852-B1AA-F001E49AA9A3}" destId="{02174243-242C-4475-A0BD-F81C0349CA23}" srcOrd="0" destOrd="0" presId="urn:microsoft.com/office/officeart/2018/2/layout/IconVerticalSolidList"/>
    <dgm:cxn modelId="{2E438455-072C-4105-AED7-43A14E868257}" type="presParOf" srcId="{8BA9D04C-90C9-4852-B1AA-F001E49AA9A3}" destId="{9696B121-84D9-4967-B530-FD951B102E91}" srcOrd="1" destOrd="0" presId="urn:microsoft.com/office/officeart/2018/2/layout/IconVerticalSolidList"/>
    <dgm:cxn modelId="{833B5D30-EB4C-44C6-BE3C-4E10E42A3590}" type="presParOf" srcId="{8BA9D04C-90C9-4852-B1AA-F001E49AA9A3}" destId="{B566342D-1E46-4424-A252-1F49AC66863D}" srcOrd="2" destOrd="0" presId="urn:microsoft.com/office/officeart/2018/2/layout/IconVerticalSolidList"/>
    <dgm:cxn modelId="{2BA2552A-3080-467C-8BBF-3A20FDD39128}" type="presParOf" srcId="{8BA9D04C-90C9-4852-B1AA-F001E49AA9A3}" destId="{8E2863E0-1B16-49E6-AE07-CB760F719D55}" srcOrd="3" destOrd="0" presId="urn:microsoft.com/office/officeart/2018/2/layout/IconVerticalSolidList"/>
    <dgm:cxn modelId="{1A9BDECE-53D9-49CA-A1AC-CEB624C4442A}" type="presParOf" srcId="{94DE5047-0F4F-4A43-9D4B-A4C036C5DF69}" destId="{CCD9A510-40AA-40C1-B90D-E90B1CA28C7E}" srcOrd="3" destOrd="0" presId="urn:microsoft.com/office/officeart/2018/2/layout/IconVerticalSolidList"/>
    <dgm:cxn modelId="{6862C285-D985-42F7-8100-A299623FA7BE}" type="presParOf" srcId="{94DE5047-0F4F-4A43-9D4B-A4C036C5DF69}" destId="{0FBB32DD-AEF4-406A-9352-53F7B85E18C9}" srcOrd="4" destOrd="0" presId="urn:microsoft.com/office/officeart/2018/2/layout/IconVerticalSolidList"/>
    <dgm:cxn modelId="{8BAC2428-E339-43E5-960B-5BBD3C277EFF}" type="presParOf" srcId="{0FBB32DD-AEF4-406A-9352-53F7B85E18C9}" destId="{C3DBEF44-3DE3-44F6-ADDF-AFCA8B7990FE}" srcOrd="0" destOrd="0" presId="urn:microsoft.com/office/officeart/2018/2/layout/IconVerticalSolidList"/>
    <dgm:cxn modelId="{4987BCE1-80A8-42C8-9BA8-C93D041905EF}" type="presParOf" srcId="{0FBB32DD-AEF4-406A-9352-53F7B85E18C9}" destId="{DF315F0C-8E61-4D71-9AE0-9873A2F9E8E6}" srcOrd="1" destOrd="0" presId="urn:microsoft.com/office/officeart/2018/2/layout/IconVerticalSolidList"/>
    <dgm:cxn modelId="{988B11F4-F4ED-430E-A711-D24297BD1C08}" type="presParOf" srcId="{0FBB32DD-AEF4-406A-9352-53F7B85E18C9}" destId="{BC93E26F-5E43-4BD7-9E54-FC0F7C81A146}" srcOrd="2" destOrd="0" presId="urn:microsoft.com/office/officeart/2018/2/layout/IconVerticalSolidList"/>
    <dgm:cxn modelId="{ACA98530-5FA2-41AC-A0AA-1612FDCA6E82}" type="presParOf" srcId="{0FBB32DD-AEF4-406A-9352-53F7B85E18C9}" destId="{601981EB-8230-40DC-99E8-F8288AFAEE9B}" srcOrd="3" destOrd="0" presId="urn:microsoft.com/office/officeart/2018/2/layout/IconVerticalSolidList"/>
    <dgm:cxn modelId="{AB9F1709-8730-4AF8-BA5E-8995F1132113}" type="presParOf" srcId="{94DE5047-0F4F-4A43-9D4B-A4C036C5DF69}" destId="{CEEE4470-9194-43CC-AA23-35390276BAF2}" srcOrd="5" destOrd="0" presId="urn:microsoft.com/office/officeart/2018/2/layout/IconVerticalSolidList"/>
    <dgm:cxn modelId="{6BCBF3AC-5F4F-48EA-B4A0-039E6BD69936}" type="presParOf" srcId="{94DE5047-0F4F-4A43-9D4B-A4C036C5DF69}" destId="{033AF9FC-13D6-4DCB-8F7D-91A1C73E440A}" srcOrd="6" destOrd="0" presId="urn:microsoft.com/office/officeart/2018/2/layout/IconVerticalSolidList"/>
    <dgm:cxn modelId="{0DC8183D-5488-42DE-80D9-CFCD661C71B6}" type="presParOf" srcId="{033AF9FC-13D6-4DCB-8F7D-91A1C73E440A}" destId="{8DFBAB53-4D9C-4595-9595-41A0DCEECE65}" srcOrd="0" destOrd="0" presId="urn:microsoft.com/office/officeart/2018/2/layout/IconVerticalSolidList"/>
    <dgm:cxn modelId="{BE5925F2-793C-46A2-9F73-B0BD6440E2C3}" type="presParOf" srcId="{033AF9FC-13D6-4DCB-8F7D-91A1C73E440A}" destId="{854912D6-D388-48F2-BCA3-FD734E362256}" srcOrd="1" destOrd="0" presId="urn:microsoft.com/office/officeart/2018/2/layout/IconVerticalSolidList"/>
    <dgm:cxn modelId="{B8F111B3-A219-419C-922E-427260A74B40}" type="presParOf" srcId="{033AF9FC-13D6-4DCB-8F7D-91A1C73E440A}" destId="{12DAA8E0-6344-4935-8F48-D2BA0AD2E174}" srcOrd="2" destOrd="0" presId="urn:microsoft.com/office/officeart/2018/2/layout/IconVerticalSolidList"/>
    <dgm:cxn modelId="{4630035C-1EE7-408C-8BD7-CF2F99FE8BA2}" type="presParOf" srcId="{033AF9FC-13D6-4DCB-8F7D-91A1C73E440A}" destId="{71DB8FEA-4F91-47C4-941B-79A4DD6B91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887EB-6969-4C8B-B2AB-B0D42A3921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F4664B-9A27-4800-8725-B78FCD7FC04E}">
      <dgm:prSet/>
      <dgm:spPr/>
      <dgm:t>
        <a:bodyPr/>
        <a:lstStyle/>
        <a:p>
          <a:r>
            <a:rPr lang="en-US"/>
            <a:t>• Self-awareness is key to setting realistic and meaningful goals</a:t>
          </a:r>
        </a:p>
      </dgm:t>
    </dgm:pt>
    <dgm:pt modelId="{661CE879-15D9-4A14-AB2A-3EA01CE53EA4}" type="parTrans" cxnId="{0978F352-BE8F-4338-A49E-6FD952E4F957}">
      <dgm:prSet/>
      <dgm:spPr/>
      <dgm:t>
        <a:bodyPr/>
        <a:lstStyle/>
        <a:p>
          <a:endParaRPr lang="en-US"/>
        </a:p>
      </dgm:t>
    </dgm:pt>
    <dgm:pt modelId="{FED65303-C0F0-4740-BAD8-F92EF53CE04D}" type="sibTrans" cxnId="{0978F352-BE8F-4338-A49E-6FD952E4F957}">
      <dgm:prSet/>
      <dgm:spPr/>
      <dgm:t>
        <a:bodyPr/>
        <a:lstStyle/>
        <a:p>
          <a:endParaRPr lang="en-US"/>
        </a:p>
      </dgm:t>
    </dgm:pt>
    <dgm:pt modelId="{A31B6DEC-17F8-4A42-9291-5D699CA2B3E7}">
      <dgm:prSet/>
      <dgm:spPr/>
      <dgm:t>
        <a:bodyPr/>
        <a:lstStyle/>
        <a:p>
          <a:r>
            <a:rPr lang="en-US"/>
            <a:t>• Understanding my capabilities and limits</a:t>
          </a:r>
        </a:p>
      </dgm:t>
    </dgm:pt>
    <dgm:pt modelId="{7A60157F-C1F5-4886-ABE6-7787ACE7242D}" type="parTrans" cxnId="{6E6ADDBC-C364-4B59-B5EF-E95B9C25F84D}">
      <dgm:prSet/>
      <dgm:spPr/>
      <dgm:t>
        <a:bodyPr/>
        <a:lstStyle/>
        <a:p>
          <a:endParaRPr lang="en-US"/>
        </a:p>
      </dgm:t>
    </dgm:pt>
    <dgm:pt modelId="{B1967E6D-52FF-431C-8924-3909AE3F1827}" type="sibTrans" cxnId="{6E6ADDBC-C364-4B59-B5EF-E95B9C25F84D}">
      <dgm:prSet/>
      <dgm:spPr/>
      <dgm:t>
        <a:bodyPr/>
        <a:lstStyle/>
        <a:p>
          <a:endParaRPr lang="en-US"/>
        </a:p>
      </dgm:t>
    </dgm:pt>
    <dgm:pt modelId="{1D913A39-3019-4DA0-A66F-73696D9185AE}">
      <dgm:prSet/>
      <dgm:spPr/>
      <dgm:t>
        <a:bodyPr/>
        <a:lstStyle/>
        <a:p>
          <a:r>
            <a:rPr lang="en-US"/>
            <a:t>• Helps plan achievable short-term and long-term goals</a:t>
          </a:r>
        </a:p>
      </dgm:t>
    </dgm:pt>
    <dgm:pt modelId="{8CAD634E-848E-427C-9FBB-95F669AEE933}" type="parTrans" cxnId="{C4AFF34C-39F7-4F03-ADDA-8CA502840BB0}">
      <dgm:prSet/>
      <dgm:spPr/>
      <dgm:t>
        <a:bodyPr/>
        <a:lstStyle/>
        <a:p>
          <a:endParaRPr lang="en-US"/>
        </a:p>
      </dgm:t>
    </dgm:pt>
    <dgm:pt modelId="{4AEEDB29-9101-4987-A778-2ECB70A3988E}" type="sibTrans" cxnId="{C4AFF34C-39F7-4F03-ADDA-8CA502840BB0}">
      <dgm:prSet/>
      <dgm:spPr/>
      <dgm:t>
        <a:bodyPr/>
        <a:lstStyle/>
        <a:p>
          <a:endParaRPr lang="en-US"/>
        </a:p>
      </dgm:t>
    </dgm:pt>
    <dgm:pt modelId="{3127D499-45EA-4780-B943-218933498557}" type="pres">
      <dgm:prSet presAssocID="{680887EB-6969-4C8B-B2AB-B0D42A3921C3}" presName="root" presStyleCnt="0">
        <dgm:presLayoutVars>
          <dgm:dir/>
          <dgm:resizeHandles val="exact"/>
        </dgm:presLayoutVars>
      </dgm:prSet>
      <dgm:spPr/>
    </dgm:pt>
    <dgm:pt modelId="{0C7DC0EE-0E7C-4CD9-9E4C-E719C49F5729}" type="pres">
      <dgm:prSet presAssocID="{C1F4664B-9A27-4800-8725-B78FCD7FC04E}" presName="compNode" presStyleCnt="0"/>
      <dgm:spPr/>
    </dgm:pt>
    <dgm:pt modelId="{3E88FF05-170A-4DD1-8B4D-D851838ACF39}" type="pres">
      <dgm:prSet presAssocID="{C1F4664B-9A27-4800-8725-B78FCD7FC04E}" presName="bgRect" presStyleLbl="bgShp" presStyleIdx="0" presStyleCnt="3"/>
      <dgm:spPr/>
    </dgm:pt>
    <dgm:pt modelId="{77A41D35-1C4A-4EEE-8874-3DB72E7567FA}" type="pres">
      <dgm:prSet presAssocID="{C1F4664B-9A27-4800-8725-B78FCD7FC0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120672-60A3-4C0B-84D6-685892DFD112}" type="pres">
      <dgm:prSet presAssocID="{C1F4664B-9A27-4800-8725-B78FCD7FC04E}" presName="spaceRect" presStyleCnt="0"/>
      <dgm:spPr/>
    </dgm:pt>
    <dgm:pt modelId="{1A05015E-7E7F-427C-A85C-F3FDE35F52B0}" type="pres">
      <dgm:prSet presAssocID="{C1F4664B-9A27-4800-8725-B78FCD7FC04E}" presName="parTx" presStyleLbl="revTx" presStyleIdx="0" presStyleCnt="3">
        <dgm:presLayoutVars>
          <dgm:chMax val="0"/>
          <dgm:chPref val="0"/>
        </dgm:presLayoutVars>
      </dgm:prSet>
      <dgm:spPr/>
    </dgm:pt>
    <dgm:pt modelId="{0C96744E-8117-4825-82DA-991D7F94A248}" type="pres">
      <dgm:prSet presAssocID="{FED65303-C0F0-4740-BAD8-F92EF53CE04D}" presName="sibTrans" presStyleCnt="0"/>
      <dgm:spPr/>
    </dgm:pt>
    <dgm:pt modelId="{62D69F63-EEA2-416D-9F72-78D9374DF00D}" type="pres">
      <dgm:prSet presAssocID="{A31B6DEC-17F8-4A42-9291-5D699CA2B3E7}" presName="compNode" presStyleCnt="0"/>
      <dgm:spPr/>
    </dgm:pt>
    <dgm:pt modelId="{0D6EB0C0-C2E3-467A-B647-B8A0D2FBA7C6}" type="pres">
      <dgm:prSet presAssocID="{A31B6DEC-17F8-4A42-9291-5D699CA2B3E7}" presName="bgRect" presStyleLbl="bgShp" presStyleIdx="1" presStyleCnt="3"/>
      <dgm:spPr/>
    </dgm:pt>
    <dgm:pt modelId="{CE107C19-21D3-436F-BD68-E0248CB67932}" type="pres">
      <dgm:prSet presAssocID="{A31B6DEC-17F8-4A42-9291-5D699CA2B3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C34DB1-183B-422A-97CF-6D35994CF85A}" type="pres">
      <dgm:prSet presAssocID="{A31B6DEC-17F8-4A42-9291-5D699CA2B3E7}" presName="spaceRect" presStyleCnt="0"/>
      <dgm:spPr/>
    </dgm:pt>
    <dgm:pt modelId="{C77891AE-95CE-4C05-8655-9F7520C9F39D}" type="pres">
      <dgm:prSet presAssocID="{A31B6DEC-17F8-4A42-9291-5D699CA2B3E7}" presName="parTx" presStyleLbl="revTx" presStyleIdx="1" presStyleCnt="3">
        <dgm:presLayoutVars>
          <dgm:chMax val="0"/>
          <dgm:chPref val="0"/>
        </dgm:presLayoutVars>
      </dgm:prSet>
      <dgm:spPr/>
    </dgm:pt>
    <dgm:pt modelId="{CDB15669-F116-4B8C-B2C5-56EA4C7F5FEB}" type="pres">
      <dgm:prSet presAssocID="{B1967E6D-52FF-431C-8924-3909AE3F1827}" presName="sibTrans" presStyleCnt="0"/>
      <dgm:spPr/>
    </dgm:pt>
    <dgm:pt modelId="{D95AA8CA-4208-4CF1-85A3-1B735D35B3C8}" type="pres">
      <dgm:prSet presAssocID="{1D913A39-3019-4DA0-A66F-73696D9185AE}" presName="compNode" presStyleCnt="0"/>
      <dgm:spPr/>
    </dgm:pt>
    <dgm:pt modelId="{15EE6F17-DB9F-4FA7-AF1A-DD7CBAFB711C}" type="pres">
      <dgm:prSet presAssocID="{1D913A39-3019-4DA0-A66F-73696D9185AE}" presName="bgRect" presStyleLbl="bgShp" presStyleIdx="2" presStyleCnt="3"/>
      <dgm:spPr/>
    </dgm:pt>
    <dgm:pt modelId="{9E20413E-8C4D-496C-8877-477FD98DAEAA}" type="pres">
      <dgm:prSet presAssocID="{1D913A39-3019-4DA0-A66F-73696D9185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3B9E35D-C261-4C02-BBBE-D5146F20FFEE}" type="pres">
      <dgm:prSet presAssocID="{1D913A39-3019-4DA0-A66F-73696D9185AE}" presName="spaceRect" presStyleCnt="0"/>
      <dgm:spPr/>
    </dgm:pt>
    <dgm:pt modelId="{5235E899-F376-4BD0-8506-45991D77C013}" type="pres">
      <dgm:prSet presAssocID="{1D913A39-3019-4DA0-A66F-73696D9185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FF34C-39F7-4F03-ADDA-8CA502840BB0}" srcId="{680887EB-6969-4C8B-B2AB-B0D42A3921C3}" destId="{1D913A39-3019-4DA0-A66F-73696D9185AE}" srcOrd="2" destOrd="0" parTransId="{8CAD634E-848E-427C-9FBB-95F669AEE933}" sibTransId="{4AEEDB29-9101-4987-A778-2ECB70A3988E}"/>
    <dgm:cxn modelId="{0978F352-BE8F-4338-A49E-6FD952E4F957}" srcId="{680887EB-6969-4C8B-B2AB-B0D42A3921C3}" destId="{C1F4664B-9A27-4800-8725-B78FCD7FC04E}" srcOrd="0" destOrd="0" parTransId="{661CE879-15D9-4A14-AB2A-3EA01CE53EA4}" sibTransId="{FED65303-C0F0-4740-BAD8-F92EF53CE04D}"/>
    <dgm:cxn modelId="{DA4C3283-D162-496F-9EB0-D8AB18F06482}" type="presOf" srcId="{1D913A39-3019-4DA0-A66F-73696D9185AE}" destId="{5235E899-F376-4BD0-8506-45991D77C013}" srcOrd="0" destOrd="0" presId="urn:microsoft.com/office/officeart/2018/2/layout/IconVerticalSolidList"/>
    <dgm:cxn modelId="{6E6ADDBC-C364-4B59-B5EF-E95B9C25F84D}" srcId="{680887EB-6969-4C8B-B2AB-B0D42A3921C3}" destId="{A31B6DEC-17F8-4A42-9291-5D699CA2B3E7}" srcOrd="1" destOrd="0" parTransId="{7A60157F-C1F5-4886-ABE6-7787ACE7242D}" sibTransId="{B1967E6D-52FF-431C-8924-3909AE3F1827}"/>
    <dgm:cxn modelId="{43ED62C1-4B29-4461-A4D5-5EED067736D0}" type="presOf" srcId="{C1F4664B-9A27-4800-8725-B78FCD7FC04E}" destId="{1A05015E-7E7F-427C-A85C-F3FDE35F52B0}" srcOrd="0" destOrd="0" presId="urn:microsoft.com/office/officeart/2018/2/layout/IconVerticalSolidList"/>
    <dgm:cxn modelId="{233034C2-7E22-4B0C-9732-BF5E070AE5F0}" type="presOf" srcId="{680887EB-6969-4C8B-B2AB-B0D42A3921C3}" destId="{3127D499-45EA-4780-B943-218933498557}" srcOrd="0" destOrd="0" presId="urn:microsoft.com/office/officeart/2018/2/layout/IconVerticalSolidList"/>
    <dgm:cxn modelId="{390E03F1-6977-4D8E-A6F6-A01C7F7FE61C}" type="presOf" srcId="{A31B6DEC-17F8-4A42-9291-5D699CA2B3E7}" destId="{C77891AE-95CE-4C05-8655-9F7520C9F39D}" srcOrd="0" destOrd="0" presId="urn:microsoft.com/office/officeart/2018/2/layout/IconVerticalSolidList"/>
    <dgm:cxn modelId="{879CD108-CEDD-4FA7-B60C-C5DFEACAAC2B}" type="presParOf" srcId="{3127D499-45EA-4780-B943-218933498557}" destId="{0C7DC0EE-0E7C-4CD9-9E4C-E719C49F5729}" srcOrd="0" destOrd="0" presId="urn:microsoft.com/office/officeart/2018/2/layout/IconVerticalSolidList"/>
    <dgm:cxn modelId="{B5D7D488-9C93-4DBC-88FE-6F330A4D90FC}" type="presParOf" srcId="{0C7DC0EE-0E7C-4CD9-9E4C-E719C49F5729}" destId="{3E88FF05-170A-4DD1-8B4D-D851838ACF39}" srcOrd="0" destOrd="0" presId="urn:microsoft.com/office/officeart/2018/2/layout/IconVerticalSolidList"/>
    <dgm:cxn modelId="{C243C0A9-8E93-46DB-A1F8-7216805D94A5}" type="presParOf" srcId="{0C7DC0EE-0E7C-4CD9-9E4C-E719C49F5729}" destId="{77A41D35-1C4A-4EEE-8874-3DB72E7567FA}" srcOrd="1" destOrd="0" presId="urn:microsoft.com/office/officeart/2018/2/layout/IconVerticalSolidList"/>
    <dgm:cxn modelId="{2CC169D3-E51A-45A7-B5C5-DB7A7276E34F}" type="presParOf" srcId="{0C7DC0EE-0E7C-4CD9-9E4C-E719C49F5729}" destId="{2B120672-60A3-4C0B-84D6-685892DFD112}" srcOrd="2" destOrd="0" presId="urn:microsoft.com/office/officeart/2018/2/layout/IconVerticalSolidList"/>
    <dgm:cxn modelId="{ABA8756F-707D-4A61-BE48-AA246FCE2A01}" type="presParOf" srcId="{0C7DC0EE-0E7C-4CD9-9E4C-E719C49F5729}" destId="{1A05015E-7E7F-427C-A85C-F3FDE35F52B0}" srcOrd="3" destOrd="0" presId="urn:microsoft.com/office/officeart/2018/2/layout/IconVerticalSolidList"/>
    <dgm:cxn modelId="{73C2E7DC-01BB-4A37-8C93-CFB2224B2173}" type="presParOf" srcId="{3127D499-45EA-4780-B943-218933498557}" destId="{0C96744E-8117-4825-82DA-991D7F94A248}" srcOrd="1" destOrd="0" presId="urn:microsoft.com/office/officeart/2018/2/layout/IconVerticalSolidList"/>
    <dgm:cxn modelId="{6D61B56A-DFC4-4F93-978F-6794079B6C50}" type="presParOf" srcId="{3127D499-45EA-4780-B943-218933498557}" destId="{62D69F63-EEA2-416D-9F72-78D9374DF00D}" srcOrd="2" destOrd="0" presId="urn:microsoft.com/office/officeart/2018/2/layout/IconVerticalSolidList"/>
    <dgm:cxn modelId="{C4C2E11D-6AFB-4E36-BB4E-22E608D60D48}" type="presParOf" srcId="{62D69F63-EEA2-416D-9F72-78D9374DF00D}" destId="{0D6EB0C0-C2E3-467A-B647-B8A0D2FBA7C6}" srcOrd="0" destOrd="0" presId="urn:microsoft.com/office/officeart/2018/2/layout/IconVerticalSolidList"/>
    <dgm:cxn modelId="{F4786BCD-6264-4FEB-A8F8-3B0DB40466AC}" type="presParOf" srcId="{62D69F63-EEA2-416D-9F72-78D9374DF00D}" destId="{CE107C19-21D3-436F-BD68-E0248CB67932}" srcOrd="1" destOrd="0" presId="urn:microsoft.com/office/officeart/2018/2/layout/IconVerticalSolidList"/>
    <dgm:cxn modelId="{C254A02F-A8A8-4B0A-879F-7AE5BA78851B}" type="presParOf" srcId="{62D69F63-EEA2-416D-9F72-78D9374DF00D}" destId="{2CC34DB1-183B-422A-97CF-6D35994CF85A}" srcOrd="2" destOrd="0" presId="urn:microsoft.com/office/officeart/2018/2/layout/IconVerticalSolidList"/>
    <dgm:cxn modelId="{AEA0F301-135B-4A6A-B2C8-A3565F0A2167}" type="presParOf" srcId="{62D69F63-EEA2-416D-9F72-78D9374DF00D}" destId="{C77891AE-95CE-4C05-8655-9F7520C9F39D}" srcOrd="3" destOrd="0" presId="urn:microsoft.com/office/officeart/2018/2/layout/IconVerticalSolidList"/>
    <dgm:cxn modelId="{2D5CF5B3-AB4E-44F4-86B1-5A03815AD562}" type="presParOf" srcId="{3127D499-45EA-4780-B943-218933498557}" destId="{CDB15669-F116-4B8C-B2C5-56EA4C7F5FEB}" srcOrd="3" destOrd="0" presId="urn:microsoft.com/office/officeart/2018/2/layout/IconVerticalSolidList"/>
    <dgm:cxn modelId="{37421A2E-6166-4B68-A485-8177C87AC6F9}" type="presParOf" srcId="{3127D499-45EA-4780-B943-218933498557}" destId="{D95AA8CA-4208-4CF1-85A3-1B735D35B3C8}" srcOrd="4" destOrd="0" presId="urn:microsoft.com/office/officeart/2018/2/layout/IconVerticalSolidList"/>
    <dgm:cxn modelId="{9927E403-C16A-44F2-A3CA-F3BCF4B49F2B}" type="presParOf" srcId="{D95AA8CA-4208-4CF1-85A3-1B735D35B3C8}" destId="{15EE6F17-DB9F-4FA7-AF1A-DD7CBAFB711C}" srcOrd="0" destOrd="0" presId="urn:microsoft.com/office/officeart/2018/2/layout/IconVerticalSolidList"/>
    <dgm:cxn modelId="{F63590CF-FA68-4965-A17E-92EDCCBCB337}" type="presParOf" srcId="{D95AA8CA-4208-4CF1-85A3-1B735D35B3C8}" destId="{9E20413E-8C4D-496C-8877-477FD98DAEAA}" srcOrd="1" destOrd="0" presId="urn:microsoft.com/office/officeart/2018/2/layout/IconVerticalSolidList"/>
    <dgm:cxn modelId="{3134DBC0-853A-4B88-B8B0-9FC540BE4CE3}" type="presParOf" srcId="{D95AA8CA-4208-4CF1-85A3-1B735D35B3C8}" destId="{A3B9E35D-C261-4C02-BBBE-D5146F20FFEE}" srcOrd="2" destOrd="0" presId="urn:microsoft.com/office/officeart/2018/2/layout/IconVerticalSolidList"/>
    <dgm:cxn modelId="{41F90757-3B9A-4242-838F-2C3AC6C5925B}" type="presParOf" srcId="{D95AA8CA-4208-4CF1-85A3-1B735D35B3C8}" destId="{5235E899-F376-4BD0-8506-45991D77C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4EDF1D-6DFC-40CE-8FB1-FB29C377B6C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58452-F04B-47B8-B3EC-C98A8A4F1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Short-Term Goal: Appear for GATE, GMAT, or GRE</a:t>
          </a:r>
        </a:p>
      </dgm:t>
    </dgm:pt>
    <dgm:pt modelId="{C459ACB3-F24D-46FC-B8C0-0BEB26C62BA3}" type="parTrans" cxnId="{13D9DA8A-3EB5-482E-AC17-A4F7C6664356}">
      <dgm:prSet/>
      <dgm:spPr/>
      <dgm:t>
        <a:bodyPr/>
        <a:lstStyle/>
        <a:p>
          <a:endParaRPr lang="en-US"/>
        </a:p>
      </dgm:t>
    </dgm:pt>
    <dgm:pt modelId="{7AD282C6-953D-4B66-AD48-36EBF11ECC34}" type="sibTrans" cxnId="{13D9DA8A-3EB5-482E-AC17-A4F7C66643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B1ADA5-51B8-4041-918C-4C418D49B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If I score 650–800:</a:t>
          </a:r>
        </a:p>
      </dgm:t>
    </dgm:pt>
    <dgm:pt modelId="{4CA7098B-0169-475D-9E41-90B608832D96}" type="parTrans" cxnId="{FE009E42-6A74-455D-831A-F7C1B67B7B6A}">
      <dgm:prSet/>
      <dgm:spPr/>
      <dgm:t>
        <a:bodyPr/>
        <a:lstStyle/>
        <a:p>
          <a:endParaRPr lang="en-US"/>
        </a:p>
      </dgm:t>
    </dgm:pt>
    <dgm:pt modelId="{D17D8976-4E40-4134-94F1-CB565883259B}" type="sibTrans" cxnId="{FE009E42-6A74-455D-831A-F7C1B67B7B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9F65E0-E510-497A-9FB6-212A42231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Consider IIT admissions or pursue Master's abroad</a:t>
          </a:r>
        </a:p>
      </dgm:t>
    </dgm:pt>
    <dgm:pt modelId="{ABEC32FE-14C8-491D-B166-ABD67085D262}" type="parTrans" cxnId="{C24568C9-8D1A-43FD-A799-7EC975BA2F4C}">
      <dgm:prSet/>
      <dgm:spPr/>
      <dgm:t>
        <a:bodyPr/>
        <a:lstStyle/>
        <a:p>
          <a:endParaRPr lang="en-US"/>
        </a:p>
      </dgm:t>
    </dgm:pt>
    <dgm:pt modelId="{8858B32F-F74F-4D6E-8CF2-16D3C39F0353}" type="sibTrans" cxnId="{C24568C9-8D1A-43FD-A799-7EC975BA2F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927CDE-9FC7-466C-A5C4-63A99A359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If I score below 700:</a:t>
          </a:r>
        </a:p>
      </dgm:t>
    </dgm:pt>
    <dgm:pt modelId="{4045AFE3-4B03-47AD-9814-03C642E8A552}" type="parTrans" cxnId="{EAA1A463-135D-4324-AA13-29AB1BA6FF1E}">
      <dgm:prSet/>
      <dgm:spPr/>
      <dgm:t>
        <a:bodyPr/>
        <a:lstStyle/>
        <a:p>
          <a:endParaRPr lang="en-US"/>
        </a:p>
      </dgm:t>
    </dgm:pt>
    <dgm:pt modelId="{2C3A9D5B-71F9-4AF3-9FA5-FB4442D787A0}" type="sibTrans" cxnId="{EAA1A463-135D-4324-AA13-29AB1BA6F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605842-EF2B-4163-B10B-5E163EB22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Improve and reattempt or apply through GATE</a:t>
          </a:r>
        </a:p>
      </dgm:t>
    </dgm:pt>
    <dgm:pt modelId="{7952590D-541C-4CAF-8FF7-026EA00A6DEC}" type="parTrans" cxnId="{A86E9D0E-C85E-4A06-A94F-2254463F6F28}">
      <dgm:prSet/>
      <dgm:spPr/>
      <dgm:t>
        <a:bodyPr/>
        <a:lstStyle/>
        <a:p>
          <a:endParaRPr lang="en-US"/>
        </a:p>
      </dgm:t>
    </dgm:pt>
    <dgm:pt modelId="{6AC02AB1-10F9-41A7-A3F0-A9C608B69597}" type="sibTrans" cxnId="{A86E9D0E-C85E-4A06-A94F-2254463F6F28}">
      <dgm:prSet/>
      <dgm:spPr/>
      <dgm:t>
        <a:bodyPr/>
        <a:lstStyle/>
        <a:p>
          <a:endParaRPr lang="en-US"/>
        </a:p>
      </dgm:t>
    </dgm:pt>
    <dgm:pt modelId="{5F3C8F32-17C4-41CF-953E-43330DEDFF32}" type="pres">
      <dgm:prSet presAssocID="{844EDF1D-6DFC-40CE-8FB1-FB29C377B6C7}" presName="root" presStyleCnt="0">
        <dgm:presLayoutVars>
          <dgm:dir/>
          <dgm:resizeHandles val="exact"/>
        </dgm:presLayoutVars>
      </dgm:prSet>
      <dgm:spPr/>
    </dgm:pt>
    <dgm:pt modelId="{71B22FB8-C894-46A4-AC4B-A32F14AF8D39}" type="pres">
      <dgm:prSet presAssocID="{844EDF1D-6DFC-40CE-8FB1-FB29C377B6C7}" presName="container" presStyleCnt="0">
        <dgm:presLayoutVars>
          <dgm:dir/>
          <dgm:resizeHandles val="exact"/>
        </dgm:presLayoutVars>
      </dgm:prSet>
      <dgm:spPr/>
    </dgm:pt>
    <dgm:pt modelId="{AACD41E5-F93C-4205-B649-6F6AAA76CC52}" type="pres">
      <dgm:prSet presAssocID="{7C158452-F04B-47B8-B3EC-C98A8A4F1981}" presName="compNode" presStyleCnt="0"/>
      <dgm:spPr/>
    </dgm:pt>
    <dgm:pt modelId="{92F087CB-5743-4CFD-8DB0-5A39DB6A888E}" type="pres">
      <dgm:prSet presAssocID="{7C158452-F04B-47B8-B3EC-C98A8A4F1981}" presName="iconBgRect" presStyleLbl="bgShp" presStyleIdx="0" presStyleCnt="5"/>
      <dgm:spPr/>
    </dgm:pt>
    <dgm:pt modelId="{FA598497-8BE3-4B91-B5D0-E015C1DF4A4B}" type="pres">
      <dgm:prSet presAssocID="{7C158452-F04B-47B8-B3EC-C98A8A4F19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36684C43-AF40-4D69-AB63-D208F94FAE34}" type="pres">
      <dgm:prSet presAssocID="{7C158452-F04B-47B8-B3EC-C98A8A4F1981}" presName="spaceRect" presStyleCnt="0"/>
      <dgm:spPr/>
    </dgm:pt>
    <dgm:pt modelId="{63AC9438-61D3-4386-BE85-061ECD322840}" type="pres">
      <dgm:prSet presAssocID="{7C158452-F04B-47B8-B3EC-C98A8A4F1981}" presName="textRect" presStyleLbl="revTx" presStyleIdx="0" presStyleCnt="5">
        <dgm:presLayoutVars>
          <dgm:chMax val="1"/>
          <dgm:chPref val="1"/>
        </dgm:presLayoutVars>
      </dgm:prSet>
      <dgm:spPr/>
    </dgm:pt>
    <dgm:pt modelId="{518D074D-9F44-4103-B88C-0832C9FAECD9}" type="pres">
      <dgm:prSet presAssocID="{7AD282C6-953D-4B66-AD48-36EBF11ECC34}" presName="sibTrans" presStyleLbl="sibTrans2D1" presStyleIdx="0" presStyleCnt="0"/>
      <dgm:spPr/>
    </dgm:pt>
    <dgm:pt modelId="{72CF039B-9AA2-4FD4-AFEB-ED1C6886610B}" type="pres">
      <dgm:prSet presAssocID="{76B1ADA5-51B8-4041-918C-4C418D49BFD2}" presName="compNode" presStyleCnt="0"/>
      <dgm:spPr/>
    </dgm:pt>
    <dgm:pt modelId="{CCE9925B-48EA-4DC4-81AC-6333AE1716B3}" type="pres">
      <dgm:prSet presAssocID="{76B1ADA5-51B8-4041-918C-4C418D49BFD2}" presName="iconBgRect" presStyleLbl="bgShp" presStyleIdx="1" presStyleCnt="5"/>
      <dgm:spPr/>
    </dgm:pt>
    <dgm:pt modelId="{133D1FB9-6023-46D8-A724-1837D5804602}" type="pres">
      <dgm:prSet presAssocID="{76B1ADA5-51B8-4041-918C-4C418D49BF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99F6373-405A-4AC2-BEAA-F498DACF5835}" type="pres">
      <dgm:prSet presAssocID="{76B1ADA5-51B8-4041-918C-4C418D49BFD2}" presName="spaceRect" presStyleCnt="0"/>
      <dgm:spPr/>
    </dgm:pt>
    <dgm:pt modelId="{B13764FC-9985-486C-9554-79740907BE47}" type="pres">
      <dgm:prSet presAssocID="{76B1ADA5-51B8-4041-918C-4C418D49BFD2}" presName="textRect" presStyleLbl="revTx" presStyleIdx="1" presStyleCnt="5">
        <dgm:presLayoutVars>
          <dgm:chMax val="1"/>
          <dgm:chPref val="1"/>
        </dgm:presLayoutVars>
      </dgm:prSet>
      <dgm:spPr/>
    </dgm:pt>
    <dgm:pt modelId="{CB6EAF90-A57B-4D97-9DF8-289DDF6D527C}" type="pres">
      <dgm:prSet presAssocID="{D17D8976-4E40-4134-94F1-CB565883259B}" presName="sibTrans" presStyleLbl="sibTrans2D1" presStyleIdx="0" presStyleCnt="0"/>
      <dgm:spPr/>
    </dgm:pt>
    <dgm:pt modelId="{CA62F89C-3CB4-4A3C-BC13-F51E4B403FB5}" type="pres">
      <dgm:prSet presAssocID="{559F65E0-E510-497A-9FB6-212A42231D32}" presName="compNode" presStyleCnt="0"/>
      <dgm:spPr/>
    </dgm:pt>
    <dgm:pt modelId="{05370DF4-E71C-4AD1-9E0E-2A8B305C8313}" type="pres">
      <dgm:prSet presAssocID="{559F65E0-E510-497A-9FB6-212A42231D32}" presName="iconBgRect" presStyleLbl="bgShp" presStyleIdx="2" presStyleCnt="5"/>
      <dgm:spPr/>
    </dgm:pt>
    <dgm:pt modelId="{F86B7090-7C8E-421C-AE67-4BA9C1FDD9F9}" type="pres">
      <dgm:prSet presAssocID="{559F65E0-E510-497A-9FB6-212A42231D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2A0219E-6A94-4003-9EEA-FB02E3920BDB}" type="pres">
      <dgm:prSet presAssocID="{559F65E0-E510-497A-9FB6-212A42231D32}" presName="spaceRect" presStyleCnt="0"/>
      <dgm:spPr/>
    </dgm:pt>
    <dgm:pt modelId="{81BA6C20-8E92-4B79-87E0-3058CEE80700}" type="pres">
      <dgm:prSet presAssocID="{559F65E0-E510-497A-9FB6-212A42231D32}" presName="textRect" presStyleLbl="revTx" presStyleIdx="2" presStyleCnt="5">
        <dgm:presLayoutVars>
          <dgm:chMax val="1"/>
          <dgm:chPref val="1"/>
        </dgm:presLayoutVars>
      </dgm:prSet>
      <dgm:spPr/>
    </dgm:pt>
    <dgm:pt modelId="{76A8EB09-1DEF-4D21-9DA8-9A4B1AD77829}" type="pres">
      <dgm:prSet presAssocID="{8858B32F-F74F-4D6E-8CF2-16D3C39F0353}" presName="sibTrans" presStyleLbl="sibTrans2D1" presStyleIdx="0" presStyleCnt="0"/>
      <dgm:spPr/>
    </dgm:pt>
    <dgm:pt modelId="{6FF36AD3-279E-4432-A617-8573015F93E1}" type="pres">
      <dgm:prSet presAssocID="{35927CDE-9FC7-466C-A5C4-63A99A359214}" presName="compNode" presStyleCnt="0"/>
      <dgm:spPr/>
    </dgm:pt>
    <dgm:pt modelId="{A4F3FCC1-20D4-443A-85B1-4C2A37056686}" type="pres">
      <dgm:prSet presAssocID="{35927CDE-9FC7-466C-A5C4-63A99A359214}" presName="iconBgRect" presStyleLbl="bgShp" presStyleIdx="3" presStyleCnt="5"/>
      <dgm:spPr/>
    </dgm:pt>
    <dgm:pt modelId="{C4144E95-0812-4396-AA32-D54141A44434}" type="pres">
      <dgm:prSet presAssocID="{35927CDE-9FC7-466C-A5C4-63A99A3592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40E6AAC-5DBD-4D20-9191-444B9633E8BD}" type="pres">
      <dgm:prSet presAssocID="{35927CDE-9FC7-466C-A5C4-63A99A359214}" presName="spaceRect" presStyleCnt="0"/>
      <dgm:spPr/>
    </dgm:pt>
    <dgm:pt modelId="{78AAD887-CADF-4F0C-86E6-4B5FDC3FB012}" type="pres">
      <dgm:prSet presAssocID="{35927CDE-9FC7-466C-A5C4-63A99A359214}" presName="textRect" presStyleLbl="revTx" presStyleIdx="3" presStyleCnt="5">
        <dgm:presLayoutVars>
          <dgm:chMax val="1"/>
          <dgm:chPref val="1"/>
        </dgm:presLayoutVars>
      </dgm:prSet>
      <dgm:spPr/>
    </dgm:pt>
    <dgm:pt modelId="{53D06C81-F4A6-4BFF-AFFD-9863DB6586D4}" type="pres">
      <dgm:prSet presAssocID="{2C3A9D5B-71F9-4AF3-9FA5-FB4442D787A0}" presName="sibTrans" presStyleLbl="sibTrans2D1" presStyleIdx="0" presStyleCnt="0"/>
      <dgm:spPr/>
    </dgm:pt>
    <dgm:pt modelId="{E02F4557-14B9-44FD-805E-15CCCE3841C6}" type="pres">
      <dgm:prSet presAssocID="{44605842-EF2B-4163-B10B-5E163EB224BA}" presName="compNode" presStyleCnt="0"/>
      <dgm:spPr/>
    </dgm:pt>
    <dgm:pt modelId="{79BF12AB-6F24-4131-8C52-380AF37CB1D7}" type="pres">
      <dgm:prSet presAssocID="{44605842-EF2B-4163-B10B-5E163EB224BA}" presName="iconBgRect" presStyleLbl="bgShp" presStyleIdx="4" presStyleCnt="5"/>
      <dgm:spPr/>
    </dgm:pt>
    <dgm:pt modelId="{ECA637F0-DB54-4531-ABE9-86A0536AE105}" type="pres">
      <dgm:prSet presAssocID="{44605842-EF2B-4163-B10B-5E163EB224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CB38992-C2DC-43C7-8ECB-3FA1BBB9161E}" type="pres">
      <dgm:prSet presAssocID="{44605842-EF2B-4163-B10B-5E163EB224BA}" presName="spaceRect" presStyleCnt="0"/>
      <dgm:spPr/>
    </dgm:pt>
    <dgm:pt modelId="{ADB5DD85-C910-4C9C-9D62-9D47A1CE6E88}" type="pres">
      <dgm:prSet presAssocID="{44605842-EF2B-4163-B10B-5E163EB224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C59F00C-5BBA-4C78-92FF-F31479D69E84}" type="presOf" srcId="{35927CDE-9FC7-466C-A5C4-63A99A359214}" destId="{78AAD887-CADF-4F0C-86E6-4B5FDC3FB012}" srcOrd="0" destOrd="0" presId="urn:microsoft.com/office/officeart/2018/2/layout/IconCircleList"/>
    <dgm:cxn modelId="{A86E9D0E-C85E-4A06-A94F-2254463F6F28}" srcId="{844EDF1D-6DFC-40CE-8FB1-FB29C377B6C7}" destId="{44605842-EF2B-4163-B10B-5E163EB224BA}" srcOrd="4" destOrd="0" parTransId="{7952590D-541C-4CAF-8FF7-026EA00A6DEC}" sibTransId="{6AC02AB1-10F9-41A7-A3F0-A9C608B69597}"/>
    <dgm:cxn modelId="{F8600D17-EEEB-4D76-ACFF-8711B39904BF}" type="presOf" srcId="{8858B32F-F74F-4D6E-8CF2-16D3C39F0353}" destId="{76A8EB09-1DEF-4D21-9DA8-9A4B1AD77829}" srcOrd="0" destOrd="0" presId="urn:microsoft.com/office/officeart/2018/2/layout/IconCircleList"/>
    <dgm:cxn modelId="{AA6EF119-EBD8-4544-9E0A-A711A1A74F13}" type="presOf" srcId="{44605842-EF2B-4163-B10B-5E163EB224BA}" destId="{ADB5DD85-C910-4C9C-9D62-9D47A1CE6E88}" srcOrd="0" destOrd="0" presId="urn:microsoft.com/office/officeart/2018/2/layout/IconCircleList"/>
    <dgm:cxn modelId="{FE009E42-6A74-455D-831A-F7C1B67B7B6A}" srcId="{844EDF1D-6DFC-40CE-8FB1-FB29C377B6C7}" destId="{76B1ADA5-51B8-4041-918C-4C418D49BFD2}" srcOrd="1" destOrd="0" parTransId="{4CA7098B-0169-475D-9E41-90B608832D96}" sibTransId="{D17D8976-4E40-4134-94F1-CB565883259B}"/>
    <dgm:cxn modelId="{35989C4A-796E-48F2-B6B0-40FD80ADF83A}" type="presOf" srcId="{76B1ADA5-51B8-4041-918C-4C418D49BFD2}" destId="{B13764FC-9985-486C-9554-79740907BE47}" srcOrd="0" destOrd="0" presId="urn:microsoft.com/office/officeart/2018/2/layout/IconCircleList"/>
    <dgm:cxn modelId="{82515F5E-B8F1-4A5D-B457-1BD8F644EF3F}" type="presOf" srcId="{2C3A9D5B-71F9-4AF3-9FA5-FB4442D787A0}" destId="{53D06C81-F4A6-4BFF-AFFD-9863DB6586D4}" srcOrd="0" destOrd="0" presId="urn:microsoft.com/office/officeart/2018/2/layout/IconCircleList"/>
    <dgm:cxn modelId="{EAA1A463-135D-4324-AA13-29AB1BA6FF1E}" srcId="{844EDF1D-6DFC-40CE-8FB1-FB29C377B6C7}" destId="{35927CDE-9FC7-466C-A5C4-63A99A359214}" srcOrd="3" destOrd="0" parTransId="{4045AFE3-4B03-47AD-9814-03C642E8A552}" sibTransId="{2C3A9D5B-71F9-4AF3-9FA5-FB4442D787A0}"/>
    <dgm:cxn modelId="{13D9DA8A-3EB5-482E-AC17-A4F7C6664356}" srcId="{844EDF1D-6DFC-40CE-8FB1-FB29C377B6C7}" destId="{7C158452-F04B-47B8-B3EC-C98A8A4F1981}" srcOrd="0" destOrd="0" parTransId="{C459ACB3-F24D-46FC-B8C0-0BEB26C62BA3}" sibTransId="{7AD282C6-953D-4B66-AD48-36EBF11ECC34}"/>
    <dgm:cxn modelId="{C7EFCB94-BD8C-45F5-B192-33AD42D8013B}" type="presOf" srcId="{7AD282C6-953D-4B66-AD48-36EBF11ECC34}" destId="{518D074D-9F44-4103-B88C-0832C9FAECD9}" srcOrd="0" destOrd="0" presId="urn:microsoft.com/office/officeart/2018/2/layout/IconCircleList"/>
    <dgm:cxn modelId="{685298B0-6C73-4EDF-9BA2-4A6BA3F9015C}" type="presOf" srcId="{844EDF1D-6DFC-40CE-8FB1-FB29C377B6C7}" destId="{5F3C8F32-17C4-41CF-953E-43330DEDFF32}" srcOrd="0" destOrd="0" presId="urn:microsoft.com/office/officeart/2018/2/layout/IconCircleList"/>
    <dgm:cxn modelId="{0A4EE5B5-4063-4B1B-8F80-68B9707DA648}" type="presOf" srcId="{559F65E0-E510-497A-9FB6-212A42231D32}" destId="{81BA6C20-8E92-4B79-87E0-3058CEE80700}" srcOrd="0" destOrd="0" presId="urn:microsoft.com/office/officeart/2018/2/layout/IconCircleList"/>
    <dgm:cxn modelId="{C24568C9-8D1A-43FD-A799-7EC975BA2F4C}" srcId="{844EDF1D-6DFC-40CE-8FB1-FB29C377B6C7}" destId="{559F65E0-E510-497A-9FB6-212A42231D32}" srcOrd="2" destOrd="0" parTransId="{ABEC32FE-14C8-491D-B166-ABD67085D262}" sibTransId="{8858B32F-F74F-4D6E-8CF2-16D3C39F0353}"/>
    <dgm:cxn modelId="{FA97C0EF-AE4D-4C4E-B96B-AB7B54553E4E}" type="presOf" srcId="{7C158452-F04B-47B8-B3EC-C98A8A4F1981}" destId="{63AC9438-61D3-4386-BE85-061ECD322840}" srcOrd="0" destOrd="0" presId="urn:microsoft.com/office/officeart/2018/2/layout/IconCircleList"/>
    <dgm:cxn modelId="{903337F8-0810-4B97-BDE3-D0FE979CD740}" type="presOf" srcId="{D17D8976-4E40-4134-94F1-CB565883259B}" destId="{CB6EAF90-A57B-4D97-9DF8-289DDF6D527C}" srcOrd="0" destOrd="0" presId="urn:microsoft.com/office/officeart/2018/2/layout/IconCircleList"/>
    <dgm:cxn modelId="{C395797D-11E5-407E-AE85-28FD49768DF6}" type="presParOf" srcId="{5F3C8F32-17C4-41CF-953E-43330DEDFF32}" destId="{71B22FB8-C894-46A4-AC4B-A32F14AF8D39}" srcOrd="0" destOrd="0" presId="urn:microsoft.com/office/officeart/2018/2/layout/IconCircleList"/>
    <dgm:cxn modelId="{C82F6411-8E1D-4402-A645-5C5C85A724D3}" type="presParOf" srcId="{71B22FB8-C894-46A4-AC4B-A32F14AF8D39}" destId="{AACD41E5-F93C-4205-B649-6F6AAA76CC52}" srcOrd="0" destOrd="0" presId="urn:microsoft.com/office/officeart/2018/2/layout/IconCircleList"/>
    <dgm:cxn modelId="{5D949FF1-980B-4F79-A37D-983C1A7121F9}" type="presParOf" srcId="{AACD41E5-F93C-4205-B649-6F6AAA76CC52}" destId="{92F087CB-5743-4CFD-8DB0-5A39DB6A888E}" srcOrd="0" destOrd="0" presId="urn:microsoft.com/office/officeart/2018/2/layout/IconCircleList"/>
    <dgm:cxn modelId="{E065283C-53FE-43EF-A371-FD75F9E35862}" type="presParOf" srcId="{AACD41E5-F93C-4205-B649-6F6AAA76CC52}" destId="{FA598497-8BE3-4B91-B5D0-E015C1DF4A4B}" srcOrd="1" destOrd="0" presId="urn:microsoft.com/office/officeart/2018/2/layout/IconCircleList"/>
    <dgm:cxn modelId="{475E7550-5D94-4D0C-9381-B203B20D26B9}" type="presParOf" srcId="{AACD41E5-F93C-4205-B649-6F6AAA76CC52}" destId="{36684C43-AF40-4D69-AB63-D208F94FAE34}" srcOrd="2" destOrd="0" presId="urn:microsoft.com/office/officeart/2018/2/layout/IconCircleList"/>
    <dgm:cxn modelId="{81BF794C-F6AA-406C-AA5B-2E73A42F0614}" type="presParOf" srcId="{AACD41E5-F93C-4205-B649-6F6AAA76CC52}" destId="{63AC9438-61D3-4386-BE85-061ECD322840}" srcOrd="3" destOrd="0" presId="urn:microsoft.com/office/officeart/2018/2/layout/IconCircleList"/>
    <dgm:cxn modelId="{2EBD5A38-ADED-4118-A9E8-20CCF81FBD76}" type="presParOf" srcId="{71B22FB8-C894-46A4-AC4B-A32F14AF8D39}" destId="{518D074D-9F44-4103-B88C-0832C9FAECD9}" srcOrd="1" destOrd="0" presId="urn:microsoft.com/office/officeart/2018/2/layout/IconCircleList"/>
    <dgm:cxn modelId="{D9BAFBD8-FA8E-4F0B-82DB-7A4EC8CD091F}" type="presParOf" srcId="{71B22FB8-C894-46A4-AC4B-A32F14AF8D39}" destId="{72CF039B-9AA2-4FD4-AFEB-ED1C6886610B}" srcOrd="2" destOrd="0" presId="urn:microsoft.com/office/officeart/2018/2/layout/IconCircleList"/>
    <dgm:cxn modelId="{84DB2FD6-908F-4D76-8758-1C5929ED5CBD}" type="presParOf" srcId="{72CF039B-9AA2-4FD4-AFEB-ED1C6886610B}" destId="{CCE9925B-48EA-4DC4-81AC-6333AE1716B3}" srcOrd="0" destOrd="0" presId="urn:microsoft.com/office/officeart/2018/2/layout/IconCircleList"/>
    <dgm:cxn modelId="{73AE4284-F039-4944-A6AB-9EE860A104B2}" type="presParOf" srcId="{72CF039B-9AA2-4FD4-AFEB-ED1C6886610B}" destId="{133D1FB9-6023-46D8-A724-1837D5804602}" srcOrd="1" destOrd="0" presId="urn:microsoft.com/office/officeart/2018/2/layout/IconCircleList"/>
    <dgm:cxn modelId="{CD2B27A5-9B1D-4E36-8C33-440A5160CCCD}" type="presParOf" srcId="{72CF039B-9AA2-4FD4-AFEB-ED1C6886610B}" destId="{699F6373-405A-4AC2-BEAA-F498DACF5835}" srcOrd="2" destOrd="0" presId="urn:microsoft.com/office/officeart/2018/2/layout/IconCircleList"/>
    <dgm:cxn modelId="{1026F4D9-F23D-48DF-93A3-7A83F54CFE86}" type="presParOf" srcId="{72CF039B-9AA2-4FD4-AFEB-ED1C6886610B}" destId="{B13764FC-9985-486C-9554-79740907BE47}" srcOrd="3" destOrd="0" presId="urn:microsoft.com/office/officeart/2018/2/layout/IconCircleList"/>
    <dgm:cxn modelId="{3F3ABF48-6E04-442A-9303-9623A12544DE}" type="presParOf" srcId="{71B22FB8-C894-46A4-AC4B-A32F14AF8D39}" destId="{CB6EAF90-A57B-4D97-9DF8-289DDF6D527C}" srcOrd="3" destOrd="0" presId="urn:microsoft.com/office/officeart/2018/2/layout/IconCircleList"/>
    <dgm:cxn modelId="{8E2CDE13-E17B-4C6D-A10D-71BBD3EEEF67}" type="presParOf" srcId="{71B22FB8-C894-46A4-AC4B-A32F14AF8D39}" destId="{CA62F89C-3CB4-4A3C-BC13-F51E4B403FB5}" srcOrd="4" destOrd="0" presId="urn:microsoft.com/office/officeart/2018/2/layout/IconCircleList"/>
    <dgm:cxn modelId="{8B1E955D-CB1F-410A-89FA-3C8B6E224895}" type="presParOf" srcId="{CA62F89C-3CB4-4A3C-BC13-F51E4B403FB5}" destId="{05370DF4-E71C-4AD1-9E0E-2A8B305C8313}" srcOrd="0" destOrd="0" presId="urn:microsoft.com/office/officeart/2018/2/layout/IconCircleList"/>
    <dgm:cxn modelId="{1BF6133F-C941-4F8C-9669-9D5AEB3E371F}" type="presParOf" srcId="{CA62F89C-3CB4-4A3C-BC13-F51E4B403FB5}" destId="{F86B7090-7C8E-421C-AE67-4BA9C1FDD9F9}" srcOrd="1" destOrd="0" presId="urn:microsoft.com/office/officeart/2018/2/layout/IconCircleList"/>
    <dgm:cxn modelId="{58CE59B4-1963-418F-81D4-ADDD750D3071}" type="presParOf" srcId="{CA62F89C-3CB4-4A3C-BC13-F51E4B403FB5}" destId="{22A0219E-6A94-4003-9EEA-FB02E3920BDB}" srcOrd="2" destOrd="0" presId="urn:microsoft.com/office/officeart/2018/2/layout/IconCircleList"/>
    <dgm:cxn modelId="{6BC76BFE-5EDA-4495-BCD2-58B9E2CCE3C1}" type="presParOf" srcId="{CA62F89C-3CB4-4A3C-BC13-F51E4B403FB5}" destId="{81BA6C20-8E92-4B79-87E0-3058CEE80700}" srcOrd="3" destOrd="0" presId="urn:microsoft.com/office/officeart/2018/2/layout/IconCircleList"/>
    <dgm:cxn modelId="{0D01D09A-C486-44C3-B139-2B4B13BB44B1}" type="presParOf" srcId="{71B22FB8-C894-46A4-AC4B-A32F14AF8D39}" destId="{76A8EB09-1DEF-4D21-9DA8-9A4B1AD77829}" srcOrd="5" destOrd="0" presId="urn:microsoft.com/office/officeart/2018/2/layout/IconCircleList"/>
    <dgm:cxn modelId="{D6507AFB-FAA1-43E0-928B-6309004202A2}" type="presParOf" srcId="{71B22FB8-C894-46A4-AC4B-A32F14AF8D39}" destId="{6FF36AD3-279E-4432-A617-8573015F93E1}" srcOrd="6" destOrd="0" presId="urn:microsoft.com/office/officeart/2018/2/layout/IconCircleList"/>
    <dgm:cxn modelId="{5E642CEE-4410-4F0D-B0BA-9A85BD2BCDC6}" type="presParOf" srcId="{6FF36AD3-279E-4432-A617-8573015F93E1}" destId="{A4F3FCC1-20D4-443A-85B1-4C2A37056686}" srcOrd="0" destOrd="0" presId="urn:microsoft.com/office/officeart/2018/2/layout/IconCircleList"/>
    <dgm:cxn modelId="{04564379-95E0-423D-B86E-819F65CDF516}" type="presParOf" srcId="{6FF36AD3-279E-4432-A617-8573015F93E1}" destId="{C4144E95-0812-4396-AA32-D54141A44434}" srcOrd="1" destOrd="0" presId="urn:microsoft.com/office/officeart/2018/2/layout/IconCircleList"/>
    <dgm:cxn modelId="{D79318E4-9182-4479-964B-2A27C749EEB5}" type="presParOf" srcId="{6FF36AD3-279E-4432-A617-8573015F93E1}" destId="{640E6AAC-5DBD-4D20-9191-444B9633E8BD}" srcOrd="2" destOrd="0" presId="urn:microsoft.com/office/officeart/2018/2/layout/IconCircleList"/>
    <dgm:cxn modelId="{D5B42D3E-218F-4E87-8E49-FB42F32E5528}" type="presParOf" srcId="{6FF36AD3-279E-4432-A617-8573015F93E1}" destId="{78AAD887-CADF-4F0C-86E6-4B5FDC3FB012}" srcOrd="3" destOrd="0" presId="urn:microsoft.com/office/officeart/2018/2/layout/IconCircleList"/>
    <dgm:cxn modelId="{8ECA688C-5389-4803-A9DF-29D56AA7F0BD}" type="presParOf" srcId="{71B22FB8-C894-46A4-AC4B-A32F14AF8D39}" destId="{53D06C81-F4A6-4BFF-AFFD-9863DB6586D4}" srcOrd="7" destOrd="0" presId="urn:microsoft.com/office/officeart/2018/2/layout/IconCircleList"/>
    <dgm:cxn modelId="{74035366-F77D-4B12-9ED6-3878FA51C700}" type="presParOf" srcId="{71B22FB8-C894-46A4-AC4B-A32F14AF8D39}" destId="{E02F4557-14B9-44FD-805E-15CCCE3841C6}" srcOrd="8" destOrd="0" presId="urn:microsoft.com/office/officeart/2018/2/layout/IconCircleList"/>
    <dgm:cxn modelId="{79016D2E-5F1D-4313-9E9B-3BADFD9AB02D}" type="presParOf" srcId="{E02F4557-14B9-44FD-805E-15CCCE3841C6}" destId="{79BF12AB-6F24-4131-8C52-380AF37CB1D7}" srcOrd="0" destOrd="0" presId="urn:microsoft.com/office/officeart/2018/2/layout/IconCircleList"/>
    <dgm:cxn modelId="{26296BBD-997A-43CF-9E19-CD301BD212AA}" type="presParOf" srcId="{E02F4557-14B9-44FD-805E-15CCCE3841C6}" destId="{ECA637F0-DB54-4531-ABE9-86A0536AE105}" srcOrd="1" destOrd="0" presId="urn:microsoft.com/office/officeart/2018/2/layout/IconCircleList"/>
    <dgm:cxn modelId="{BAE71D15-F37D-4568-8F97-B33A6F2DA1E5}" type="presParOf" srcId="{E02F4557-14B9-44FD-805E-15CCCE3841C6}" destId="{0CB38992-C2DC-43C7-8ECB-3FA1BBB9161E}" srcOrd="2" destOrd="0" presId="urn:microsoft.com/office/officeart/2018/2/layout/IconCircleList"/>
    <dgm:cxn modelId="{60F32188-746A-4B4B-9EC4-4EBC7023B149}" type="presParOf" srcId="{E02F4557-14B9-44FD-805E-15CCCE3841C6}" destId="{ADB5DD85-C910-4C9C-9D62-9D47A1CE6E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9DB803-3424-473D-9CF8-4EB57F3638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4A8CF3-1D47-47BC-9B52-777A55868F94}">
      <dgm:prSet/>
      <dgm:spPr/>
      <dgm:t>
        <a:bodyPr/>
        <a:lstStyle/>
        <a:p>
          <a:r>
            <a:rPr lang="en-IN"/>
            <a:t>IITs (Indian Institutes of Technology)</a:t>
          </a:r>
          <a:endParaRPr lang="en-US"/>
        </a:p>
      </dgm:t>
    </dgm:pt>
    <dgm:pt modelId="{94A4AF96-CC8C-49A1-BEBD-E566AD0EC1B8}" type="parTrans" cxnId="{33250F90-CB9C-4BEF-B1B3-2B0DB35A644C}">
      <dgm:prSet/>
      <dgm:spPr/>
      <dgm:t>
        <a:bodyPr/>
        <a:lstStyle/>
        <a:p>
          <a:endParaRPr lang="en-US"/>
        </a:p>
      </dgm:t>
    </dgm:pt>
    <dgm:pt modelId="{29AAAA19-3650-4441-BAD8-6348FBC4C1B3}" type="sibTrans" cxnId="{33250F90-CB9C-4BEF-B1B3-2B0DB35A644C}">
      <dgm:prSet/>
      <dgm:spPr/>
      <dgm:t>
        <a:bodyPr/>
        <a:lstStyle/>
        <a:p>
          <a:endParaRPr lang="en-US"/>
        </a:p>
      </dgm:t>
    </dgm:pt>
    <dgm:pt modelId="{8E326DE9-26D6-41BF-8E30-6ACA0A7C0748}">
      <dgm:prSet/>
      <dgm:spPr/>
      <dgm:t>
        <a:bodyPr/>
        <a:lstStyle/>
        <a:p>
          <a:r>
            <a:rPr lang="en-IN"/>
            <a:t>Top international universities (USA, UK, Germany, etc.)</a:t>
          </a:r>
          <a:endParaRPr lang="en-US"/>
        </a:p>
      </dgm:t>
    </dgm:pt>
    <dgm:pt modelId="{649F3B1A-24A7-47C7-89AD-E6385042E8EF}" type="parTrans" cxnId="{C9594E99-BF2B-4E3E-9648-B68A2E3B92A4}">
      <dgm:prSet/>
      <dgm:spPr/>
      <dgm:t>
        <a:bodyPr/>
        <a:lstStyle/>
        <a:p>
          <a:endParaRPr lang="en-US"/>
        </a:p>
      </dgm:t>
    </dgm:pt>
    <dgm:pt modelId="{385BD19B-7EB1-4D05-98C2-BF48C2B48BA7}" type="sibTrans" cxnId="{C9594E99-BF2B-4E3E-9648-B68A2E3B92A4}">
      <dgm:prSet/>
      <dgm:spPr/>
      <dgm:t>
        <a:bodyPr/>
        <a:lstStyle/>
        <a:p>
          <a:endParaRPr lang="en-US"/>
        </a:p>
      </dgm:t>
    </dgm:pt>
    <dgm:pt modelId="{373CB3E6-8FA1-4D3E-AD17-9FA27C7DFF70}">
      <dgm:prSet/>
      <dgm:spPr/>
      <dgm:t>
        <a:bodyPr/>
        <a:lstStyle/>
        <a:p>
          <a:r>
            <a:rPr lang="en-IN"/>
            <a:t>PSUs via GATE</a:t>
          </a:r>
          <a:endParaRPr lang="en-US"/>
        </a:p>
      </dgm:t>
    </dgm:pt>
    <dgm:pt modelId="{B02FC039-DDB2-45A2-A3D3-499491A9AA1C}" type="parTrans" cxnId="{51E27CBE-AA22-4843-8C6A-7CCB641F4FDF}">
      <dgm:prSet/>
      <dgm:spPr/>
      <dgm:t>
        <a:bodyPr/>
        <a:lstStyle/>
        <a:p>
          <a:endParaRPr lang="en-US"/>
        </a:p>
      </dgm:t>
    </dgm:pt>
    <dgm:pt modelId="{44C99167-DA76-4DF0-9F0C-CAC54A9D3917}" type="sibTrans" cxnId="{51E27CBE-AA22-4843-8C6A-7CCB641F4FDF}">
      <dgm:prSet/>
      <dgm:spPr/>
      <dgm:t>
        <a:bodyPr/>
        <a:lstStyle/>
        <a:p>
          <a:endParaRPr lang="en-US"/>
        </a:p>
      </dgm:t>
    </dgm:pt>
    <dgm:pt modelId="{CA328DC9-F283-44DC-BDDD-7D77E73351E2}">
      <dgm:prSet/>
      <dgm:spPr/>
      <dgm:t>
        <a:bodyPr/>
        <a:lstStyle/>
        <a:p>
          <a:r>
            <a:rPr lang="en-IN"/>
            <a:t>Business schools for MBA via GMAT</a:t>
          </a:r>
          <a:endParaRPr lang="en-US"/>
        </a:p>
      </dgm:t>
    </dgm:pt>
    <dgm:pt modelId="{D305183F-C0FC-4987-9A41-EC9C4656598D}" type="parTrans" cxnId="{8A8F2B1C-1A51-4F34-A486-18FE48881A4B}">
      <dgm:prSet/>
      <dgm:spPr/>
      <dgm:t>
        <a:bodyPr/>
        <a:lstStyle/>
        <a:p>
          <a:endParaRPr lang="en-US"/>
        </a:p>
      </dgm:t>
    </dgm:pt>
    <dgm:pt modelId="{91E8AAE0-37E2-4A25-9FE7-CDDF0456D0C3}" type="sibTrans" cxnId="{8A8F2B1C-1A51-4F34-A486-18FE48881A4B}">
      <dgm:prSet/>
      <dgm:spPr/>
      <dgm:t>
        <a:bodyPr/>
        <a:lstStyle/>
        <a:p>
          <a:endParaRPr lang="en-US"/>
        </a:p>
      </dgm:t>
    </dgm:pt>
    <dgm:pt modelId="{4407FB0D-E7ED-6344-9972-5556DEE7A05F}" type="pres">
      <dgm:prSet presAssocID="{589DB803-3424-473D-9CF8-4EB57F3638BE}" presName="outerComposite" presStyleCnt="0">
        <dgm:presLayoutVars>
          <dgm:chMax val="5"/>
          <dgm:dir/>
          <dgm:resizeHandles val="exact"/>
        </dgm:presLayoutVars>
      </dgm:prSet>
      <dgm:spPr/>
    </dgm:pt>
    <dgm:pt modelId="{CA9542C2-44CC-AA47-B4DA-3B4BC8A560D1}" type="pres">
      <dgm:prSet presAssocID="{589DB803-3424-473D-9CF8-4EB57F3638BE}" presName="dummyMaxCanvas" presStyleCnt="0">
        <dgm:presLayoutVars/>
      </dgm:prSet>
      <dgm:spPr/>
    </dgm:pt>
    <dgm:pt modelId="{FC8D1173-D2C1-9A48-8D2F-5FC8A9E52AAF}" type="pres">
      <dgm:prSet presAssocID="{589DB803-3424-473D-9CF8-4EB57F3638BE}" presName="FourNodes_1" presStyleLbl="node1" presStyleIdx="0" presStyleCnt="4">
        <dgm:presLayoutVars>
          <dgm:bulletEnabled val="1"/>
        </dgm:presLayoutVars>
      </dgm:prSet>
      <dgm:spPr/>
    </dgm:pt>
    <dgm:pt modelId="{A49B3EB7-1FF5-944D-8FFF-59D1AAF7F126}" type="pres">
      <dgm:prSet presAssocID="{589DB803-3424-473D-9CF8-4EB57F3638BE}" presName="FourNodes_2" presStyleLbl="node1" presStyleIdx="1" presStyleCnt="4">
        <dgm:presLayoutVars>
          <dgm:bulletEnabled val="1"/>
        </dgm:presLayoutVars>
      </dgm:prSet>
      <dgm:spPr/>
    </dgm:pt>
    <dgm:pt modelId="{2CA0743A-BAA7-7842-ADBD-D4874FD14B25}" type="pres">
      <dgm:prSet presAssocID="{589DB803-3424-473D-9CF8-4EB57F3638BE}" presName="FourNodes_3" presStyleLbl="node1" presStyleIdx="2" presStyleCnt="4">
        <dgm:presLayoutVars>
          <dgm:bulletEnabled val="1"/>
        </dgm:presLayoutVars>
      </dgm:prSet>
      <dgm:spPr/>
    </dgm:pt>
    <dgm:pt modelId="{A4C1B9C8-6A0B-F94F-BB14-AA92B99FE157}" type="pres">
      <dgm:prSet presAssocID="{589DB803-3424-473D-9CF8-4EB57F3638BE}" presName="FourNodes_4" presStyleLbl="node1" presStyleIdx="3" presStyleCnt="4">
        <dgm:presLayoutVars>
          <dgm:bulletEnabled val="1"/>
        </dgm:presLayoutVars>
      </dgm:prSet>
      <dgm:spPr/>
    </dgm:pt>
    <dgm:pt modelId="{DDA59A12-CA8E-BB4A-A297-E09FA54BFC0A}" type="pres">
      <dgm:prSet presAssocID="{589DB803-3424-473D-9CF8-4EB57F3638BE}" presName="FourConn_1-2" presStyleLbl="fgAccFollowNode1" presStyleIdx="0" presStyleCnt="3">
        <dgm:presLayoutVars>
          <dgm:bulletEnabled val="1"/>
        </dgm:presLayoutVars>
      </dgm:prSet>
      <dgm:spPr/>
    </dgm:pt>
    <dgm:pt modelId="{6FAA4B78-9E54-2A41-A013-F7B9418E80ED}" type="pres">
      <dgm:prSet presAssocID="{589DB803-3424-473D-9CF8-4EB57F3638BE}" presName="FourConn_2-3" presStyleLbl="fgAccFollowNode1" presStyleIdx="1" presStyleCnt="3">
        <dgm:presLayoutVars>
          <dgm:bulletEnabled val="1"/>
        </dgm:presLayoutVars>
      </dgm:prSet>
      <dgm:spPr/>
    </dgm:pt>
    <dgm:pt modelId="{FF2B189A-33A1-DF4F-B413-9C45BA9CBAF4}" type="pres">
      <dgm:prSet presAssocID="{589DB803-3424-473D-9CF8-4EB57F3638BE}" presName="FourConn_3-4" presStyleLbl="fgAccFollowNode1" presStyleIdx="2" presStyleCnt="3">
        <dgm:presLayoutVars>
          <dgm:bulletEnabled val="1"/>
        </dgm:presLayoutVars>
      </dgm:prSet>
      <dgm:spPr/>
    </dgm:pt>
    <dgm:pt modelId="{99F81EA4-45DF-9442-ADD0-772EB3FA3D35}" type="pres">
      <dgm:prSet presAssocID="{589DB803-3424-473D-9CF8-4EB57F3638BE}" presName="FourNodes_1_text" presStyleLbl="node1" presStyleIdx="3" presStyleCnt="4">
        <dgm:presLayoutVars>
          <dgm:bulletEnabled val="1"/>
        </dgm:presLayoutVars>
      </dgm:prSet>
      <dgm:spPr/>
    </dgm:pt>
    <dgm:pt modelId="{4442E8A3-3685-2D47-9AB5-3890522C5E97}" type="pres">
      <dgm:prSet presAssocID="{589DB803-3424-473D-9CF8-4EB57F3638BE}" presName="FourNodes_2_text" presStyleLbl="node1" presStyleIdx="3" presStyleCnt="4">
        <dgm:presLayoutVars>
          <dgm:bulletEnabled val="1"/>
        </dgm:presLayoutVars>
      </dgm:prSet>
      <dgm:spPr/>
    </dgm:pt>
    <dgm:pt modelId="{A3F6C883-4081-E842-9B52-283DAB9A4D7A}" type="pres">
      <dgm:prSet presAssocID="{589DB803-3424-473D-9CF8-4EB57F3638BE}" presName="FourNodes_3_text" presStyleLbl="node1" presStyleIdx="3" presStyleCnt="4">
        <dgm:presLayoutVars>
          <dgm:bulletEnabled val="1"/>
        </dgm:presLayoutVars>
      </dgm:prSet>
      <dgm:spPr/>
    </dgm:pt>
    <dgm:pt modelId="{5CF953D0-4582-8449-AB06-33623BAE74A2}" type="pres">
      <dgm:prSet presAssocID="{589DB803-3424-473D-9CF8-4EB57F3638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A8F2B1C-1A51-4F34-A486-18FE48881A4B}" srcId="{589DB803-3424-473D-9CF8-4EB57F3638BE}" destId="{CA328DC9-F283-44DC-BDDD-7D77E73351E2}" srcOrd="3" destOrd="0" parTransId="{D305183F-C0FC-4987-9A41-EC9C4656598D}" sibTransId="{91E8AAE0-37E2-4A25-9FE7-CDDF0456D0C3}"/>
    <dgm:cxn modelId="{B2EA231F-CEC1-C140-858D-2EAF8394AD2E}" type="presOf" srcId="{CA328DC9-F283-44DC-BDDD-7D77E73351E2}" destId="{5CF953D0-4582-8449-AB06-33623BAE74A2}" srcOrd="1" destOrd="0" presId="urn:microsoft.com/office/officeart/2005/8/layout/vProcess5"/>
    <dgm:cxn modelId="{000B072B-3A03-864D-AEDB-A342D638415C}" type="presOf" srcId="{8E326DE9-26D6-41BF-8E30-6ACA0A7C0748}" destId="{4442E8A3-3685-2D47-9AB5-3890522C5E97}" srcOrd="1" destOrd="0" presId="urn:microsoft.com/office/officeart/2005/8/layout/vProcess5"/>
    <dgm:cxn modelId="{BFCDAC2E-7EA4-2E41-97AA-E95900CBE22E}" type="presOf" srcId="{385BD19B-7EB1-4D05-98C2-BF48C2B48BA7}" destId="{6FAA4B78-9E54-2A41-A013-F7B9418E80ED}" srcOrd="0" destOrd="0" presId="urn:microsoft.com/office/officeart/2005/8/layout/vProcess5"/>
    <dgm:cxn modelId="{A9379963-ED0B-2A4B-8B66-D1294A04A20C}" type="presOf" srcId="{589DB803-3424-473D-9CF8-4EB57F3638BE}" destId="{4407FB0D-E7ED-6344-9972-5556DEE7A05F}" srcOrd="0" destOrd="0" presId="urn:microsoft.com/office/officeart/2005/8/layout/vProcess5"/>
    <dgm:cxn modelId="{60029C64-CEA8-EA45-9330-66FF8645D1AB}" type="presOf" srcId="{373CB3E6-8FA1-4D3E-AD17-9FA27C7DFF70}" destId="{2CA0743A-BAA7-7842-ADBD-D4874FD14B25}" srcOrd="0" destOrd="0" presId="urn:microsoft.com/office/officeart/2005/8/layout/vProcess5"/>
    <dgm:cxn modelId="{F51B8076-F2E2-6B4E-B7CC-D381DBC4D0E1}" type="presOf" srcId="{224A8CF3-1D47-47BC-9B52-777A55868F94}" destId="{FC8D1173-D2C1-9A48-8D2F-5FC8A9E52AAF}" srcOrd="0" destOrd="0" presId="urn:microsoft.com/office/officeart/2005/8/layout/vProcess5"/>
    <dgm:cxn modelId="{AF471078-A48A-DB4F-B3C6-1FD6FDA17D26}" type="presOf" srcId="{8E326DE9-26D6-41BF-8E30-6ACA0A7C0748}" destId="{A49B3EB7-1FF5-944D-8FFF-59D1AAF7F126}" srcOrd="0" destOrd="0" presId="urn:microsoft.com/office/officeart/2005/8/layout/vProcess5"/>
    <dgm:cxn modelId="{D3552B83-6D77-D94C-A67F-90A4911BCD20}" type="presOf" srcId="{44C99167-DA76-4DF0-9F0C-CAC54A9D3917}" destId="{FF2B189A-33A1-DF4F-B413-9C45BA9CBAF4}" srcOrd="0" destOrd="0" presId="urn:microsoft.com/office/officeart/2005/8/layout/vProcess5"/>
    <dgm:cxn modelId="{33250F90-CB9C-4BEF-B1B3-2B0DB35A644C}" srcId="{589DB803-3424-473D-9CF8-4EB57F3638BE}" destId="{224A8CF3-1D47-47BC-9B52-777A55868F94}" srcOrd="0" destOrd="0" parTransId="{94A4AF96-CC8C-49A1-BEBD-E566AD0EC1B8}" sibTransId="{29AAAA19-3650-4441-BAD8-6348FBC4C1B3}"/>
    <dgm:cxn modelId="{C9594E99-BF2B-4E3E-9648-B68A2E3B92A4}" srcId="{589DB803-3424-473D-9CF8-4EB57F3638BE}" destId="{8E326DE9-26D6-41BF-8E30-6ACA0A7C0748}" srcOrd="1" destOrd="0" parTransId="{649F3B1A-24A7-47C7-89AD-E6385042E8EF}" sibTransId="{385BD19B-7EB1-4D05-98C2-BF48C2B48BA7}"/>
    <dgm:cxn modelId="{9F83A099-D010-3349-BBB1-68A77E182758}" type="presOf" srcId="{224A8CF3-1D47-47BC-9B52-777A55868F94}" destId="{99F81EA4-45DF-9442-ADD0-772EB3FA3D35}" srcOrd="1" destOrd="0" presId="urn:microsoft.com/office/officeart/2005/8/layout/vProcess5"/>
    <dgm:cxn modelId="{F670919B-2A0D-2044-9EC2-DFC7C1F15F86}" type="presOf" srcId="{CA328DC9-F283-44DC-BDDD-7D77E73351E2}" destId="{A4C1B9C8-6A0B-F94F-BB14-AA92B99FE157}" srcOrd="0" destOrd="0" presId="urn:microsoft.com/office/officeart/2005/8/layout/vProcess5"/>
    <dgm:cxn modelId="{0A795F9D-3D7B-6240-A7C8-1148D1BD7B3F}" type="presOf" srcId="{373CB3E6-8FA1-4D3E-AD17-9FA27C7DFF70}" destId="{A3F6C883-4081-E842-9B52-283DAB9A4D7A}" srcOrd="1" destOrd="0" presId="urn:microsoft.com/office/officeart/2005/8/layout/vProcess5"/>
    <dgm:cxn modelId="{51E27CBE-AA22-4843-8C6A-7CCB641F4FDF}" srcId="{589DB803-3424-473D-9CF8-4EB57F3638BE}" destId="{373CB3E6-8FA1-4D3E-AD17-9FA27C7DFF70}" srcOrd="2" destOrd="0" parTransId="{B02FC039-DDB2-45A2-A3D3-499491A9AA1C}" sibTransId="{44C99167-DA76-4DF0-9F0C-CAC54A9D3917}"/>
    <dgm:cxn modelId="{80CC12F6-8D92-3A41-9A38-F21922BB5F10}" type="presOf" srcId="{29AAAA19-3650-4441-BAD8-6348FBC4C1B3}" destId="{DDA59A12-CA8E-BB4A-A297-E09FA54BFC0A}" srcOrd="0" destOrd="0" presId="urn:microsoft.com/office/officeart/2005/8/layout/vProcess5"/>
    <dgm:cxn modelId="{E591D392-2365-1A4E-AB47-A27A2EC36290}" type="presParOf" srcId="{4407FB0D-E7ED-6344-9972-5556DEE7A05F}" destId="{CA9542C2-44CC-AA47-B4DA-3B4BC8A560D1}" srcOrd="0" destOrd="0" presId="urn:microsoft.com/office/officeart/2005/8/layout/vProcess5"/>
    <dgm:cxn modelId="{9DAD71E9-E153-1845-ABF8-1AC172A78431}" type="presParOf" srcId="{4407FB0D-E7ED-6344-9972-5556DEE7A05F}" destId="{FC8D1173-D2C1-9A48-8D2F-5FC8A9E52AAF}" srcOrd="1" destOrd="0" presId="urn:microsoft.com/office/officeart/2005/8/layout/vProcess5"/>
    <dgm:cxn modelId="{1F68DBA7-E3AD-8844-937A-DAE59D553E3C}" type="presParOf" srcId="{4407FB0D-E7ED-6344-9972-5556DEE7A05F}" destId="{A49B3EB7-1FF5-944D-8FFF-59D1AAF7F126}" srcOrd="2" destOrd="0" presId="urn:microsoft.com/office/officeart/2005/8/layout/vProcess5"/>
    <dgm:cxn modelId="{F25742EF-80FD-2841-9BD8-A3E65B122E70}" type="presParOf" srcId="{4407FB0D-E7ED-6344-9972-5556DEE7A05F}" destId="{2CA0743A-BAA7-7842-ADBD-D4874FD14B25}" srcOrd="3" destOrd="0" presId="urn:microsoft.com/office/officeart/2005/8/layout/vProcess5"/>
    <dgm:cxn modelId="{790C54DB-720D-104C-BED1-9A08F7D1833E}" type="presParOf" srcId="{4407FB0D-E7ED-6344-9972-5556DEE7A05F}" destId="{A4C1B9C8-6A0B-F94F-BB14-AA92B99FE157}" srcOrd="4" destOrd="0" presId="urn:microsoft.com/office/officeart/2005/8/layout/vProcess5"/>
    <dgm:cxn modelId="{1873EEBE-C157-9F48-BB42-61F4B441D514}" type="presParOf" srcId="{4407FB0D-E7ED-6344-9972-5556DEE7A05F}" destId="{DDA59A12-CA8E-BB4A-A297-E09FA54BFC0A}" srcOrd="5" destOrd="0" presId="urn:microsoft.com/office/officeart/2005/8/layout/vProcess5"/>
    <dgm:cxn modelId="{113041AC-AD7A-E84C-8388-F51FA725B933}" type="presParOf" srcId="{4407FB0D-E7ED-6344-9972-5556DEE7A05F}" destId="{6FAA4B78-9E54-2A41-A013-F7B9418E80ED}" srcOrd="6" destOrd="0" presId="urn:microsoft.com/office/officeart/2005/8/layout/vProcess5"/>
    <dgm:cxn modelId="{715B7893-6EF9-3346-926E-460D0E987315}" type="presParOf" srcId="{4407FB0D-E7ED-6344-9972-5556DEE7A05F}" destId="{FF2B189A-33A1-DF4F-B413-9C45BA9CBAF4}" srcOrd="7" destOrd="0" presId="urn:microsoft.com/office/officeart/2005/8/layout/vProcess5"/>
    <dgm:cxn modelId="{88E1D105-4581-3549-98BE-F1473801C62D}" type="presParOf" srcId="{4407FB0D-E7ED-6344-9972-5556DEE7A05F}" destId="{99F81EA4-45DF-9442-ADD0-772EB3FA3D35}" srcOrd="8" destOrd="0" presId="urn:microsoft.com/office/officeart/2005/8/layout/vProcess5"/>
    <dgm:cxn modelId="{2E17F57C-7ECB-4D40-9A9D-7966258CD235}" type="presParOf" srcId="{4407FB0D-E7ED-6344-9972-5556DEE7A05F}" destId="{4442E8A3-3685-2D47-9AB5-3890522C5E97}" srcOrd="9" destOrd="0" presId="urn:microsoft.com/office/officeart/2005/8/layout/vProcess5"/>
    <dgm:cxn modelId="{B6F4916A-71C6-9A41-8603-2C74E92DFC55}" type="presParOf" srcId="{4407FB0D-E7ED-6344-9972-5556DEE7A05F}" destId="{A3F6C883-4081-E842-9B52-283DAB9A4D7A}" srcOrd="10" destOrd="0" presId="urn:microsoft.com/office/officeart/2005/8/layout/vProcess5"/>
    <dgm:cxn modelId="{754C77A7-C688-1C49-9592-5749E9AA4908}" type="presParOf" srcId="{4407FB0D-E7ED-6344-9972-5556DEE7A05F}" destId="{5CF953D0-4582-8449-AB06-33623BAE74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EEFE4-3202-8841-BF04-1EB5B836034D}">
      <dsp:nvSpPr>
        <dsp:cNvPr id="0" name=""/>
        <dsp:cNvSpPr/>
      </dsp:nvSpPr>
      <dsp:spPr>
        <a:xfrm>
          <a:off x="0" y="0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14906-E7A5-CF43-87A0-C62204DBE3A1}">
      <dsp:nvSpPr>
        <dsp:cNvPr id="0" name=""/>
        <dsp:cNvSpPr/>
      </dsp:nvSpPr>
      <dsp:spPr>
        <a:xfrm>
          <a:off x="0" y="0"/>
          <a:ext cx="3485179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Understanding Myself to Unlock My Future</a:t>
          </a:r>
        </a:p>
      </dsp:txBody>
      <dsp:txXfrm>
        <a:off x="0" y="0"/>
        <a:ext cx="3485179" cy="1806574"/>
      </dsp:txXfrm>
    </dsp:sp>
    <dsp:sp modelId="{4C229EE4-6A53-A94B-859E-E69D6C6C63FF}">
      <dsp:nvSpPr>
        <dsp:cNvPr id="0" name=""/>
        <dsp:cNvSpPr/>
      </dsp:nvSpPr>
      <dsp:spPr>
        <a:xfrm>
          <a:off x="0" y="1806574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C3A6E1-2345-F244-B540-00536C330CE5}">
      <dsp:nvSpPr>
        <dsp:cNvPr id="0" name=""/>
        <dsp:cNvSpPr/>
      </dsp:nvSpPr>
      <dsp:spPr>
        <a:xfrm>
          <a:off x="0" y="1806574"/>
          <a:ext cx="3485179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Vedant Saxena</a:t>
          </a:r>
        </a:p>
      </dsp:txBody>
      <dsp:txXfrm>
        <a:off x="0" y="1806574"/>
        <a:ext cx="3485179" cy="1806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630EA-2D27-FB4B-BE11-F1F54714C977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It's the process of understanding myself deeply</a:t>
          </a:r>
        </a:p>
      </dsp:txBody>
      <dsp:txXfrm>
        <a:off x="84655" y="162206"/>
        <a:ext cx="5006074" cy="1564849"/>
      </dsp:txXfrm>
    </dsp:sp>
    <dsp:sp modelId="{723239B8-0D54-C34E-9FCD-5C4D90D11B13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Helps identify my interests, values, strengths, and weaknesses</a:t>
          </a:r>
        </a:p>
      </dsp:txBody>
      <dsp:txXfrm>
        <a:off x="84655" y="1985645"/>
        <a:ext cx="5006074" cy="1564849"/>
      </dsp:txXfrm>
    </dsp:sp>
    <dsp:sp modelId="{55FAD938-EF12-EF48-A35C-FFFABFCC36C4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Acts as a mirror to reflect who I am and where I want to go</a:t>
          </a:r>
        </a:p>
      </dsp:txBody>
      <dsp:txXfrm>
        <a:off x="84655" y="3809085"/>
        <a:ext cx="5006074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54FC-2D70-443B-A537-95A787E5B2C3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C71A1-9A6B-49BD-985C-1C5E6D7BE4AD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E4347-8FB4-4301-B0C2-5885EC81C34F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Skills: [e.g., programming, communication, leadership]</a:t>
          </a:r>
        </a:p>
      </dsp:txBody>
      <dsp:txXfrm>
        <a:off x="1428292" y="2439"/>
        <a:ext cx="3297908" cy="1236616"/>
      </dsp:txXfrm>
    </dsp:sp>
    <dsp:sp modelId="{02174243-242C-4475-A0BD-F81C0349CA23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6B121-84D9-4967-B530-FD951B102E91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863E0-1B16-49E6-AE07-CB760F719D55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Strengths: [e.g., analytical thinking, creativity, perseverance]</a:t>
          </a:r>
        </a:p>
      </dsp:txBody>
      <dsp:txXfrm>
        <a:off x="1428292" y="1548210"/>
        <a:ext cx="3297908" cy="1236616"/>
      </dsp:txXfrm>
    </dsp:sp>
    <dsp:sp modelId="{C3DBEF44-3DE3-44F6-ADDF-AFCA8B7990FE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15F0C-8E61-4D71-9AE0-9873A2F9E8E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981EB-8230-40DC-99E8-F8288AFAEE9B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Hobbies: [e.g., reading, sports, music, gaming]</a:t>
          </a:r>
        </a:p>
      </dsp:txBody>
      <dsp:txXfrm>
        <a:off x="1428292" y="3093981"/>
        <a:ext cx="3297908" cy="1236616"/>
      </dsp:txXfrm>
    </dsp:sp>
    <dsp:sp modelId="{8DFBAB53-4D9C-4595-9595-41A0DCEECE65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912D6-D388-48F2-BCA3-FD734E362256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B8FEA-4F91-47C4-941B-79A4DD6B9173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Helps choose the right career path</a:t>
          </a:r>
        </a:p>
      </dsp:txBody>
      <dsp:txXfrm>
        <a:off x="1428292" y="4639752"/>
        <a:ext cx="3297908" cy="1236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8FF05-170A-4DD1-8B4D-D851838ACF3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41D35-1C4A-4EEE-8874-3DB72E7567FA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5015E-7E7F-427C-A85C-F3FDE35F52B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Self-awareness is key to setting realistic and meaningful goals</a:t>
          </a:r>
        </a:p>
      </dsp:txBody>
      <dsp:txXfrm>
        <a:off x="1437631" y="531"/>
        <a:ext cx="6449068" cy="1244702"/>
      </dsp:txXfrm>
    </dsp:sp>
    <dsp:sp modelId="{0D6EB0C0-C2E3-467A-B647-B8A0D2FBA7C6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07C19-21D3-436F-BD68-E0248CB6793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891AE-95CE-4C05-8655-9F7520C9F39D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Understanding my capabilities and limits</a:t>
          </a:r>
        </a:p>
      </dsp:txBody>
      <dsp:txXfrm>
        <a:off x="1437631" y="1556410"/>
        <a:ext cx="6449068" cy="1244702"/>
      </dsp:txXfrm>
    </dsp:sp>
    <dsp:sp modelId="{15EE6F17-DB9F-4FA7-AF1A-DD7CBAFB711C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0413E-8C4D-496C-8877-477FD98DAEA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5E899-F376-4BD0-8506-45991D77C013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Helps plan achievable short-term and long-term goals</a:t>
          </a:r>
        </a:p>
      </dsp:txBody>
      <dsp:txXfrm>
        <a:off x="1437631" y="3112289"/>
        <a:ext cx="64490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087CB-5743-4CFD-8DB0-5A39DB6A888E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98497-8BE3-4B91-B5D0-E015C1DF4A4B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C9438-61D3-4386-BE85-061ECD322840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Short-Term Goal: Appear for GATE, GMAT, or GRE</a:t>
          </a:r>
        </a:p>
      </dsp:txBody>
      <dsp:txXfrm>
        <a:off x="1612357" y="28723"/>
        <a:ext cx="2301898" cy="976563"/>
      </dsp:txXfrm>
    </dsp:sp>
    <dsp:sp modelId="{CCE9925B-48EA-4DC4-81AC-6333AE1716B3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D1FB9-6023-46D8-A724-1837D5804602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764FC-9985-486C-9554-79740907BE47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If I score 650–800:</a:t>
          </a:r>
        </a:p>
      </dsp:txBody>
      <dsp:txXfrm>
        <a:off x="5501170" y="28723"/>
        <a:ext cx="2301898" cy="976563"/>
      </dsp:txXfrm>
    </dsp:sp>
    <dsp:sp modelId="{05370DF4-E71C-4AD1-9E0E-2A8B305C8313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B7090-7C8E-421C-AE67-4BA9C1FDD9F9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A6C20-8E92-4B79-87E0-3058CEE80700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Consider IIT admissions or pursue Master's abroad</a:t>
          </a:r>
        </a:p>
      </dsp:txBody>
      <dsp:txXfrm>
        <a:off x="1612357" y="1774700"/>
        <a:ext cx="2301898" cy="976563"/>
      </dsp:txXfrm>
    </dsp:sp>
    <dsp:sp modelId="{A4F3FCC1-20D4-443A-85B1-4C2A37056686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44E95-0812-4396-AA32-D54141A44434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AD887-CADF-4F0C-86E6-4B5FDC3FB012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If I score below 700:</a:t>
          </a:r>
        </a:p>
      </dsp:txBody>
      <dsp:txXfrm>
        <a:off x="5501170" y="1774700"/>
        <a:ext cx="2301898" cy="976563"/>
      </dsp:txXfrm>
    </dsp:sp>
    <dsp:sp modelId="{79BF12AB-6F24-4131-8C52-380AF37CB1D7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637F0-DB54-4531-ABE9-86A0536AE105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5DD85-C910-4C9C-9D62-9D47A1CE6E88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Improve and reattempt or apply through GATE</a:t>
          </a:r>
        </a:p>
      </dsp:txBody>
      <dsp:txXfrm>
        <a:off x="1612357" y="3520676"/>
        <a:ext cx="2301898" cy="976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D1173-D2C1-9A48-8D2F-5FC8A9E52AAF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IITs (Indian Institutes of Technology)</a:t>
          </a:r>
          <a:endParaRPr lang="en-US" sz="2100" kern="1200"/>
        </a:p>
      </dsp:txBody>
      <dsp:txXfrm>
        <a:off x="24059" y="24059"/>
        <a:ext cx="5536435" cy="773317"/>
      </dsp:txXfrm>
    </dsp:sp>
    <dsp:sp modelId="{A49B3EB7-1FF5-944D-8FFF-59D1AAF7F126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Top international universities (USA, UK, Germany, etc.)</a:t>
          </a:r>
          <a:endParaRPr lang="en-US" sz="2100" kern="1200"/>
        </a:p>
      </dsp:txBody>
      <dsp:txXfrm>
        <a:off x="567784" y="994846"/>
        <a:ext cx="5366463" cy="773317"/>
      </dsp:txXfrm>
    </dsp:sp>
    <dsp:sp modelId="{2CA0743A-BAA7-7842-ADBD-D4874FD14B25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PSUs via GATE</a:t>
          </a:r>
          <a:endParaRPr lang="en-US" sz="2100" kern="1200"/>
        </a:p>
      </dsp:txBody>
      <dsp:txXfrm>
        <a:off x="1103393" y="1965634"/>
        <a:ext cx="5374578" cy="773317"/>
      </dsp:txXfrm>
    </dsp:sp>
    <dsp:sp modelId="{A4C1B9C8-6A0B-F94F-BB14-AA92B99FE157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Business schools for MBA via GMAT</a:t>
          </a:r>
          <a:endParaRPr lang="en-US" sz="2100" kern="1200"/>
        </a:p>
      </dsp:txBody>
      <dsp:txXfrm>
        <a:off x="1647118" y="2936422"/>
        <a:ext cx="5366463" cy="773317"/>
      </dsp:txXfrm>
    </dsp:sp>
    <dsp:sp modelId="{DDA59A12-CA8E-BB4A-A297-E09FA54BFC0A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6FAA4B78-9E54-2A41-A013-F7B9418E80ED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FF2B189A-33A1-DF4F-B413-9C45BA9CBAF4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Personal Profiling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9BEBA2-839A-52FE-29DE-A23FFE3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97" r="2795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D40B3B3-7749-7880-619F-5F200FB21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28521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/>
          </a:bodyPr>
          <a:lstStyle/>
          <a:p>
            <a:r>
              <a:rPr lang="en-IN" sz="1600">
                <a:solidFill>
                  <a:schemeClr val="tx2"/>
                </a:solidFill>
              </a:rPr>
              <a:t>• Personal profiling is a roadmap to success</a:t>
            </a:r>
          </a:p>
          <a:p>
            <a:r>
              <a:rPr lang="en-IN" sz="1600">
                <a:solidFill>
                  <a:schemeClr val="tx2"/>
                </a:solidFill>
              </a:rPr>
              <a:t>• Helps me stay aligned with my strengths and goals</a:t>
            </a:r>
          </a:p>
          <a:p>
            <a:r>
              <a:rPr lang="en-IN" sz="1600">
                <a:solidFill>
                  <a:schemeClr val="tx2"/>
                </a:solidFill>
              </a:rPr>
              <a:t>• It's a continuous journey of growth and discovery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What Does Personal Profiling Mean to Me?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4CBF2-FCCC-C93E-C854-B53229855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0684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3500"/>
              <a:t>Knowing My Interests</a:t>
            </a:r>
          </a:p>
        </p:txBody>
      </p:sp>
      <p:pic>
        <p:nvPicPr>
          <p:cNvPr id="15" name="Picture 4" descr="Complex maths formulae on a blackboard">
            <a:extLst>
              <a:ext uri="{FF2B5EF4-FFF2-40B4-BE49-F238E27FC236}">
                <a16:creationId xmlns:a16="http://schemas.microsoft.com/office/drawing/2014/main" id="{53D7034E-3A17-0DCE-450C-4BE5CEA6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28" r="18705" b="-1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IN" sz="1700" dirty="0"/>
              <a:t>Helps align passions with career goals</a:t>
            </a:r>
          </a:p>
          <a:p>
            <a:r>
              <a:rPr lang="en-IN" sz="1700" dirty="0"/>
              <a:t> Makes learning and work more enjoyable</a:t>
            </a:r>
          </a:p>
          <a:p>
            <a:r>
              <a:rPr lang="en-IN" sz="1700" dirty="0"/>
              <a:t> Examples: coding, design, research, 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Tracking My Skills, Strengths, and Hobbies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34711-9411-2C86-7AF7-68B523CDB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21383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Enhancing My 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 dirty="0"/>
              <a:t> Continuous self-improvement</a:t>
            </a:r>
          </a:p>
          <a:p>
            <a:r>
              <a:rPr lang="en-IN" sz="1700" dirty="0"/>
              <a:t> Confidence building</a:t>
            </a:r>
          </a:p>
          <a:p>
            <a:r>
              <a:rPr lang="en-IN" sz="1700" dirty="0"/>
              <a:t> Communication and interpersonal skills development</a:t>
            </a:r>
          </a:p>
          <a:p>
            <a:r>
              <a:rPr lang="en-IN" sz="1700" dirty="0"/>
              <a:t> Helps in both personal and professional growth</a:t>
            </a:r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78B97D06-3179-DEE4-BF68-945A1AA6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54" r="2579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Unlocking My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IN" sz="2100" dirty="0"/>
              <a:t> Personal profiling guides me in making the most of my abilities</a:t>
            </a:r>
          </a:p>
          <a:p>
            <a:r>
              <a:rPr lang="en-IN" sz="2100" dirty="0"/>
              <a:t> Shows areas I can improve</a:t>
            </a:r>
          </a:p>
          <a:p>
            <a:r>
              <a:rPr lang="en-IN" sz="2100" dirty="0"/>
              <a:t> Helps build a growth mindset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Self-Awareness and Goal Setting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41B2D-59B6-B88B-F4D1-3BB23DB81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1025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Goal Setting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6CBE7-9F25-46B0-87C7-CC2C5E264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46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/>
              <a:t>Target Organizations &amp; Institutions</a:t>
            </a:r>
            <a:br>
              <a:rPr lang="en-IN" sz="1900"/>
            </a:br>
            <a:r>
              <a:rPr lang="en-IN" sz="1900"/>
              <a:t>Long Term Goal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A49779F-B72E-F87F-6528-302544E1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86933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325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Personal Profiling</vt:lpstr>
      <vt:lpstr>What Does Personal Profiling Mean to Me?</vt:lpstr>
      <vt:lpstr>Knowing My Interests</vt:lpstr>
      <vt:lpstr>Tracking My Skills, Strengths, and Hobbies</vt:lpstr>
      <vt:lpstr>Enhancing My Personality</vt:lpstr>
      <vt:lpstr>Unlocking My Potential</vt:lpstr>
      <vt:lpstr>Self-Awareness and Goal Setting</vt:lpstr>
      <vt:lpstr>My Goal Setting Plan</vt:lpstr>
      <vt:lpstr>Target Organizations &amp; Institutions Long Term Goal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Profiling</dc:title>
  <dc:subject/>
  <dc:creator/>
  <cp:keywords/>
  <dc:description>generated using python-pptx</dc:description>
  <cp:lastModifiedBy>vedant saxena</cp:lastModifiedBy>
  <cp:revision>2</cp:revision>
  <dcterms:created xsi:type="dcterms:W3CDTF">2013-01-27T09:14:16Z</dcterms:created>
  <dcterms:modified xsi:type="dcterms:W3CDTF">2025-05-03T06:06:21Z</dcterms:modified>
  <cp:category/>
</cp:coreProperties>
</file>