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EA646B-8ADC-4EB7-B8BD-963BC5B917F2}">
          <p14:sldIdLst>
            <p14:sldId id="256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1C4DD7A0-68A7-45F4-A0B9-2426778B5F4E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1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9154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BIOTECHNOLOGY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7" y="5484664"/>
            <a:ext cx="11112682" cy="796394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 Editing in Healthcare: Transforming Modern Medicine</a:t>
            </a:r>
            <a:r>
              <a:rPr lang="en-US" b="1" dirty="0">
                <a:solidFill>
                  <a:schemeClr val="bg1"/>
                </a:solidFill>
              </a:rPr>
              <a:t>							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BBB93-E2BD-76C3-43B5-F229C8C5090C}"/>
              </a:ext>
            </a:extLst>
          </p:cNvPr>
          <p:cNvSpPr txBox="1"/>
          <p:nvPr/>
        </p:nvSpPr>
        <p:spPr>
          <a:xfrm>
            <a:off x="7269481" y="4987617"/>
            <a:ext cx="4087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			Guided By:</a:t>
            </a:r>
          </a:p>
          <a:p>
            <a:r>
              <a:rPr lang="en-US" dirty="0" err="1">
                <a:solidFill>
                  <a:schemeClr val="bg1"/>
                </a:solidFill>
              </a:rPr>
              <a:t>G.Harshitha</a:t>
            </a:r>
            <a:r>
              <a:rPr lang="en-US" dirty="0">
                <a:solidFill>
                  <a:schemeClr val="bg1"/>
                </a:solidFill>
              </a:rPr>
              <a:t> 		Dr. </a:t>
            </a:r>
            <a:r>
              <a:rPr lang="en-US" dirty="0" err="1">
                <a:solidFill>
                  <a:schemeClr val="bg1"/>
                </a:solidFill>
              </a:rPr>
              <a:t>P.Chandra</a:t>
            </a:r>
            <a:r>
              <a:rPr lang="en-US" dirty="0">
                <a:solidFill>
                  <a:schemeClr val="bg1"/>
                </a:solidFill>
              </a:rPr>
              <a:t> Shaker</a:t>
            </a:r>
          </a:p>
          <a:p>
            <a:r>
              <a:rPr lang="en-US" dirty="0">
                <a:solidFill>
                  <a:schemeClr val="bg1"/>
                </a:solidFill>
              </a:rPr>
              <a:t>2203A52025			Reddy 	</a:t>
            </a:r>
          </a:p>
          <a:p>
            <a:r>
              <a:rPr lang="en-US" dirty="0">
                <a:solidFill>
                  <a:schemeClr val="bg1"/>
                </a:solidFill>
              </a:rPr>
              <a:t>B-31				    Prof. of CSE</a:t>
            </a:r>
          </a:p>
          <a:p>
            <a:r>
              <a:rPr lang="en-US" dirty="0">
                <a:solidFill>
                  <a:schemeClr val="bg1"/>
                </a:solidFill>
              </a:rPr>
              <a:t>				   SR University</a:t>
            </a:r>
          </a:p>
          <a:p>
            <a:r>
              <a:rPr lang="en-US" dirty="0">
                <a:solidFill>
                  <a:schemeClr val="bg1"/>
                </a:solidFill>
              </a:rPr>
              <a:t>			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14DB-8A83-481E-5C5B-11682E19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Challenges and Ethical Considerations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070725-F166-E072-8E73-C3F2D56E4D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0624" y="1823552"/>
            <a:ext cx="11098744" cy="256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off-target edits causing side effects.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 and affordability for patients in low-income regions.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Societal concerns around misuse, e.g., enhancing human traits.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uman Scale Icon Photos and Images ...">
            <a:extLst>
              <a:ext uri="{FF2B5EF4-FFF2-40B4-BE49-F238E27FC236}">
                <a16:creationId xmlns:a16="http://schemas.microsoft.com/office/drawing/2014/main" id="{E48B32D0-0277-24CA-06FF-F0E47F233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872" y="3904488"/>
            <a:ext cx="3195257" cy="231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41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5F0B-B546-4E9A-24F6-CDE404B3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A44A-D603-1F03-90BB-AAE0F07E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32" y="1389888"/>
            <a:ext cx="11029615" cy="2978439"/>
          </a:xfrm>
        </p:spPr>
        <p:txBody>
          <a:bodyPr/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 editing is revolutionizing healthcare by providing curative solutions for genetic and complex diseases. However, robust ethical guidelines and equitable access are crucial to ensure its benefits are universally realized.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218" name="Picture 2" descr="Earth globe with a handshake overlay ...">
            <a:extLst>
              <a:ext uri="{FF2B5EF4-FFF2-40B4-BE49-F238E27FC236}">
                <a16:creationId xmlns:a16="http://schemas.microsoft.com/office/drawing/2014/main" id="{174A3F87-3129-D5DD-543C-A39605D5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32" y="3429001"/>
            <a:ext cx="4270247" cy="272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21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8296275" y="3429000"/>
            <a:ext cx="95409" cy="76095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EA18-0E54-5321-8743-5D3D1F2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Biotechnology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DDFF-946D-567F-4723-CA9AE00B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41" y="1837944"/>
            <a:ext cx="11310917" cy="37829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Biotechnology is the use of biological processes, organisms, or systems to manufacture products intended to improve the quality of human life.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Addressing genetic disorders, enhancing treatment efficacy, and personalizing medicine.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Tools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CRISPR-Cas9, TALENs, and Zinc Finger Nucleases.		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DNA structure abstract medical and health care background Abstract  technology science concept DNA futuristic on hi tech blue background |  Premium AI-generated image">
            <a:extLst>
              <a:ext uri="{FF2B5EF4-FFF2-40B4-BE49-F238E27FC236}">
                <a16:creationId xmlns:a16="http://schemas.microsoft.com/office/drawing/2014/main" id="{4D6575E0-E096-D918-B066-26B3A8499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52" y="4096922"/>
            <a:ext cx="2496311" cy="253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5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7413-ED30-6F79-A35B-76152860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State of Biotechnology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8D90-3954-AD1A-1AF7-0314DB40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75" y="1757704"/>
            <a:ext cx="11029616" cy="410109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IN" sz="3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Treating Genetic Disorders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3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Monogenic Disorders</a:t>
            </a:r>
            <a:r>
              <a:rPr lang="en-IN" sz="3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Diseases caused by mutations in a single gene.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33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Sickle Cell </a:t>
            </a:r>
            <a:r>
              <a:rPr lang="en-IN" sz="3300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Anemia</a:t>
            </a:r>
            <a:r>
              <a:rPr lang="en-IN" sz="3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Replacing faulty </a:t>
            </a:r>
            <a:r>
              <a:rPr lang="en-IN" sz="33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hemoglobin</a:t>
            </a:r>
            <a:r>
              <a:rPr lang="en-IN" sz="3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gene using CRISPR.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33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Cystic Fibrosis</a:t>
            </a:r>
            <a:r>
              <a:rPr lang="en-IN" sz="3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Correcting CFTR gene mutations.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3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en-IN" sz="3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															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IN" sz="3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Extraction of target cells (e.g., bone marrow).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IN" sz="3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Editing in the lab using CRISPR.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IN" sz="33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Reimplantation into the patient.</a:t>
            </a:r>
          </a:p>
          <a:p>
            <a:pPr marL="0" indent="0">
              <a:buNone/>
            </a:pP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CRISPR/Cas9 Gene Editing: Recent ...">
            <a:extLst>
              <a:ext uri="{FF2B5EF4-FFF2-40B4-BE49-F238E27FC236}">
                <a16:creationId xmlns:a16="http://schemas.microsoft.com/office/drawing/2014/main" id="{048F3932-F628-FB2B-2E56-6FEB9EEC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92" y="3429000"/>
            <a:ext cx="3493008" cy="235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0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996B-DDDE-29F4-CB99-2ACD02A6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Cancer Therapy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001AF7-30DF-1245-5411-AC1D7BE873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1284" y="1802087"/>
            <a:ext cx="11269432" cy="394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Immunotherapy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CAR-T Cell Therapy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Engineering T-cells to target cancer cells. 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Example: Successful treatment in 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leukemia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lymphoma.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Resistance Mechanisms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Using gene editing to disrupt genes in cancer cells that confer drug resistance.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CRISPR-edits-sickle-cell-mutation">
            <a:extLst>
              <a:ext uri="{FF2B5EF4-FFF2-40B4-BE49-F238E27FC236}">
                <a16:creationId xmlns:a16="http://schemas.microsoft.com/office/drawing/2014/main" id="{386C31D1-C527-14E5-A806-205F6ED64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902" y="4041648"/>
            <a:ext cx="3030474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59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41FA-4CD6-FAAB-2581-5233E366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Rare and Incurable Diseases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42AD17-88F3-E7E3-267C-565EEC076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8040" y="2382507"/>
            <a:ext cx="10135467" cy="82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Huntington’s Disease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Reducing harmful proteins by silencing specific genes.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Duchenne Muscular Dystrophy (DMD)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Restoring dystrophin protein production through exon skipping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CAR T Cells: Engineering Immune Cells to Treat Cancer - NCI">
            <a:extLst>
              <a:ext uri="{FF2B5EF4-FFF2-40B4-BE49-F238E27FC236}">
                <a16:creationId xmlns:a16="http://schemas.microsoft.com/office/drawing/2014/main" id="{569DA128-AD79-5AB5-E5CA-677169096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984" y="3651807"/>
            <a:ext cx="3032760" cy="271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8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9778-DF16-E47C-0843-66E34E2B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Infectious Disease Treatments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DBCD-5477-B9F5-3253-1E618632F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32" y="1715956"/>
            <a:ext cx="11029615" cy="367830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HIV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Targeting and removing HIV DNA integrated into the host genome.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Example: Excision 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BioTherapeutics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ongoing trials.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Malaria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Genetically engineering mosquito populations to prevent disease transmission.</a:t>
            </a:r>
          </a:p>
          <a:p>
            <a:endParaRPr lang="en-IN" dirty="0"/>
          </a:p>
        </p:txBody>
      </p:sp>
      <p:pic>
        <p:nvPicPr>
          <p:cNvPr id="5122" name="Picture 2" descr="New CRISPR-based tool inserts large DNA ...">
            <a:extLst>
              <a:ext uri="{FF2B5EF4-FFF2-40B4-BE49-F238E27FC236}">
                <a16:creationId xmlns:a16="http://schemas.microsoft.com/office/drawing/2014/main" id="{6594DFA1-AD12-8F2B-8BF2-363CF6EC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17" y="466498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iting Innovations of Mosquito-Based ...">
            <a:extLst>
              <a:ext uri="{FF2B5EF4-FFF2-40B4-BE49-F238E27FC236}">
                <a16:creationId xmlns:a16="http://schemas.microsoft.com/office/drawing/2014/main" id="{5322BB75-CB24-7BA8-2282-5952D702B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750" y="4674509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1151-E482-98BC-4512-F6AF4901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Personalized Medicine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4B304F-F454-A34A-8400-40F88B0F57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3176" y="2102156"/>
            <a:ext cx="11029616" cy="167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Precision Therapies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Tailoring treatment based on an individual's genetic profile.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Example: Editing genes for better response to specific drugs.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Pharmacogenomics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Optimizing drug dosages by understanding gene-drug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A New Strategy for Identifying ...">
            <a:extLst>
              <a:ext uri="{FF2B5EF4-FFF2-40B4-BE49-F238E27FC236}">
                <a16:creationId xmlns:a16="http://schemas.microsoft.com/office/drawing/2014/main" id="{981B8284-02EF-668C-A9A2-4A146E901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48" y="3869463"/>
            <a:ext cx="2563749" cy="23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7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804A-5722-5188-D9AC-EED08D22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Regenerative Medicine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2DEEE6-F0C8-9AE9-4199-B83662BA16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7004" y="1954293"/>
            <a:ext cx="11306008" cy="351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Stem Cell Therapy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Correcting genetic defects in induced pluripotent stem cells (iPSCs).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Organ Repair and Transplants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Editing donor organs to minimize rejection.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Growing organs using 3D bioprinting with gene-edited cells.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2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15D6-383A-04D5-C88D-210B7581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 Advantages in Healthcare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80E1-D763-9012-EA3D-C7C7E2DD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473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Cures previously untreatable conditions.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Minimizes long-term healthcare costs.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 dependency on lifelong treatments.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7170" name="Picture 2" descr="Unlocking hidden potential: advancements, approaches, and obstacles in  repurposing drugs for cancer therapy | British Journal of Cancer">
            <a:extLst>
              <a:ext uri="{FF2B5EF4-FFF2-40B4-BE49-F238E27FC236}">
                <a16:creationId xmlns:a16="http://schemas.microsoft.com/office/drawing/2014/main" id="{0F232131-94A5-D755-A8C8-037A6412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816" y="3881938"/>
            <a:ext cx="2856929" cy="24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1112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121</TotalTime>
  <Words>473</Words>
  <Application>Microsoft Office PowerPoint</Application>
  <PresentationFormat>Widescreen</PresentationFormat>
  <Paragraphs>75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Gill Sans MT</vt:lpstr>
      <vt:lpstr>Symbol</vt:lpstr>
      <vt:lpstr>Wingdings</vt:lpstr>
      <vt:lpstr>Wingdings 2</vt:lpstr>
      <vt:lpstr>Custom</vt:lpstr>
      <vt:lpstr>BIOTECHNOLOGY    </vt:lpstr>
      <vt:lpstr>Introduction to Biotechnology</vt:lpstr>
      <vt:lpstr>Current State of Biotechnology</vt:lpstr>
      <vt:lpstr> Cancer Therapy</vt:lpstr>
      <vt:lpstr>Rare and Incurable Diseases</vt:lpstr>
      <vt:lpstr>Infectious Disease Treatments</vt:lpstr>
      <vt:lpstr>Personalized Medicine</vt:lpstr>
      <vt:lpstr>Regenerative Medicine</vt:lpstr>
      <vt:lpstr>Key Advantages in Healthcare</vt:lpstr>
      <vt:lpstr>Challenges and Ethical Considerations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harshitha gyada</dc:creator>
  <cp:lastModifiedBy>harshitha gyada</cp:lastModifiedBy>
  <cp:revision>9</cp:revision>
  <dcterms:created xsi:type="dcterms:W3CDTF">2024-11-19T12:22:48Z</dcterms:created>
  <dcterms:modified xsi:type="dcterms:W3CDTF">2024-11-24T07:10:16Z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