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4" r:id="rId12"/>
    <p:sldId id="2147375603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drin.info/gitgithub-how-to-contribute-to-an-open-source-project-on-github.html" TargetMode="External"/><Relationship Id="rId3" Type="http://schemas.openxmlformats.org/officeDocument/2006/relationships/oleObject" Target="../embeddings/oleObject8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bluediamondgallery.com/wooden-tile/t/theory.html" TargetMode="External"/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ockarch.org/project-electron-august-update" TargetMode="External"/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opensourcenetworksimulator.com/" TargetMode="External"/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dfreephotos.com/business-and-technology/people-collaborating-on-a-project.jpg.php" TargetMode="External"/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pixabay.com/en/smiley-yellow-happy-smile-emoticon-163510/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echnofaq.org/posts/2017/04/5-tips-for-developing-an-effective-software-quality-testing-and-assurance-culture/" TargetMode="External"/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ugobarona.com/a-success-story-of-improved-productivity-and-quality-of-work-processes-using-azure-devops/" TargetMode="External"/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cw.cs.pub.ro/courses/se/labs/07" TargetMode="External"/><Relationship Id="rId3" Type="http://schemas.openxmlformats.org/officeDocument/2006/relationships/oleObject" Target="../embeddings/oleObject5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nofaq.org/posts/2019/12/4-levels-of-software-testing-advantages/" TargetMode="External"/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oaringelephant.org/2019/01/01/episode-121-infrastructure-and-data-lifecycle-part-1/" TargetMode="External"/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HARSHIKA SOFAT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DBMS – </a:t>
            </a:r>
            <a:r>
              <a:rPr lang="en-US" sz="2000" dirty="0" err="1"/>
              <a:t>Postgresql</a:t>
            </a:r>
            <a:r>
              <a:rPr lang="en-US" sz="2000" dirty="0"/>
              <a:t> will help me handle data available in the backend. I learnt various </a:t>
            </a:r>
            <a:r>
              <a:rPr lang="en-US" sz="2000" dirty="0" err="1"/>
              <a:t>sql</a:t>
            </a:r>
            <a:r>
              <a:rPr lang="en-US" sz="2000" dirty="0"/>
              <a:t> commands that will help me with various operations required for data handling.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CI/CD pipeline and </a:t>
            </a:r>
            <a:r>
              <a:rPr lang="en-US" sz="2000" dirty="0" err="1"/>
              <a:t>Github</a:t>
            </a:r>
            <a:r>
              <a:rPr lang="en-US" sz="2000" dirty="0"/>
              <a:t> Actions tools are very important for collaborative development of projects in an organization.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3" name="Picture 12" descr="A couple of logos with text&#10;&#10;Description automatically generated with medium confidence">
            <a:extLst>
              <a:ext uri="{FF2B5EF4-FFF2-40B4-BE49-F238E27FC236}">
                <a16:creationId xmlns:a16="http://schemas.microsoft.com/office/drawing/2014/main" id="{468EA8EE-483B-3CDD-BC56-599E66C7732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49886" y="2379300"/>
            <a:ext cx="4784928" cy="26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There was a lot of theory but once I understood the concepts thoroughly I was able to remember everything.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wooden letter tiles spelling the word theory&#10;&#10;Description automatically generated">
            <a:extLst>
              <a:ext uri="{FF2B5EF4-FFF2-40B4-BE49-F238E27FC236}">
                <a16:creationId xmlns:a16="http://schemas.microsoft.com/office/drawing/2014/main" id="{FE708FC8-98CE-6EB6-9D32-77AE769C07F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833536" y="2271562"/>
            <a:ext cx="4410777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Initially I faced a little difficulty in writing the codes in gherkin but slowly understood it and wrote multiple testcases during the group activity.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B5009260-5607-0521-D847-A4890CB07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78550" y="2913574"/>
            <a:ext cx="516801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Creating the VM and using </a:t>
            </a:r>
            <a:r>
              <a:rPr lang="en-US" sz="2000" dirty="0" err="1"/>
              <a:t>Github</a:t>
            </a:r>
            <a:r>
              <a:rPr lang="en-US" sz="2000" dirty="0"/>
              <a:t> was a little confusing at first but the hands on exercises made it easier to understand.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3F45918-2904-2916-3E79-8AC90CAC102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11302" y="2446366"/>
            <a:ext cx="5129699" cy="29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technical custom bootcamps are planned for the future days.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will try to revise all my concepts before the new week starts.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weekends revise the topics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had multiple group activities were we were divided into groups of 6 people and we had to do tasks like making testcases, bug report and user stories on azure </a:t>
            </a:r>
            <a:r>
              <a:rPr lang="en-US" sz="2000" dirty="0" err="1"/>
              <a:t>devops</a:t>
            </a:r>
            <a:r>
              <a:rPr lang="en-US" sz="2000" dirty="0"/>
              <a:t>.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group of people looking at a computer&#10;&#10;Description automatically generated">
            <a:extLst>
              <a:ext uri="{FF2B5EF4-FFF2-40B4-BE49-F238E27FC236}">
                <a16:creationId xmlns:a16="http://schemas.microsoft.com/office/drawing/2014/main" id="{9D2C46B7-B2C3-E11F-CC26-EE675A454D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756815" y="2596414"/>
            <a:ext cx="4638675" cy="244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SOFTWARE TESTING LIFE CYCLE MODEL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BUG LIFE CYCLE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DEVOPS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CI/CD PIPELINE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DBMS – POSTGRESQL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457200" indent="-457200"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Smile throughout the journey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  <p:pic>
        <p:nvPicPr>
          <p:cNvPr id="6" name="Picture 5" descr="A yellow smiley face with black eyes">
            <a:extLst>
              <a:ext uri="{FF2B5EF4-FFF2-40B4-BE49-F238E27FC236}">
                <a16:creationId xmlns:a16="http://schemas.microsoft.com/office/drawing/2014/main" id="{673B8E4E-2CC4-3465-D8EB-F9670FC619D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760142" y="2117558"/>
            <a:ext cx="4671453" cy="33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learnt about the various software testing types.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Like functional and non-functional testing, white black grey and green box testing.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Other types of testing included smoke, regression, performance and Ad-hoc testing.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about the software testing hierarchy- acceptance, system, integration and unit testing.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about STLC(System testing life cycle )model and bug life cycle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close-up of words">
            <a:extLst>
              <a:ext uri="{FF2B5EF4-FFF2-40B4-BE49-F238E27FC236}">
                <a16:creationId xmlns:a16="http://schemas.microsoft.com/office/drawing/2014/main" id="{2A155D42-3DF2-AD84-9CA6-7067D995C5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88631" y="2515847"/>
            <a:ext cx="5032809" cy="274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learnt how to write testcases. We also wrote user stories and acceptance </a:t>
            </a:r>
            <a:r>
              <a:rPr lang="en-US" sz="2000" dirty="0" err="1"/>
              <a:t>criterias</a:t>
            </a:r>
            <a:r>
              <a:rPr lang="en-US" sz="2000" dirty="0"/>
              <a:t> which can be used by testers to validate the working of the system.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how to make bug reports. We also wrote test cases in gherkin language using the given when then and commands.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learnt how to create </a:t>
            </a:r>
            <a:r>
              <a:rPr lang="en-US" sz="2000" dirty="0" err="1"/>
              <a:t>vms</a:t>
            </a:r>
            <a:r>
              <a:rPr lang="en-US" sz="2000" dirty="0"/>
              <a:t> using azure </a:t>
            </a:r>
            <a:r>
              <a:rPr lang="en-US" sz="2000" dirty="0" err="1"/>
              <a:t>devops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about BDD (</a:t>
            </a:r>
            <a:r>
              <a:rPr lang="en-US" sz="2000" dirty="0" err="1"/>
              <a:t>behaviour</a:t>
            </a:r>
            <a:r>
              <a:rPr lang="en-US" sz="2000" dirty="0"/>
              <a:t> driven development ) and TDD (test driven development)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A0A85E03-95EF-791F-0CAF-35EC1C3B059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08294" y="1970061"/>
            <a:ext cx="5767042" cy="36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learnt the difference between severity and priority and how it is used to prioritize bugs.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about the </a:t>
            </a:r>
            <a:r>
              <a:rPr lang="en-US" sz="2000" dirty="0" err="1"/>
              <a:t>Devops</a:t>
            </a:r>
            <a:r>
              <a:rPr lang="en-US" sz="2000" dirty="0"/>
              <a:t> tools, CI/CD pipeline and how to use </a:t>
            </a:r>
            <a:r>
              <a:rPr lang="en-US" sz="2000" dirty="0" err="1"/>
              <a:t>Github</a:t>
            </a:r>
            <a:r>
              <a:rPr lang="en-US" sz="2000" dirty="0"/>
              <a:t> actions to create a workflow.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how to use the </a:t>
            </a:r>
            <a:r>
              <a:rPr lang="en-US" sz="2000" dirty="0" err="1"/>
              <a:t>Fitnesse</a:t>
            </a:r>
            <a:r>
              <a:rPr lang="en-US" sz="2000" dirty="0"/>
              <a:t> tool.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We also learnt DBMS – </a:t>
            </a:r>
            <a:r>
              <a:rPr lang="en-US" sz="2000" dirty="0" err="1"/>
              <a:t>PostGreSQL</a:t>
            </a:r>
            <a:r>
              <a:rPr lang="en-US" sz="2000" dirty="0"/>
              <a:t> commands and did hands on exercise on each of them.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299EF-D7A9-2CEC-5C90-F1ABE99FD18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757307" y="1392821"/>
            <a:ext cx="6637689" cy="465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knowledge about the various types of software testing models gives me more quality on how a software is tested and what are the criteria to keep in mind.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person typing on a computer&#10;&#10;Description automatically generated">
            <a:extLst>
              <a:ext uri="{FF2B5EF4-FFF2-40B4-BE49-F238E27FC236}">
                <a16:creationId xmlns:a16="http://schemas.microsoft.com/office/drawing/2014/main" id="{97D514D8-6E95-A63C-9989-17B22BBF0D2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400799" y="2144572"/>
            <a:ext cx="51779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There are multiple development projects that keep going on in Shell. I think I can use these skills in the testing process for those to make sure no bug is there. </a:t>
            </a:r>
          </a:p>
          <a:p>
            <a:pPr marL="0" indent="0">
              <a:buNone/>
            </a:pPr>
            <a:r>
              <a:rPr lang="en-US" sz="2000" dirty="0"/>
              <a:t>I can also write test cases, bug reports and user stories as required for the projects.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blue circle with white and pink circles and white text">
            <a:extLst>
              <a:ext uri="{FF2B5EF4-FFF2-40B4-BE49-F238E27FC236}">
                <a16:creationId xmlns:a16="http://schemas.microsoft.com/office/drawing/2014/main" id="{2C126606-4A47-5106-64F1-43183F74392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3689" y="2616890"/>
            <a:ext cx="5983705" cy="256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19735</TotalTime>
  <Words>718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Sofat, Harshika SBOBNG-PTIY/BEM</cp:lastModifiedBy>
  <cp:revision>500</cp:revision>
  <dcterms:created xsi:type="dcterms:W3CDTF">2022-01-18T12:35:56Z</dcterms:created>
  <dcterms:modified xsi:type="dcterms:W3CDTF">2024-09-06T10:32:24Z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