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2" r:id="rId2"/>
    <p:sldId id="257" r:id="rId3"/>
    <p:sldId id="265" r:id="rId4"/>
    <p:sldId id="266" r:id="rId5"/>
    <p:sldId id="267" r:id="rId6"/>
    <p:sldId id="268" r:id="rId7"/>
    <p:sldId id="270" r:id="rId8"/>
    <p:sldId id="271" r:id="rId9"/>
    <p:sldId id="269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>
      <p:cViewPr>
        <p:scale>
          <a:sx n="95" d="100"/>
          <a:sy n="95" d="100"/>
        </p:scale>
        <p:origin x="108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9/26/22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9/26/22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www.midgetmomma.com/diy-lottery-ticket-ornamen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" TargetMode="External"/><Relationship Id="rId2" Type="http://schemas.openxmlformats.org/officeDocument/2006/relationships/hyperlink" Target="https://bfg-9krc.deviantart.com/art/Rant-Art-YOU-RE-WINNER-537923712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644500-6D56-A48D-20AF-33BE5588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 145 W01 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BE217-9610-8B64-98CD-B67BF1A19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-HARSHIL PRAJAPATI</a:t>
            </a:r>
          </a:p>
          <a:p>
            <a:r>
              <a:rPr lang="en-US" dirty="0"/>
              <a:t>APS 145 ZCC</a:t>
            </a:r>
          </a:p>
        </p:txBody>
      </p:sp>
    </p:spTree>
    <p:extLst>
      <p:ext uri="{BB962C8B-B14F-4D97-AF65-F5344CB8AC3E}">
        <p14:creationId xmlns:p14="http://schemas.microsoft.com/office/powerpoint/2010/main" val="352309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312A-2026-CE68-09DF-34CEA8AB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8800"/>
            <a:ext cx="12192000" cy="1800200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Thankyou..</a:t>
            </a:r>
          </a:p>
        </p:txBody>
      </p:sp>
    </p:spTree>
    <p:extLst>
      <p:ext uri="{BB962C8B-B14F-4D97-AF65-F5344CB8AC3E}">
        <p14:creationId xmlns:p14="http://schemas.microsoft.com/office/powerpoint/2010/main" val="170722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856" y="1052736"/>
            <a:ext cx="6325344" cy="367240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BASKETBALL SHOOTOUT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2144" y="3284984"/>
            <a:ext cx="5270376" cy="275456"/>
          </a:xfrm>
        </p:spPr>
        <p:txBody>
          <a:bodyPr>
            <a:normAutofit fontScale="90000"/>
          </a:bodyPr>
          <a:lstStyle/>
          <a:p>
            <a:r>
              <a:rPr lang="en-US" dirty="0"/>
              <a:t>Two Student challenge for a basketball competition</a:t>
            </a:r>
          </a:p>
        </p:txBody>
      </p:sp>
      <p:pic>
        <p:nvPicPr>
          <p:cNvPr id="5" name="Picture Placeholder 4" descr="Basketball players raising hands together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239000" cy="6858000"/>
          </a:xfrm>
        </p:spPr>
      </p:pic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with the lowest number goes first</a:t>
            </a:r>
          </a:p>
          <a:p>
            <a:r>
              <a:rPr lang="en-US" dirty="0"/>
              <a:t>If the game </a:t>
            </a:r>
            <a:r>
              <a:rPr lang="en-US" b="1" dirty="0"/>
              <a:t>tie</a:t>
            </a:r>
            <a:r>
              <a:rPr lang="en-US" dirty="0"/>
              <a:t> they have to roll dice again until the </a:t>
            </a:r>
            <a:r>
              <a:rPr lang="en-US" b="1" dirty="0"/>
              <a:t>winner</a:t>
            </a:r>
            <a:r>
              <a:rPr lang="en-US" dirty="0"/>
              <a:t> declares 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rules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Each player get 3 attempts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0633101"/>
              </p:ext>
            </p:extLst>
          </p:nvPr>
        </p:nvGraphicFramePr>
        <p:xfrm>
          <a:off x="6278563" y="1676400"/>
          <a:ext cx="4846638" cy="2209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1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Attempts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Student with more successful basket declared as a winner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If it’s tie then the game will repeat until the winner declares</a:t>
            </a:r>
          </a:p>
        </p:txBody>
      </p:sp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Reward..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DB92147-E77C-F7AE-F793-6C929E8F05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10" b="99653" l="11068" r="80859">
                        <a14:foregroundMark x1="38802" y1="9028" x2="48568" y2="11458"/>
                        <a14:foregroundMark x1="39974" y1="9201" x2="48828" y2="9896"/>
                        <a14:foregroundMark x1="48828" y1="9896" x2="32422" y2="694"/>
                        <a14:foregroundMark x1="32422" y1="694" x2="40495" y2="2257"/>
                        <a14:foregroundMark x1="40495" y1="2257" x2="29427" y2="2951"/>
                        <a14:foregroundMark x1="29427" y1="2951" x2="23958" y2="11806"/>
                        <a14:foregroundMark x1="23958" y1="11806" x2="26823" y2="25347"/>
                        <a14:foregroundMark x1="26823" y1="25347" x2="33854" y2="4340"/>
                        <a14:foregroundMark x1="33854" y1="4340" x2="48568" y2="0"/>
                        <a14:foregroundMark x1="48568" y1="0" x2="41797" y2="6944"/>
                        <a14:foregroundMark x1="41797" y1="6944" x2="49870" y2="1563"/>
                        <a14:foregroundMark x1="49870" y1="1563" x2="41927" y2="9722"/>
                        <a14:foregroundMark x1="41927" y1="9722" x2="54688" y2="1910"/>
                        <a14:foregroundMark x1="54688" y1="1910" x2="30729" y2="15278"/>
                        <a14:foregroundMark x1="30729" y1="15278" x2="41536" y2="2604"/>
                        <a14:foregroundMark x1="41536" y1="2604" x2="34245" y2="8507"/>
                        <a14:foregroundMark x1="34245" y1="8507" x2="38542" y2="2083"/>
                        <a14:foregroundMark x1="29427" y1="36285" x2="29427" y2="36285"/>
                        <a14:foregroundMark x1="29427" y1="36285" x2="29427" y2="36285"/>
                        <a14:foregroundMark x1="29427" y1="36285" x2="29427" y2="36285"/>
                        <a14:foregroundMark x1="29427" y1="36285" x2="29427" y2="36285"/>
                        <a14:foregroundMark x1="28125" y1="34375" x2="23307" y2="75694"/>
                        <a14:foregroundMark x1="23307" y1="75694" x2="28776" y2="45313"/>
                        <a14:foregroundMark x1="25391" y1="78646" x2="26172" y2="89931"/>
                        <a14:foregroundMark x1="26172" y1="89931" x2="32682" y2="99826"/>
                        <a14:foregroundMark x1="32682" y1="99826" x2="60026" y2="95660"/>
                        <a14:foregroundMark x1="60026" y1="95660" x2="61849" y2="94097"/>
                        <a14:foregroundMark x1="25781" y1="94792" x2="31901" y2="99132"/>
                        <a14:foregroundMark x1="25911" y1="93750" x2="27734" y2="99826"/>
                        <a14:foregroundMark x1="76953" y1="20833" x2="80859" y2="30903"/>
                        <a14:foregroundMark x1="80859" y1="30903" x2="77995" y2="512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818" r="13498"/>
          <a:stretch/>
        </p:blipFill>
        <p:spPr>
          <a:xfrm>
            <a:off x="479376" y="1924346"/>
            <a:ext cx="3968921" cy="3847509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CFD10A-6796-C65C-BE2D-292FB0EE98FD}"/>
              </a:ext>
            </a:extLst>
          </p:cNvPr>
          <p:cNvSpPr txBox="1"/>
          <p:nvPr/>
        </p:nvSpPr>
        <p:spPr>
          <a:xfrm>
            <a:off x="5159896" y="1676401"/>
            <a:ext cx="5965304" cy="888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Looser have to give lottery ticket(s) to the winner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720E98-A051-5A96-13F1-304D22CAA472}"/>
              </a:ext>
            </a:extLst>
          </p:cNvPr>
          <p:cNvSpPr txBox="1"/>
          <p:nvPr/>
        </p:nvSpPr>
        <p:spPr>
          <a:xfrm>
            <a:off x="3381658" y="5819746"/>
            <a:ext cx="253146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www.midgetmomma.com/diy-lottery-ticket-ornamen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77A61F-9E98-B68F-15E9-C5ECDFBB024B}"/>
              </a:ext>
            </a:extLst>
          </p:cNvPr>
          <p:cNvSpPr txBox="1"/>
          <p:nvPr/>
        </p:nvSpPr>
        <p:spPr>
          <a:xfrm>
            <a:off x="1055440" y="1124744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How many lottery tickets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1491E-C560-66FF-BD04-3E83E5C2EE7E}"/>
              </a:ext>
            </a:extLst>
          </p:cNvPr>
          <p:cNvSpPr txBox="1"/>
          <p:nvPr/>
        </p:nvSpPr>
        <p:spPr>
          <a:xfrm>
            <a:off x="1055440" y="2276872"/>
            <a:ext cx="107687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successful basket by winner less the successful basket by looser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each tie game the </a:t>
            </a:r>
            <a:r>
              <a:rPr lang="en-US" sz="2400" dirty="0" err="1"/>
              <a:t>numers</a:t>
            </a:r>
            <a:r>
              <a:rPr lang="en-US" sz="2400" dirty="0"/>
              <a:t> of lottery tickets is reduced by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Lottery tickets can not be sold as a half so the decimal value is rounded up to the nearest whole number</a:t>
            </a:r>
          </a:p>
        </p:txBody>
      </p:sp>
    </p:spTree>
    <p:extLst>
      <p:ext uri="{BB962C8B-B14F-4D97-AF65-F5344CB8AC3E}">
        <p14:creationId xmlns:p14="http://schemas.microsoft.com/office/powerpoint/2010/main" val="2428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9736" y="304800"/>
            <a:ext cx="8856984" cy="3844280"/>
          </a:xfrm>
        </p:spPr>
        <p:txBody>
          <a:bodyPr anchor="b">
            <a:noAutofit/>
          </a:bodyPr>
          <a:lstStyle/>
          <a:p>
            <a:r>
              <a:rPr lang="en-US" sz="6600" dirty="0"/>
              <a:t>YEAHHHHH…. WE FINALLY GET THE WINNER…..!!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0FCC6F-017E-74D8-E7E9-CADDB3434274}"/>
              </a:ext>
            </a:extLst>
          </p:cNvPr>
          <p:cNvSpPr txBox="1"/>
          <p:nvPr/>
        </p:nvSpPr>
        <p:spPr>
          <a:xfrm>
            <a:off x="5375920" y="6989694"/>
            <a:ext cx="4896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bfg-9krc.deviantart.com/art/Rant-Art-YOU-RE-WINNER-537923712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21" name="Picture 20" descr="A gold trophy on a stand&#10;&#10;Description automatically generated with low confidence">
            <a:extLst>
              <a:ext uri="{FF2B5EF4-FFF2-40B4-BE49-F238E27FC236}">
                <a16:creationId xmlns:a16="http://schemas.microsoft.com/office/drawing/2014/main" id="{E4D4148F-DFA3-F02C-0AB6-190862DF3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263352" y="836712"/>
            <a:ext cx="4260695" cy="42606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BF7F9A-016B-411B-C625-6AB08EE8DB79}"/>
              </a:ext>
            </a:extLst>
          </p:cNvPr>
          <p:cNvSpPr txBox="1"/>
          <p:nvPr/>
        </p:nvSpPr>
        <p:spPr>
          <a:xfrm>
            <a:off x="983432" y="6597253"/>
            <a:ext cx="4896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bfg-9krc.deviantart.com/art/Rant-Art-YOU-RE-WINNER-537923712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16x9</Template>
  <TotalTime>865</TotalTime>
  <Words>221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Franklin Gothic Medium</vt:lpstr>
      <vt:lpstr>Impact</vt:lpstr>
      <vt:lpstr>Basketball 16x9</vt:lpstr>
      <vt:lpstr>APS 145 W01 PRESENTATION</vt:lpstr>
      <vt:lpstr>BASKETBALL SHOOTOUT</vt:lpstr>
      <vt:lpstr>Two Student challenge for a basketball competition</vt:lpstr>
      <vt:lpstr>Rolling Dice </vt:lpstr>
      <vt:lpstr>Game rules </vt:lpstr>
      <vt:lpstr>winner</vt:lpstr>
      <vt:lpstr>Reward..</vt:lpstr>
      <vt:lpstr>PowerPoint Presentation</vt:lpstr>
      <vt:lpstr>YEAHHHHH…. WE FINALLY GET THE WINNER…..!!</vt:lpstr>
      <vt:lpstr>Thankyou..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 145 W01 PRESENTATION</dc:title>
  <dc:creator>Harshil Prajapati</dc:creator>
  <cp:lastModifiedBy>Harshil Prajapati</cp:lastModifiedBy>
  <cp:revision>2</cp:revision>
  <dcterms:created xsi:type="dcterms:W3CDTF">2022-09-27T03:25:36Z</dcterms:created>
  <dcterms:modified xsi:type="dcterms:W3CDTF">2022-09-27T17:51:08Z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