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5" r:id="rId3"/>
    <p:sldId id="257" r:id="rId4"/>
    <p:sldId id="276" r:id="rId5"/>
    <p:sldId id="258" r:id="rId6"/>
    <p:sldId id="259" r:id="rId7"/>
    <p:sldId id="260" r:id="rId8"/>
    <p:sldId id="277" r:id="rId9"/>
    <p:sldId id="268" r:id="rId10"/>
    <p:sldId id="274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1BDBD2E-87EB-4496-B877-DF3861B7DA12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BDBD2E-87EB-4496-B877-DF3861B7DA12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1BDBD2E-87EB-4496-B877-DF3861B7DA12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BDBD2E-87EB-4496-B877-DF3861B7DA12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BDBD2E-87EB-4496-B877-DF3861B7DA12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BDBD2E-87EB-4496-B877-DF3861B7DA12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1BDBD2E-87EB-4496-B877-DF3861B7DA12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wikipedia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Laptop Rental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286000"/>
            <a:ext cx="7772400" cy="1199704"/>
          </a:xfrm>
        </p:spPr>
        <p:txBody>
          <a:bodyPr>
            <a:noAutofit/>
          </a:bodyPr>
          <a:lstStyle/>
          <a:p>
            <a:pPr algn="ctr"/>
            <a:r>
              <a:rPr lang="en-US" sz="2600" dirty="0"/>
              <a:t>Parul Institute of Computer Applications</a:t>
            </a:r>
          </a:p>
          <a:p>
            <a:pPr algn="ctr"/>
            <a:r>
              <a:rPr lang="en-US" sz="2800" dirty="0"/>
              <a:t>Semester 4 Project-I</a:t>
            </a:r>
          </a:p>
          <a:p>
            <a:pPr algn="ctr"/>
            <a:r>
              <a:rPr lang="en-US" sz="2400" dirty="0"/>
              <a:t>2021-22</a:t>
            </a:r>
          </a:p>
          <a:p>
            <a:pPr algn="ctr"/>
            <a:r>
              <a:rPr lang="en-US" sz="2600" dirty="0"/>
              <a:t>210510123009 Harshil Patel</a:t>
            </a:r>
          </a:p>
          <a:p>
            <a:pPr algn="ctr"/>
            <a:r>
              <a:rPr lang="en-US" sz="2600" dirty="0"/>
              <a:t>210510123012 Shaikh </a:t>
            </a:r>
            <a:r>
              <a:rPr lang="en-US" sz="2600" dirty="0" err="1"/>
              <a:t>Yamanuddin</a:t>
            </a:r>
            <a:endParaRPr lang="en-US" sz="2600" dirty="0"/>
          </a:p>
          <a:p>
            <a:pPr algn="ctr"/>
            <a:r>
              <a:rPr lang="en-US" sz="2600" dirty="0"/>
              <a:t>210510124013 Sai Sankar </a:t>
            </a:r>
            <a:r>
              <a:rPr lang="en-US" sz="2600" dirty="0" err="1"/>
              <a:t>Majji</a:t>
            </a:r>
            <a:endParaRPr lang="en-US" sz="26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l"/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The renting limit of the laptop can be extend to wider region.</a:t>
            </a:r>
          </a:p>
          <a:p>
            <a:r>
              <a:rPr lang="en-US" b="1" dirty="0"/>
              <a:t>The user will able to rent for more then one laptop at a time.</a:t>
            </a:r>
          </a:p>
          <a:p>
            <a:r>
              <a:rPr lang="en-US" b="1" dirty="0"/>
              <a:t>The renting period be extended by paying extra charges.</a:t>
            </a:r>
          </a:p>
          <a:p>
            <a:r>
              <a:rPr lang="en-US" b="1" dirty="0"/>
              <a:t>The renting period can be extended.</a:t>
            </a:r>
            <a:endParaRPr lang="en-IN" b="1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&amp; Bibliography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https://wikipedia.org/</a:t>
            </a:r>
            <a:endParaRPr lang="en-US" dirty="0"/>
          </a:p>
          <a:p>
            <a:r>
              <a:rPr lang="en-US" dirty="0"/>
              <a:t>https://www.youtube.com/</a:t>
            </a:r>
          </a:p>
          <a:p>
            <a:endParaRPr lang="en-US" dirty="0"/>
          </a:p>
        </p:txBody>
      </p:sp>
      <p:sp>
        <p:nvSpPr>
          <p:cNvPr id="4" name="Action Button: Home 3">
            <a:hlinkClick r:id="rId3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200400"/>
            <a:ext cx="8229600" cy="1143000"/>
          </a:xfrm>
        </p:spPr>
        <p:txBody>
          <a:bodyPr/>
          <a:lstStyle/>
          <a:p>
            <a:r>
              <a:rPr lang="en-US" dirty="0"/>
              <a:t>Thank you !!!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Thank You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7467600" cy="928670"/>
          </a:xfrm>
        </p:spPr>
        <p:txBody>
          <a:bodyPr/>
          <a:lstStyle/>
          <a:p>
            <a:r>
              <a:rPr lang="en-US" dirty="0"/>
              <a:t>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908720"/>
            <a:ext cx="8429684" cy="59492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hlinkClick r:id="rId2" action="ppaction://hlinksldjump"/>
              </a:rPr>
              <a:t>Abstract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3" action="ppaction://hlinksldjump"/>
              </a:rPr>
              <a:t>Comparison of New System with Existing System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" action="ppaction://noaction"/>
              </a:rPr>
              <a:t>Technology and HW, SW Requirement Specification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4" action="ppaction://hlinksldjump"/>
              </a:rPr>
              <a:t>Modules and its short description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5" action="ppaction://hlinksldjump"/>
              </a:rPr>
              <a:t>Users and their role description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6" action="ppaction://hlinksldjump"/>
              </a:rPr>
              <a:t>Limitations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7" action="ppaction://hlinksldjump"/>
              </a:rPr>
              <a:t>References &amp; Bibliography</a:t>
            </a: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today’s competitive world, learning skills through a laptop or system has become a basic need for almost </a:t>
            </a:r>
            <a:r>
              <a:rPr lang="en-US"/>
              <a:t>every students. </a:t>
            </a:r>
            <a:r>
              <a:rPr lang="en-US" dirty="0"/>
              <a:t>But that requirement comes with a cost.</a:t>
            </a:r>
          </a:p>
          <a:p>
            <a:r>
              <a:rPr lang="en-US" dirty="0"/>
              <a:t> A well configured laptop costs a lot for a middle class family.</a:t>
            </a:r>
          </a:p>
          <a:p>
            <a:r>
              <a:rPr lang="en-US" dirty="0"/>
              <a:t> Renting a laptop could be an alternative, but there is no secured platform to allow any user to rent one. </a:t>
            </a:r>
          </a:p>
          <a:p>
            <a:r>
              <a:rPr lang="en-US" dirty="0"/>
              <a:t>To overcome these problems, we propose a web application called Laptop Renting System. </a:t>
            </a:r>
          </a:p>
          <a:p>
            <a:r>
              <a:rPr lang="en-US" dirty="0"/>
              <a:t>The basic idea is to create a web application platform to rent the laptops on demand online which is available 24/7 removing the problem of high cost. </a:t>
            </a:r>
          </a:p>
          <a:p>
            <a:r>
              <a:rPr lang="en-US" dirty="0"/>
              <a:t>This website eases the task of renting a laptop online.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of new system with 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 user can easily rent the laptops of their choice.</a:t>
            </a:r>
          </a:p>
          <a:p>
            <a:r>
              <a:rPr lang="en-US" dirty="0"/>
              <a:t>This system doesn’t have an online payment option.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74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Technology and HW, SW Requirement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Processor : intel core I3/I5.</a:t>
            </a:r>
          </a:p>
          <a:p>
            <a:r>
              <a:rPr lang="en-US" b="1" dirty="0"/>
              <a:t>RAM : 4GB/8GB.</a:t>
            </a:r>
          </a:p>
          <a:p>
            <a:r>
              <a:rPr lang="en-US" b="1" dirty="0"/>
              <a:t>Hard disk : 512GB/1TB.</a:t>
            </a:r>
          </a:p>
          <a:p>
            <a:r>
              <a:rPr lang="en-US" b="1" dirty="0"/>
              <a:t>Monitor : 15.6 color  monitor or advance.</a:t>
            </a:r>
          </a:p>
          <a:p>
            <a:r>
              <a:rPr lang="en-US" b="1" dirty="0"/>
              <a:t>Device : Keyboard, Mouse.</a:t>
            </a:r>
          </a:p>
          <a:p>
            <a:r>
              <a:rPr lang="en-US" b="1" dirty="0"/>
              <a:t>Operating System : windowsXP,windows10.</a:t>
            </a:r>
          </a:p>
          <a:p>
            <a:r>
              <a:rPr lang="en-US" b="1" dirty="0"/>
              <a:t>Control Panel :</a:t>
            </a:r>
            <a:r>
              <a:rPr lang="en-US" b="1" dirty="0" err="1"/>
              <a:t>Xampp</a:t>
            </a:r>
            <a:r>
              <a:rPr lang="en-US" b="1" dirty="0"/>
              <a:t> Control panel/Wamp Control Panel.</a:t>
            </a:r>
          </a:p>
          <a:p>
            <a:r>
              <a:rPr lang="en-US" b="1" dirty="0"/>
              <a:t>Software Development Kit : google </a:t>
            </a:r>
            <a:r>
              <a:rPr lang="en-US" b="1" dirty="0" err="1"/>
              <a:t>chrome,internet</a:t>
            </a:r>
            <a:r>
              <a:rPr lang="en-US" b="1" dirty="0"/>
              <a:t> </a:t>
            </a:r>
            <a:r>
              <a:rPr lang="en-US" b="1" dirty="0" err="1"/>
              <a:t>Explorer,Mozilla</a:t>
            </a:r>
            <a:r>
              <a:rPr lang="en-US" b="1" dirty="0"/>
              <a:t> </a:t>
            </a:r>
            <a:r>
              <a:rPr lang="en-US" b="1" dirty="0" err="1"/>
              <a:t>FireFox</a:t>
            </a:r>
            <a:r>
              <a:rPr lang="en-US" b="1" dirty="0"/>
              <a:t>(any appropriate or suitable browser).</a:t>
            </a:r>
          </a:p>
          <a:p>
            <a:r>
              <a:rPr lang="en-US" b="1" dirty="0"/>
              <a:t>Programming language : PHP, HTML, JAVASCRIPT.</a:t>
            </a:r>
          </a:p>
          <a:p>
            <a:r>
              <a:rPr lang="en-US" b="1" dirty="0"/>
              <a:t>Server : Apache Web Server.</a:t>
            </a:r>
          </a:p>
          <a:p>
            <a:r>
              <a:rPr lang="en-US" b="1" dirty="0"/>
              <a:t>Database : MySQL.</a:t>
            </a:r>
            <a:endParaRPr lang="en-IN" b="1" dirty="0"/>
          </a:p>
          <a:p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 and its short description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Verdana" panose="020B0604030504040204" pitchFamily="34" charset="0"/>
              </a:rPr>
              <a:t>Admin</a:t>
            </a:r>
            <a:r>
              <a:rPr lang="en-IN" b="1" i="0" dirty="0">
                <a:solidFill>
                  <a:srgbClr val="D64444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>
                <a:solidFill>
                  <a:srgbClr val="A8A095"/>
                </a:solidFill>
                <a:effectLst/>
                <a:latin typeface="Verdana" panose="020B0604030504040204" pitchFamily="34" charset="0"/>
              </a:rPr>
              <a:t>Admin can </a:t>
            </a:r>
            <a:r>
              <a:rPr lang="en-US" dirty="0">
                <a:solidFill>
                  <a:srgbClr val="A8A095"/>
                </a:solidFill>
                <a:latin typeface="Verdana" panose="020B0604030504040204" pitchFamily="34" charset="0"/>
              </a:rPr>
              <a:t>check , manage and delete the booking admin can view the user details.</a:t>
            </a:r>
            <a:endParaRPr lang="en-US" b="0" i="0" dirty="0">
              <a:solidFill>
                <a:srgbClr val="A8A095"/>
              </a:solidFill>
              <a:effectLst/>
              <a:latin typeface="Verdana" panose="020B0604030504040204" pitchFamily="34" charset="0"/>
            </a:endParaRPr>
          </a:p>
          <a:p>
            <a:r>
              <a:rPr lang="en-IN" b="1" i="0" dirty="0">
                <a:effectLst/>
                <a:latin typeface="Verdana" panose="020B0604030504040204" pitchFamily="34" charset="0"/>
              </a:rPr>
              <a:t>Users </a:t>
            </a:r>
            <a:r>
              <a:rPr lang="en-US" dirty="0">
                <a:solidFill>
                  <a:srgbClr val="A8A095"/>
                </a:solidFill>
                <a:latin typeface="Verdana" panose="020B0604030504040204" pitchFamily="34" charset="0"/>
              </a:rPr>
              <a:t>user can login , change password, rent laptops and can cancel the booking.</a:t>
            </a:r>
            <a:endParaRPr lang="en-US" b="0" i="0" dirty="0">
              <a:solidFill>
                <a:srgbClr val="A8A095"/>
              </a:solidFill>
              <a:effectLst/>
              <a:latin typeface="Verdana" panose="020B0604030504040204" pitchFamily="34" charset="0"/>
            </a:endParaRPr>
          </a:p>
          <a:p>
            <a:endParaRPr lang="en-IN" b="0" i="0" dirty="0"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6407" y="-315416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/>
              <a:t>Users and their role description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66407" y="980728"/>
            <a:ext cx="7467600" cy="6030416"/>
          </a:xfrm>
        </p:spPr>
        <p:txBody>
          <a:bodyPr>
            <a:normAutofit/>
          </a:bodyPr>
          <a:lstStyle/>
          <a:p>
            <a:pPr algn="l" fontAlgn="base"/>
            <a:r>
              <a:rPr lang="en-US" b="1" i="0" dirty="0">
                <a:effectLst/>
                <a:latin typeface="inherit"/>
              </a:rPr>
              <a:t>Admin</a:t>
            </a:r>
            <a:endParaRPr lang="en-US" b="0" i="0" dirty="0">
              <a:effectLst/>
              <a:latin typeface="Verdana" panose="020B0604030504040204" pitchFamily="3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666666"/>
                </a:solidFill>
                <a:effectLst/>
                <a:latin typeface="inherit"/>
              </a:rPr>
              <a:t>Dashboard: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 In this section, admin can view the  details of total products which is available for rent and view booking details in briefs.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666666"/>
                </a:solidFill>
                <a:effectLst/>
                <a:latin typeface="inherit"/>
              </a:rPr>
              <a:t>Products: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 admin can manage the laptop.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666666"/>
                </a:solidFill>
                <a:effectLst/>
                <a:latin typeface="inherit"/>
              </a:rPr>
              <a:t>Reg Users: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 In this section, admin can view detail of registered users.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666666"/>
                </a:solidFill>
                <a:effectLst/>
                <a:latin typeface="inherit"/>
              </a:rPr>
              <a:t>Booking For Rent: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 admin can </a:t>
            </a:r>
            <a:r>
              <a:rPr lang="en-US" dirty="0">
                <a:solidFill>
                  <a:srgbClr val="666666"/>
                </a:solidFill>
                <a:latin typeface="Verdana" panose="020B0604030504040204" pitchFamily="34" charset="0"/>
              </a:rPr>
              <a:t>view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, manage and cancel the booking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666666"/>
                </a:solidFill>
                <a:effectLst/>
                <a:latin typeface="inherit"/>
              </a:rPr>
              <a:t>Search: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 In this section, admin can search laptop and desktop booking by user’s name.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6407" y="-315416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/>
              <a:t>Users and their role description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66407" y="980728"/>
            <a:ext cx="7467600" cy="6030416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b="1" i="0" dirty="0">
                <a:effectLst/>
                <a:latin typeface="inherit"/>
              </a:rPr>
              <a:t>Registered Users</a:t>
            </a:r>
            <a:endParaRPr lang="en-US" b="0" i="0" dirty="0">
              <a:effectLst/>
              <a:latin typeface="Verdana" panose="020B0604030504040204" pitchFamily="3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effectLst/>
                <a:latin typeface="inherit"/>
              </a:rPr>
              <a:t>Home Page</a:t>
            </a:r>
            <a:r>
              <a:rPr lang="en-US" b="1" i="0" dirty="0">
                <a:solidFill>
                  <a:srgbClr val="A8A095"/>
                </a:solidFill>
                <a:effectLst/>
                <a:latin typeface="inherit"/>
              </a:rPr>
              <a:t>:</a:t>
            </a:r>
            <a:r>
              <a:rPr lang="en-US" b="0" i="0" dirty="0">
                <a:solidFill>
                  <a:srgbClr val="A8A095"/>
                </a:solidFill>
                <a:effectLst/>
                <a:latin typeface="Verdana" panose="020B0604030504040204" pitchFamily="34" charset="0"/>
              </a:rPr>
              <a:t> Users can see the listed laptop and desktops on the home page.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effectLst/>
                <a:latin typeface="inherit"/>
              </a:rPr>
              <a:t>About Us</a:t>
            </a:r>
            <a:r>
              <a:rPr lang="en-US" b="1" i="0" dirty="0">
                <a:solidFill>
                  <a:srgbClr val="A8A095"/>
                </a:solidFill>
                <a:effectLst/>
                <a:latin typeface="inherit"/>
              </a:rPr>
              <a:t>:</a:t>
            </a:r>
            <a:r>
              <a:rPr lang="en-US" b="0" i="0" dirty="0">
                <a:solidFill>
                  <a:srgbClr val="A8A095"/>
                </a:solidFill>
                <a:effectLst/>
                <a:latin typeface="Verdana" panose="020B0604030504040204" pitchFamily="34" charset="0"/>
              </a:rPr>
              <a:t> Users can view the about us page.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effectLst/>
                <a:latin typeface="inherit"/>
              </a:rPr>
              <a:t>Laptop</a:t>
            </a:r>
            <a:r>
              <a:rPr lang="en-US" b="1" i="0" dirty="0">
                <a:solidFill>
                  <a:srgbClr val="A8A095"/>
                </a:solidFill>
                <a:effectLst/>
                <a:latin typeface="inherit"/>
              </a:rPr>
              <a:t>: </a:t>
            </a:r>
            <a:r>
              <a:rPr lang="en-US" b="0" i="0" dirty="0">
                <a:solidFill>
                  <a:srgbClr val="A8A095"/>
                </a:solidFill>
                <a:effectLst/>
                <a:latin typeface="Verdana" panose="020B0604030504040204" pitchFamily="34" charset="0"/>
              </a:rPr>
              <a:t>User can view the total laptops available for rent.</a:t>
            </a:r>
          </a:p>
          <a:p>
            <a:pPr algn="l" fontAlgn="base">
              <a:buFont typeface="+mj-lt"/>
              <a:buAutoNum type="arabicPeriod"/>
            </a:pPr>
            <a:r>
              <a:rPr lang="en-US" i="0" dirty="0">
                <a:effectLst/>
                <a:latin typeface="Verdana" panose="020B0604030504040204" pitchFamily="34" charset="0"/>
              </a:rPr>
              <a:t>Contact us: </a:t>
            </a:r>
            <a:r>
              <a:rPr lang="en-US" b="0" i="0" dirty="0">
                <a:solidFill>
                  <a:srgbClr val="A8A095"/>
                </a:solidFill>
                <a:effectLst/>
                <a:latin typeface="Verdana" panose="020B0604030504040204" pitchFamily="34" charset="0"/>
              </a:rPr>
              <a:t>Users can view the contact us page.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Verdana" panose="020B0604030504040204" pitchFamily="34" charset="0"/>
              </a:rPr>
              <a:t>My Booking</a:t>
            </a:r>
            <a:r>
              <a:rPr lang="en-US" b="0" i="0" dirty="0">
                <a:solidFill>
                  <a:srgbClr val="A8A095"/>
                </a:solidFill>
                <a:effectLst/>
                <a:latin typeface="Verdana" panose="020B0604030504040204" pitchFamily="34" charset="0"/>
              </a:rPr>
              <a:t>: In this user can view the detail of the booking like the status of the booking, how much cost will be taken, and also take a print of the invoice.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effectLst/>
                <a:latin typeface="inherit"/>
              </a:rPr>
              <a:t>My Account</a:t>
            </a:r>
            <a:r>
              <a:rPr lang="en-US" b="1" i="0" dirty="0">
                <a:solidFill>
                  <a:srgbClr val="A8A095"/>
                </a:solidFill>
                <a:effectLst/>
                <a:latin typeface="inherit"/>
              </a:rPr>
              <a:t>:</a:t>
            </a:r>
            <a:r>
              <a:rPr lang="en-US" b="0" i="0" dirty="0">
                <a:solidFill>
                  <a:srgbClr val="A8A095"/>
                </a:solidFill>
                <a:effectLst/>
                <a:latin typeface="Verdana" panose="020B0604030504040204" pitchFamily="34" charset="0"/>
              </a:rPr>
              <a:t> The user can update his/her profile, change the password and recover the password.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09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can only rent laptop in limited area. For example campus.</a:t>
            </a:r>
          </a:p>
          <a:p>
            <a:r>
              <a:rPr lang="en-US" dirty="0"/>
              <a:t>One user can  only rent one laptop at a  time.</a:t>
            </a:r>
          </a:p>
          <a:p>
            <a:r>
              <a:rPr lang="en-US" dirty="0"/>
              <a:t>Once the renting time is over , user have to return the laptop. For extending the renting period the user have to book the slot again.</a:t>
            </a:r>
          </a:p>
          <a:p>
            <a:r>
              <a:rPr lang="en-US" dirty="0"/>
              <a:t>The user can rent the laptop for maximum 3 days.</a:t>
            </a:r>
          </a:p>
          <a:p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209</TotalTime>
  <Words>668</Words>
  <Application>Microsoft Office PowerPoint</Application>
  <PresentationFormat>On-screen Show (4:3)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Century Schoolbook</vt:lpstr>
      <vt:lpstr>inherit</vt:lpstr>
      <vt:lpstr>Verdana</vt:lpstr>
      <vt:lpstr>Wingdings</vt:lpstr>
      <vt:lpstr>Wingdings 2</vt:lpstr>
      <vt:lpstr>Oriel</vt:lpstr>
      <vt:lpstr>Laptop Rental System</vt:lpstr>
      <vt:lpstr>INDEX</vt:lpstr>
      <vt:lpstr>Abstract </vt:lpstr>
      <vt:lpstr>Comparison of new system with existing system</vt:lpstr>
      <vt:lpstr>Technology and HW, SW Requirement Specification</vt:lpstr>
      <vt:lpstr>Modules and its short description</vt:lpstr>
      <vt:lpstr>Users and their role description</vt:lpstr>
      <vt:lpstr>Users and their role description</vt:lpstr>
      <vt:lpstr>Limitations</vt:lpstr>
      <vt:lpstr>Future Enhancement</vt:lpstr>
      <vt:lpstr>References &amp; Bibliography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</dc:title>
  <dc:creator>parul</dc:creator>
  <cp:lastModifiedBy>harshil patel</cp:lastModifiedBy>
  <cp:revision>67</cp:revision>
  <dcterms:created xsi:type="dcterms:W3CDTF">2017-10-03T10:36:15Z</dcterms:created>
  <dcterms:modified xsi:type="dcterms:W3CDTF">2022-12-08T08:18:25Z</dcterms:modified>
</cp:coreProperties>
</file>