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94" r:id="rId9"/>
    <p:sldId id="277" r:id="rId10"/>
    <p:sldId id="279" r:id="rId11"/>
    <p:sldId id="289" r:id="rId12"/>
    <p:sldId id="295" r:id="rId13"/>
    <p:sldId id="290" r:id="rId14"/>
    <p:sldId id="296" r:id="rId15"/>
    <p:sldId id="280" r:id="rId16"/>
    <p:sldId id="278" r:id="rId17"/>
    <p:sldId id="283" r:id="rId18"/>
    <p:sldId id="284" r:id="rId19"/>
    <p:sldId id="285" r:id="rId20"/>
    <p:sldId id="286" r:id="rId21"/>
    <p:sldId id="281" r:id="rId22"/>
    <p:sldId id="282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0" y="-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Laptop And Desktop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2134561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4 Project -2</a:t>
            </a:r>
          </a:p>
          <a:p>
            <a:pPr algn="ctr"/>
            <a:r>
              <a:rPr lang="en-US" sz="2400" dirty="0"/>
              <a:t>2021-22</a:t>
            </a:r>
          </a:p>
          <a:p>
            <a:pPr algn="ctr"/>
            <a:r>
              <a:rPr lang="en-US" sz="2600" dirty="0"/>
              <a:t>210510123009 Harshil Patel</a:t>
            </a:r>
          </a:p>
          <a:p>
            <a:pPr algn="ctr"/>
            <a:r>
              <a:rPr lang="en-US" sz="2600" dirty="0"/>
              <a:t>210510123012 Shaikh Yamanuddin</a:t>
            </a:r>
          </a:p>
          <a:p>
            <a:pPr algn="ctr"/>
            <a:r>
              <a:rPr lang="en-US" sz="2600" dirty="0"/>
              <a:t>210510124013 Sai Sankar Majji</a:t>
            </a:r>
          </a:p>
          <a:p>
            <a:pPr algn="ctr"/>
            <a:endParaRPr lang="en-IN" sz="2000" b="1" dirty="0"/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Diagram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D86B1A-AB9D-3A09-40EB-F48DA7546E1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598862"/>
            <a:ext cx="5829300" cy="876300"/>
          </a:xfrm>
        </p:spPr>
      </p:pic>
    </p:spTree>
    <p:extLst>
      <p:ext uri="{BB962C8B-B14F-4D97-AF65-F5344CB8AC3E}">
        <p14:creationId xmlns:p14="http://schemas.microsoft.com/office/powerpoint/2010/main" val="27219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800D-CEBF-42DC-81EB-F72F18E9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B2CD7F-6CC1-C178-23AB-466C474F0D1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736725"/>
            <a:ext cx="5248275" cy="4600575"/>
          </a:xfrm>
        </p:spPr>
      </p:pic>
    </p:spTree>
    <p:extLst>
      <p:ext uri="{BB962C8B-B14F-4D97-AF65-F5344CB8AC3E}">
        <p14:creationId xmlns:p14="http://schemas.microsoft.com/office/powerpoint/2010/main" val="159233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800D-CEBF-42DC-81EB-F72F18E9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3D0706-1962-9416-DE78-086EB47F9B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57" y="1600200"/>
            <a:ext cx="4555285" cy="4873625"/>
          </a:xfrm>
        </p:spPr>
      </p:pic>
    </p:spTree>
    <p:extLst>
      <p:ext uri="{BB962C8B-B14F-4D97-AF65-F5344CB8AC3E}">
        <p14:creationId xmlns:p14="http://schemas.microsoft.com/office/powerpoint/2010/main" val="131144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4872-E617-44ED-958E-478F6199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FDB076-0127-4DF8-CE6C-70C9E5FCC32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4716892" cy="4873625"/>
          </a:xfrm>
        </p:spPr>
      </p:pic>
    </p:spTree>
    <p:extLst>
      <p:ext uri="{BB962C8B-B14F-4D97-AF65-F5344CB8AC3E}">
        <p14:creationId xmlns:p14="http://schemas.microsoft.com/office/powerpoint/2010/main" val="28541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4872-E617-44ED-958E-478F6199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5CBB1-F607-5715-0F80-52DDB0E20E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20" y="1600200"/>
            <a:ext cx="2684960" cy="4873625"/>
          </a:xfrm>
        </p:spPr>
      </p:pic>
    </p:spTree>
    <p:extLst>
      <p:ext uri="{BB962C8B-B14F-4D97-AF65-F5344CB8AC3E}">
        <p14:creationId xmlns:p14="http://schemas.microsoft.com/office/powerpoint/2010/main" val="247508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037A1D-7BB6-BA24-5EF5-C38AE3CDDA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15" y="1600200"/>
            <a:ext cx="3702969" cy="4873625"/>
          </a:xfrm>
        </p:spPr>
      </p:pic>
    </p:spTree>
    <p:extLst>
      <p:ext uri="{BB962C8B-B14F-4D97-AF65-F5344CB8AC3E}">
        <p14:creationId xmlns:p14="http://schemas.microsoft.com/office/powerpoint/2010/main" val="350186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8F4-BFD7-445C-881E-1CA8816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CBBBAF-AA1C-0D3D-E74B-FDF28D71B6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2001733"/>
            <a:ext cx="6724996" cy="4070559"/>
          </a:xfrm>
        </p:spPr>
      </p:pic>
    </p:spTree>
    <p:extLst>
      <p:ext uri="{BB962C8B-B14F-4D97-AF65-F5344CB8AC3E}">
        <p14:creationId xmlns:p14="http://schemas.microsoft.com/office/powerpoint/2010/main" val="414607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2DD5-3965-4D96-83DB-69A5BBF2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54A778-91BA-94F2-C5AE-2DCFD894D5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52" y="1804873"/>
            <a:ext cx="6737696" cy="4464279"/>
          </a:xfrm>
        </p:spPr>
      </p:pic>
    </p:spTree>
    <p:extLst>
      <p:ext uri="{BB962C8B-B14F-4D97-AF65-F5344CB8AC3E}">
        <p14:creationId xmlns:p14="http://schemas.microsoft.com/office/powerpoint/2010/main" val="40221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FF5F-38B1-4702-BAA5-8BFAA7DF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792707-E9D5-8D13-6895-8F92E36582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2490708"/>
            <a:ext cx="6724996" cy="3092609"/>
          </a:xfrm>
        </p:spPr>
      </p:pic>
    </p:spTree>
    <p:extLst>
      <p:ext uri="{BB962C8B-B14F-4D97-AF65-F5344CB8AC3E}">
        <p14:creationId xmlns:p14="http://schemas.microsoft.com/office/powerpoint/2010/main" val="53782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89F1-6875-4ACB-AB9B-DF6D7B8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CC60F2-86E0-BF77-5824-C83DBC4C6B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72" y="1556792"/>
            <a:ext cx="4719255" cy="4683230"/>
          </a:xfrm>
        </p:spPr>
      </p:pic>
    </p:spTree>
    <p:extLst>
      <p:ext uri="{BB962C8B-B14F-4D97-AF65-F5344CB8AC3E}">
        <p14:creationId xmlns:p14="http://schemas.microsoft.com/office/powerpoint/2010/main" val="315314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Tools and Technology Used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D2611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Features of 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 of Proposed System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D2611C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 and their role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System Flow Diagram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Data Flow Diagram ( All Levels)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Use Case Diagram 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Data Dictionary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Screenshots of Development Phase 1 ( Designing of your Project) 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Screenshots of Development Phase 2 ( Features Implementation)</a:t>
            </a:r>
          </a:p>
          <a:p>
            <a:pPr>
              <a:buFont typeface="Wingdings" pitchFamily="2" charset="2"/>
              <a:buChar char="Ø"/>
            </a:pP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E33F-CAF7-432E-A841-866EFCBD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4092E-2181-6CEA-7377-0859C3D4DA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1893777"/>
            <a:ext cx="6724996" cy="4286470"/>
          </a:xfrm>
        </p:spPr>
      </p:pic>
    </p:spTree>
    <p:extLst>
      <p:ext uri="{BB962C8B-B14F-4D97-AF65-F5344CB8AC3E}">
        <p14:creationId xmlns:p14="http://schemas.microsoft.com/office/powerpoint/2010/main" val="793281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8F4-BFD7-445C-881E-1CA8816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Development Phase 1 ( Designing of your Project)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E2F-3232-4A7C-B5FC-568C9A53EF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Screenshots of Designing of your System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C4899-4C45-CA59-6CC0-F6D29DC88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0" y="2204864"/>
            <a:ext cx="7092280" cy="39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8F4-BFD7-445C-881E-1CA8816D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Development Phase 2 ( Features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E2F-3232-4A7C-B5FC-568C9A53EF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Screenshots of your System’s Features Implementation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3BFE5-570F-1B6A-5FB6-FF54A5B8D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0" y="2656546"/>
            <a:ext cx="6786500" cy="381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today’s competitive world, learning skills through a laptop or system has become a basic need for almost every students. But that requirement comes with a cost.</a:t>
            </a:r>
          </a:p>
          <a:p>
            <a:r>
              <a:rPr lang="en-US" dirty="0"/>
              <a:t> A well configured laptop costs a lot for a middle class family.</a:t>
            </a:r>
          </a:p>
          <a:p>
            <a:r>
              <a:rPr lang="en-US" dirty="0"/>
              <a:t> Renting a laptop could be an alternative, but there is no secured platform to allow any user to rent one. </a:t>
            </a:r>
          </a:p>
          <a:p>
            <a:r>
              <a:rPr lang="en-US" dirty="0"/>
              <a:t>To overcome these problems, we propose a web application called Laptop Renting System. </a:t>
            </a:r>
          </a:p>
          <a:p>
            <a:r>
              <a:rPr lang="en-US" dirty="0"/>
              <a:t>The basic idea is to create a web application platform to rent the laptops on demand online which is available 24/7 removing the problem of high cost. </a:t>
            </a:r>
          </a:p>
          <a:p>
            <a:r>
              <a:rPr lang="en-US" dirty="0"/>
              <a:t>This website eases the task of renting a laptop online.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Processor : intel core I3/I5.</a:t>
            </a:r>
          </a:p>
          <a:p>
            <a:r>
              <a:rPr lang="en-US" b="1" dirty="0"/>
              <a:t>RAM : 4GB/8GB.</a:t>
            </a:r>
          </a:p>
          <a:p>
            <a:r>
              <a:rPr lang="en-US" b="1" dirty="0"/>
              <a:t>Hard disk : 512GB/1TB.</a:t>
            </a:r>
          </a:p>
          <a:p>
            <a:r>
              <a:rPr lang="en-US" b="1" dirty="0"/>
              <a:t>Monitor : 15.6 color  monitor or advance.</a:t>
            </a:r>
          </a:p>
          <a:p>
            <a:r>
              <a:rPr lang="en-US" b="1" dirty="0"/>
              <a:t>Device : Keyboard, Mouse.</a:t>
            </a:r>
          </a:p>
          <a:p>
            <a:r>
              <a:rPr lang="en-US" b="1" dirty="0"/>
              <a:t>Operating System : windowsXP,windows10.</a:t>
            </a:r>
          </a:p>
          <a:p>
            <a:r>
              <a:rPr lang="en-US" b="1" dirty="0"/>
              <a:t>Control Panel :Xampp Control panel/Wamp Control Panel.</a:t>
            </a:r>
          </a:p>
          <a:p>
            <a:r>
              <a:rPr lang="en-US" b="1" dirty="0"/>
              <a:t>Software Development Kit : google chrome,internet Explorer,Mozilla FireFox(any appropriate or suitable browser).</a:t>
            </a:r>
          </a:p>
          <a:p>
            <a:r>
              <a:rPr lang="en-US" b="1" dirty="0"/>
              <a:t>Programming language : PHP, HTML, JAVASCRIPT.</a:t>
            </a:r>
          </a:p>
          <a:p>
            <a:r>
              <a:rPr lang="en-US" b="1" dirty="0"/>
              <a:t>Server : Apache Web Server.</a:t>
            </a:r>
          </a:p>
          <a:p>
            <a:r>
              <a:rPr lang="en-US" b="1" dirty="0"/>
              <a:t>Database : MySQL.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/>
              <a:t>Features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Registration.</a:t>
            </a:r>
          </a:p>
          <a:p>
            <a:r>
              <a:rPr lang="en-US" dirty="0"/>
              <a:t>User login.</a:t>
            </a:r>
          </a:p>
          <a:p>
            <a:r>
              <a:rPr lang="en-US" dirty="0"/>
              <a:t>Admin Login.</a:t>
            </a:r>
          </a:p>
          <a:p>
            <a:r>
              <a:rPr lang="en-US" dirty="0"/>
              <a:t>Booking.</a:t>
            </a:r>
          </a:p>
          <a:p>
            <a:r>
              <a:rPr lang="en-US" dirty="0"/>
              <a:t>Manage products.</a:t>
            </a:r>
          </a:p>
          <a:p>
            <a:r>
              <a:rPr lang="en-US" dirty="0"/>
              <a:t>Manage bookings.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Proposed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can only rent laptop in limited area. For example campus.</a:t>
            </a:r>
          </a:p>
          <a:p>
            <a:r>
              <a:rPr lang="en-US" dirty="0"/>
              <a:t>One user can  only rent one laptop at a  time.</a:t>
            </a:r>
          </a:p>
          <a:p>
            <a:r>
              <a:rPr lang="en-US" dirty="0"/>
              <a:t>Once the renting time is over , user have to return the laptop. For extending the renting period the user have to book the slot again.</a:t>
            </a:r>
          </a:p>
          <a:p>
            <a:r>
              <a:rPr lang="en-US" dirty="0"/>
              <a:t>The user can rent the laptop for maximum 3 days.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online payments.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license verification.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inherit"/>
              </a:rPr>
              <a:t>Admin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Dashboard: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the  details of total products which is available for rent and view booking details in briefs.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Products: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manage the laptop.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Reg Users: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detail of registered users.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Booking For Rent: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</a:t>
            </a:r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view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manage and cancel the booking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Search: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search laptop and desktop booking by user’s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i="0" dirty="0">
                <a:effectLst/>
                <a:latin typeface="inherit"/>
              </a:rPr>
              <a:t>Registered Users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dirty="0">
                <a:solidFill>
                  <a:srgbClr val="666666"/>
                </a:solidFill>
                <a:latin typeface="inherit"/>
              </a:rPr>
              <a:t>H</a:t>
            </a: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ome 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Page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see the listed laptop and desktops on the home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About Us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view the about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Laptop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 can view the total laptops available for rent.</a:t>
            </a:r>
          </a:p>
          <a:p>
            <a:pPr algn="l" fontAlgn="base">
              <a:buFont typeface="+mj-lt"/>
              <a:buAutoNum type="arabicPeriod"/>
            </a:pPr>
            <a:r>
              <a:rPr lang="en-US" sz="2600" b="1" i="0" dirty="0">
                <a:solidFill>
                  <a:srgbClr val="666666"/>
                </a:solidFill>
                <a:effectLst/>
                <a:latin typeface="inherit"/>
              </a:rPr>
              <a:t>Contact Us</a:t>
            </a:r>
            <a:r>
              <a:rPr lang="en-US" sz="2200" b="1" i="0" dirty="0"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Users can view the contact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sz="2600" b="1" i="0" dirty="0">
                <a:solidFill>
                  <a:srgbClr val="666666"/>
                </a:solidFill>
                <a:effectLst/>
                <a:latin typeface="inherit"/>
              </a:rPr>
              <a:t>My Booking</a:t>
            </a:r>
            <a:r>
              <a:rPr lang="en-US" sz="1900" b="1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In this user can view the detail of the booking like the status of the booking, how much cost will be taken, and also take a print of the invoice.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My Account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1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The user can update his/her profile, change the password and recover the password.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49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Flow Diagram 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D269E0-3FEB-304E-D6F8-BF72156C53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00756"/>
            <a:ext cx="4307132" cy="5110060"/>
          </a:xfrm>
        </p:spPr>
      </p:pic>
    </p:spTree>
    <p:extLst>
      <p:ext uri="{BB962C8B-B14F-4D97-AF65-F5344CB8AC3E}">
        <p14:creationId xmlns:p14="http://schemas.microsoft.com/office/powerpoint/2010/main" val="1888272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224</TotalTime>
  <Words>656</Words>
  <Application>Microsoft Office PowerPoint</Application>
  <PresentationFormat>On-screen Show (4:3)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Century Schoolbook</vt:lpstr>
      <vt:lpstr>inherit</vt:lpstr>
      <vt:lpstr>Times New Roman</vt:lpstr>
      <vt:lpstr>Verdana</vt:lpstr>
      <vt:lpstr>Wingdings</vt:lpstr>
      <vt:lpstr>Wingdings 2</vt:lpstr>
      <vt:lpstr>Oriel</vt:lpstr>
      <vt:lpstr>Laptop And Desktop Rental System</vt:lpstr>
      <vt:lpstr>INDEX</vt:lpstr>
      <vt:lpstr>Abstract </vt:lpstr>
      <vt:lpstr>Tools and Technology Used</vt:lpstr>
      <vt:lpstr>Features of Proposed System</vt:lpstr>
      <vt:lpstr>Limitation of Proposed System</vt:lpstr>
      <vt:lpstr>Users and their role description</vt:lpstr>
      <vt:lpstr>Users and their role description</vt:lpstr>
      <vt:lpstr>System Flow Diagram </vt:lpstr>
      <vt:lpstr>Data Flow Diagram </vt:lpstr>
      <vt:lpstr>Data Flow Diagram</vt:lpstr>
      <vt:lpstr>Data Flow Diagram</vt:lpstr>
      <vt:lpstr>Data Flow Diagram</vt:lpstr>
      <vt:lpstr>Data Flow Diagram</vt:lpstr>
      <vt:lpstr>Use Case Diagram </vt:lpstr>
      <vt:lpstr>Data Dictionary </vt:lpstr>
      <vt:lpstr>Data Dictionary</vt:lpstr>
      <vt:lpstr>Data Dictionary</vt:lpstr>
      <vt:lpstr>Data Dictionary</vt:lpstr>
      <vt:lpstr>Data Dictionary</vt:lpstr>
      <vt:lpstr>Screenshots of Development Phase 1 ( Designing of your Project) </vt:lpstr>
      <vt:lpstr>Screenshots of Development Phase 2 ( Features Implementation)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harshil patel</cp:lastModifiedBy>
  <cp:revision>65</cp:revision>
  <dcterms:created xsi:type="dcterms:W3CDTF">2017-10-03T10:36:15Z</dcterms:created>
  <dcterms:modified xsi:type="dcterms:W3CDTF">2023-03-04T15:13:40Z</dcterms:modified>
</cp:coreProperties>
</file>