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63" r:id="rId11"/>
    <p:sldId id="278" r:id="rId12"/>
    <p:sldId id="265" r:id="rId13"/>
    <p:sldId id="281" r:id="rId14"/>
    <p:sldId id="266" r:id="rId15"/>
    <p:sldId id="268" r:id="rId16"/>
    <p:sldId id="269" r:id="rId17"/>
    <p:sldId id="271" r:id="rId18"/>
    <p:sldId id="273" r:id="rId19"/>
    <p:sldId id="275" r:id="rId20"/>
    <p:sldId id="27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577-5CE9-4B54-90BA-5B0CC6161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rental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DBB-C66C-403F-ACBE-18E78624A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You're better off driving our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27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88C4-FDDD-4847-B4F9-159F95D3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843A-D34A-4FE0-8167-52E7081C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Internet Connectivity</a:t>
            </a:r>
          </a:p>
          <a:p>
            <a:r>
              <a:rPr lang="en-US" sz="2800" dirty="0"/>
              <a:t>Limited Pickup &amp; Drop Points</a:t>
            </a:r>
          </a:p>
          <a:p>
            <a:r>
              <a:rPr lang="en-US" sz="2800" dirty="0"/>
              <a:t>GPS tracking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262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1569-0580-43AD-9CB0-50C94673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3337559" cy="1005840"/>
          </a:xfrm>
        </p:spPr>
        <p:txBody>
          <a:bodyPr/>
          <a:lstStyle/>
          <a:p>
            <a:r>
              <a:rPr lang="en-IN" dirty="0"/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C0C7F-F253-4946-9095-75160B2B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63" y="68289"/>
            <a:ext cx="7788315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60A0A-020C-4EFF-B2E6-B2A7C456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1137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2B219-A778-43F7-AE2B-3C042525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559293"/>
            <a:ext cx="10952480" cy="61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26E-C326-44A3-8A38-E5AD4121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6F73-5126-4DC1-8A99-6A9A3221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Roles</a:t>
            </a:r>
          </a:p>
          <a:p>
            <a:pPr lvl="1"/>
            <a:endParaRPr lang="en-IN" sz="2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0CC12-EEFA-4DA6-A98C-B11A5AD0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13612"/>
              </p:ext>
            </p:extLst>
          </p:nvPr>
        </p:nvGraphicFramePr>
        <p:xfrm>
          <a:off x="1374774" y="2892568"/>
          <a:ext cx="8128000" cy="21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798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9760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6743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295219"/>
                    </a:ext>
                  </a:extLst>
                </a:gridCol>
              </a:tblGrid>
              <a:tr h="5803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17735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RoleId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role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657996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 of role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5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1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48E-0D19-4DC1-8063-6180232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1" y="424069"/>
            <a:ext cx="1889760" cy="51683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USER</a:t>
            </a:r>
            <a:endParaRPr lang="en-IN" sz="2800" dirty="0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2865AB-3274-43C7-993A-0FCDCA9FF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95375"/>
              </p:ext>
            </p:extLst>
          </p:nvPr>
        </p:nvGraphicFramePr>
        <p:xfrm>
          <a:off x="1030288" y="1163541"/>
          <a:ext cx="10131424" cy="51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107809832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30724716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82483632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150160903"/>
                    </a:ext>
                  </a:extLst>
                </a:gridCol>
              </a:tblGrid>
              <a:tr h="4140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19229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42490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0782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119550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MobileNo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INT(10)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Mobile no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394943"/>
                  </a:ext>
                </a:extLst>
              </a:tr>
              <a:tr h="10576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Password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VARCHAR(16)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Password of user account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483928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Address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Address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417944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RoleId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10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9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4FEC-9BB8-4DBB-851B-85F13D22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0574"/>
          </a:xfrm>
        </p:spPr>
        <p:txBody>
          <a:bodyPr>
            <a:normAutofit fontScale="90000"/>
          </a:bodyPr>
          <a:lstStyle/>
          <a:p>
            <a:r>
              <a:rPr lang="en-US" dirty="0"/>
              <a:t>BOOKING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5A5B91-5CD0-49C6-9DDD-C1297CDB4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7602"/>
              </p:ext>
            </p:extLst>
          </p:nvPr>
        </p:nvGraphicFramePr>
        <p:xfrm>
          <a:off x="1280160" y="1388458"/>
          <a:ext cx="9348308" cy="485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654575774"/>
                    </a:ext>
                  </a:extLst>
                </a:gridCol>
                <a:gridCol w="2113834">
                  <a:extLst>
                    <a:ext uri="{9D8B030D-6E8A-4147-A177-3AD203B41FA5}">
                      <a16:colId xmlns:a16="http://schemas.microsoft.com/office/drawing/2014/main" val="2770891208"/>
                    </a:ext>
                  </a:extLst>
                </a:gridCol>
                <a:gridCol w="2337077">
                  <a:extLst>
                    <a:ext uri="{9D8B030D-6E8A-4147-A177-3AD203B41FA5}">
                      <a16:colId xmlns:a16="http://schemas.microsoft.com/office/drawing/2014/main" val="4158786746"/>
                    </a:ext>
                  </a:extLst>
                </a:gridCol>
                <a:gridCol w="2337077">
                  <a:extLst>
                    <a:ext uri="{9D8B030D-6E8A-4147-A177-3AD203B41FA5}">
                      <a16:colId xmlns:a16="http://schemas.microsoft.com/office/drawing/2014/main" val="3896072737"/>
                    </a:ext>
                  </a:extLst>
                </a:gridCol>
              </a:tblGrid>
              <a:tr h="6641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2268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Booking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97309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SecurityProof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proof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032695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SecurityDepositAmount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DECIMAL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Deposit amount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47500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 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17863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77533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DropLocationId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Droplocation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1005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Pickuplocationid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384452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PaymentId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6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C78-09F5-4B41-808F-D2EB3EA2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810"/>
            <a:ext cx="10131425" cy="583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carBookingdetails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44CB7B-2C04-40F8-B027-378C3AC6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64871"/>
              </p:ext>
            </p:extLst>
          </p:nvPr>
        </p:nvGraphicFramePr>
        <p:xfrm>
          <a:off x="1849120" y="121485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9053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7335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1459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067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1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Booking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5607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1EBAB4-3308-47DE-94B7-8B397F9811B1}"/>
              </a:ext>
            </a:extLst>
          </p:cNvPr>
          <p:cNvSpPr txBox="1"/>
          <p:nvPr/>
        </p:nvSpPr>
        <p:spPr>
          <a:xfrm>
            <a:off x="88900" y="3335774"/>
            <a:ext cx="2766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LOCATION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9DD0FBA-0A92-4FD6-918B-0062EA73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68627"/>
              </p:ext>
            </p:extLst>
          </p:nvPr>
        </p:nvGraphicFramePr>
        <p:xfrm>
          <a:off x="1849120" y="4260427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6762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3043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7578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14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location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4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4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C9E-EAE0-4764-A19C-E64D7C0F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1" y="172721"/>
            <a:ext cx="3256279" cy="1148080"/>
          </a:xfrm>
        </p:spPr>
        <p:txBody>
          <a:bodyPr>
            <a:normAutofit/>
          </a:bodyPr>
          <a:lstStyle/>
          <a:p>
            <a:r>
              <a:rPr lang="en-US" sz="3200" dirty="0"/>
              <a:t>category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A0A5AD-141F-4F40-909F-38491938B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07323"/>
              </p:ext>
            </p:extLst>
          </p:nvPr>
        </p:nvGraphicFramePr>
        <p:xfrm>
          <a:off x="2032000" y="132080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34222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5984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6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420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83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06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B03D4B-E85A-4F94-A3F1-8B82CAF74AD5}"/>
              </a:ext>
            </a:extLst>
          </p:cNvPr>
          <p:cNvSpPr txBox="1"/>
          <p:nvPr/>
        </p:nvSpPr>
        <p:spPr>
          <a:xfrm>
            <a:off x="314960" y="34290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MODEL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B38B2B0B-32F9-417D-B2E8-BC40D7D8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39227"/>
              </p:ext>
            </p:extLst>
          </p:nvPr>
        </p:nvGraphicFramePr>
        <p:xfrm>
          <a:off x="2032000" y="401377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9712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2322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80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58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model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ModelYear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Modelyear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9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PlateNumber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Platenumber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4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93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2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B4B8-DF53-4267-8DD7-9730D14F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212490"/>
            <a:ext cx="1965960" cy="584775"/>
          </a:xfrm>
        </p:spPr>
        <p:txBody>
          <a:bodyPr>
            <a:normAutofit/>
          </a:bodyPr>
          <a:lstStyle/>
          <a:p>
            <a:r>
              <a:rPr lang="en-US" sz="3200" dirty="0"/>
              <a:t>Car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8A2E0B-6C75-4D71-87DB-A7AC7659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88474"/>
              </p:ext>
            </p:extLst>
          </p:nvPr>
        </p:nvGraphicFramePr>
        <p:xfrm>
          <a:off x="1573530" y="771570"/>
          <a:ext cx="90449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1916510867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185426147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6284686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17663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4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PlateNo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VARCHAR(10)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Plateno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Status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Status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model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category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53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654D23-FA53-4F81-B0D4-EF90A56F331A}"/>
              </a:ext>
            </a:extLst>
          </p:cNvPr>
          <p:cNvSpPr txBox="1"/>
          <p:nvPr/>
        </p:nvSpPr>
        <p:spPr>
          <a:xfrm>
            <a:off x="472441" y="35209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CLIENT SUPPORT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D3B678C-2ADE-4C62-BE34-D270F150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93139"/>
              </p:ext>
            </p:extLst>
          </p:nvPr>
        </p:nvGraphicFramePr>
        <p:xfrm>
          <a:off x="1573530" y="4105766"/>
          <a:ext cx="904494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563792659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948482213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1901086844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398373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23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TicketId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ticket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02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Current 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7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4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0404-E989-4F84-B996-1D984D48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1" y="538479"/>
            <a:ext cx="3611879" cy="995681"/>
          </a:xfrm>
        </p:spPr>
        <p:txBody>
          <a:bodyPr>
            <a:normAutofit/>
          </a:bodyPr>
          <a:lstStyle/>
          <a:p>
            <a:r>
              <a:rPr lang="en-US" sz="3200" dirty="0"/>
              <a:t>review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7B3FC1-F837-4CB0-B64E-C9D85514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30568"/>
              </p:ext>
            </p:extLst>
          </p:nvPr>
        </p:nvGraphicFramePr>
        <p:xfrm>
          <a:off x="1289878" y="1691640"/>
          <a:ext cx="9408604" cy="307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151">
                  <a:extLst>
                    <a:ext uri="{9D8B030D-6E8A-4147-A177-3AD203B41FA5}">
                      <a16:colId xmlns:a16="http://schemas.microsoft.com/office/drawing/2014/main" val="4124219237"/>
                    </a:ext>
                  </a:extLst>
                </a:gridCol>
                <a:gridCol w="2352151">
                  <a:extLst>
                    <a:ext uri="{9D8B030D-6E8A-4147-A177-3AD203B41FA5}">
                      <a16:colId xmlns:a16="http://schemas.microsoft.com/office/drawing/2014/main" val="354954264"/>
                    </a:ext>
                  </a:extLst>
                </a:gridCol>
                <a:gridCol w="2032220">
                  <a:extLst>
                    <a:ext uri="{9D8B030D-6E8A-4147-A177-3AD203B41FA5}">
                      <a16:colId xmlns:a16="http://schemas.microsoft.com/office/drawing/2014/main" val="3453075866"/>
                    </a:ext>
                  </a:extLst>
                </a:gridCol>
                <a:gridCol w="2672082">
                  <a:extLst>
                    <a:ext uri="{9D8B030D-6E8A-4147-A177-3AD203B41FA5}">
                      <a16:colId xmlns:a16="http://schemas.microsoft.com/office/drawing/2014/main" val="922544672"/>
                    </a:ext>
                  </a:extLst>
                </a:gridCol>
              </a:tblGrid>
              <a:tr h="73763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758261"/>
                  </a:ext>
                </a:extLst>
              </a:tr>
              <a:tr h="737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ReviewId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Review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91751"/>
                  </a:ext>
                </a:extLst>
              </a:tr>
              <a:tr h="4297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298956"/>
                  </a:ext>
                </a:extLst>
              </a:tr>
              <a:tr h="53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80175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Timestamp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 and time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3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4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1995-4139-499E-BB99-A4BB82EC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DC47-A332-41A0-966D-9C02FF84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39642"/>
          </a:xfrm>
        </p:spPr>
        <p:txBody>
          <a:bodyPr>
            <a:normAutofit/>
          </a:bodyPr>
          <a:lstStyle/>
          <a:p>
            <a:r>
              <a:rPr lang="en-US" sz="2800" dirty="0"/>
              <a:t>Group No : 13</a:t>
            </a:r>
          </a:p>
          <a:p>
            <a:r>
              <a:rPr lang="en-US" sz="2800" dirty="0"/>
              <a:t>Members : B32 Mansuri Mohammed Sufyan</a:t>
            </a:r>
          </a:p>
          <a:p>
            <a:pPr marL="1828800" lvl="4" indent="0">
              <a:buNone/>
            </a:pPr>
            <a:r>
              <a:rPr lang="en-US" sz="2800" dirty="0"/>
              <a:t> B43 Patel </a:t>
            </a:r>
            <a:r>
              <a:rPr lang="en-US" sz="2800" dirty="0" err="1"/>
              <a:t>Harshil</a:t>
            </a:r>
            <a:endParaRPr lang="en-US" sz="2800" dirty="0"/>
          </a:p>
          <a:p>
            <a:pPr marL="1828800" lvl="4" indent="0">
              <a:buNone/>
            </a:pPr>
            <a:r>
              <a:rPr lang="en-US" sz="2800" dirty="0"/>
              <a:t> B55 </a:t>
            </a:r>
            <a:r>
              <a:rPr lang="en-US" sz="2800" dirty="0" err="1"/>
              <a:t>Shahu</a:t>
            </a:r>
            <a:r>
              <a:rPr lang="en-US" sz="2800" dirty="0"/>
              <a:t> </a:t>
            </a:r>
            <a:r>
              <a:rPr lang="en-US" sz="2800" dirty="0" err="1"/>
              <a:t>Dipakkumar</a:t>
            </a:r>
            <a:endParaRPr lang="en-US" sz="2800" dirty="0"/>
          </a:p>
          <a:p>
            <a:r>
              <a:rPr lang="en-US" sz="2800" dirty="0"/>
              <a:t>Guide : Het </a:t>
            </a:r>
            <a:r>
              <a:rPr lang="en-US" sz="2800" dirty="0" err="1"/>
              <a:t>Rachh</a:t>
            </a:r>
            <a:endParaRPr lang="en-US" sz="2800" dirty="0"/>
          </a:p>
          <a:p>
            <a:pPr marL="1828800" lvl="4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1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B6CE-DB54-4466-8A1E-FC67D38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1" y="39315"/>
            <a:ext cx="3896359" cy="1060027"/>
          </a:xfrm>
        </p:spPr>
        <p:txBody>
          <a:bodyPr>
            <a:normAutofit/>
          </a:bodyPr>
          <a:lstStyle/>
          <a:p>
            <a:r>
              <a:rPr lang="en-US" sz="3200" dirty="0"/>
              <a:t>PAYMENT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63FF1E-4FE8-4022-8A60-FB7BC1D5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34659"/>
              </p:ext>
            </p:extLst>
          </p:nvPr>
        </p:nvGraphicFramePr>
        <p:xfrm>
          <a:off x="1676400" y="885982"/>
          <a:ext cx="9225280" cy="313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4124219237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54954264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453075866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922544672"/>
                    </a:ext>
                  </a:extLst>
                </a:gridCol>
              </a:tblGrid>
              <a:tr h="57962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758261"/>
                  </a:ext>
                </a:extLst>
              </a:tr>
              <a:tr h="5796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91751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ModeOfpayment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paymentmode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298956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Amount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DECIMAL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Paid amount</a:t>
                      </a: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80175"/>
                  </a:ext>
                </a:extLst>
              </a:tr>
              <a:tr h="5796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Timestamp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 and time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316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78FC93-2282-4DBF-ACA0-308C71D0A845}"/>
              </a:ext>
            </a:extLst>
          </p:cNvPr>
          <p:cNvSpPr txBox="1"/>
          <p:nvPr/>
        </p:nvSpPr>
        <p:spPr>
          <a:xfrm>
            <a:off x="599440" y="42878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MODE OF PAYMENT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B6FE933-B230-4635-96D9-E16CA383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08525"/>
              </p:ext>
            </p:extLst>
          </p:nvPr>
        </p:nvGraphicFramePr>
        <p:xfrm>
          <a:off x="1676400" y="5017688"/>
          <a:ext cx="93167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80">
                  <a:extLst>
                    <a:ext uri="{9D8B030D-6E8A-4147-A177-3AD203B41FA5}">
                      <a16:colId xmlns:a16="http://schemas.microsoft.com/office/drawing/2014/main" val="713246227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2985782161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55821055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165829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1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4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8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73DFB-1FAF-4DA7-85E4-EADF850DB9BE}"/>
              </a:ext>
            </a:extLst>
          </p:cNvPr>
          <p:cNvSpPr txBox="1"/>
          <p:nvPr/>
        </p:nvSpPr>
        <p:spPr>
          <a:xfrm>
            <a:off x="3561492" y="2644170"/>
            <a:ext cx="5069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Thankyou</a:t>
            </a:r>
            <a:endParaRPr lang="en-IN" sz="9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ECBD-FF9B-48A7-94D4-CE6F54AE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1E4D-E17B-47C2-9FDE-8C8388F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Car rental system allows individuals to book a self-drive rental car by the hour, day, week, or month. It seamlessly integrates into any platform as it is a web app. Our service enables users to rent self drive cars for traveling in the city or outstation.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694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846B-0734-4B0D-87E3-C98C81FC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089-F452-4C24-BBE6-A0628DE5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Front End  :	HTML, CSS, </a:t>
            </a:r>
            <a:r>
              <a:rPr lang="en-US" sz="2800" dirty="0" err="1"/>
              <a:t>Javascript</a:t>
            </a:r>
            <a:endParaRPr lang="en-US" sz="2800" dirty="0"/>
          </a:p>
          <a:p>
            <a:r>
              <a:rPr lang="en-US" sz="2800" dirty="0"/>
              <a:t>Back End   :	Django ( Python )</a:t>
            </a:r>
          </a:p>
          <a:p>
            <a:r>
              <a:rPr lang="en-US" sz="2800" dirty="0"/>
              <a:t>Database   :	MySQL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80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769A-796D-49E1-B0EC-4777A751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6E01-2743-4098-BE43-F31FF0F6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Easy Bookings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Testimonials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Quick and secure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Fleet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Website Analytics</a:t>
            </a:r>
            <a:r>
              <a:rPr lang="en-IN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Customer Support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62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D13-E01E-4BFD-8A91-EB4539D7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E57C-0EA6-4109-A4B8-76D46541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Customer</a:t>
            </a:r>
          </a:p>
          <a:p>
            <a:pPr lvl="1"/>
            <a:r>
              <a:rPr lang="en-US" sz="2600" dirty="0"/>
              <a:t>Login/Logout.</a:t>
            </a:r>
          </a:p>
          <a:p>
            <a:pPr lvl="1"/>
            <a:r>
              <a:rPr lang="en-US" sz="2600" dirty="0"/>
              <a:t>View fleet.</a:t>
            </a:r>
          </a:p>
          <a:p>
            <a:pPr lvl="1"/>
            <a:r>
              <a:rPr lang="en-US" sz="2600" dirty="0"/>
              <a:t>View their transaction history.</a:t>
            </a:r>
          </a:p>
          <a:p>
            <a:pPr lvl="1"/>
            <a:r>
              <a:rPr lang="en-US" sz="2600" dirty="0"/>
              <a:t>View &amp; manage their account details.</a:t>
            </a:r>
          </a:p>
          <a:p>
            <a:pPr lvl="1"/>
            <a:r>
              <a:rPr lang="en-US" sz="2600" dirty="0"/>
              <a:t>View &amp; give feedback</a:t>
            </a:r>
          </a:p>
        </p:txBody>
      </p:sp>
    </p:spTree>
    <p:extLst>
      <p:ext uri="{BB962C8B-B14F-4D97-AF65-F5344CB8AC3E}">
        <p14:creationId xmlns:p14="http://schemas.microsoft.com/office/powerpoint/2010/main" val="137312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B6DA-4539-4472-8327-13684DBB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991F-0149-4642-B19F-6C4E1D43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pPr lvl="1"/>
            <a:r>
              <a:rPr lang="en-IN" sz="2600" dirty="0"/>
              <a:t>Login/Logout.</a:t>
            </a:r>
          </a:p>
          <a:p>
            <a:pPr lvl="1"/>
            <a:r>
              <a:rPr lang="en-IN" sz="2600" dirty="0"/>
              <a:t>Admin can view &amp; manage fleet.</a:t>
            </a:r>
          </a:p>
          <a:p>
            <a:pPr lvl="1"/>
            <a:r>
              <a:rPr lang="en-IN" sz="2600" dirty="0"/>
              <a:t>Manage bookings.</a:t>
            </a:r>
          </a:p>
          <a:p>
            <a:pPr lvl="1"/>
            <a:r>
              <a:rPr lang="en-IN" sz="2600" dirty="0"/>
              <a:t>Manage users.</a:t>
            </a:r>
          </a:p>
          <a:p>
            <a:pPr lvl="1"/>
            <a:r>
              <a:rPr lang="en-IN" sz="2600" dirty="0"/>
              <a:t>View &amp; manage feedback.</a:t>
            </a:r>
          </a:p>
          <a:p>
            <a:pPr lvl="1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21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B6DA-4539-4472-8327-13684DBB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991F-0149-4642-B19F-6C4E1D43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Visitor</a:t>
            </a:r>
          </a:p>
          <a:p>
            <a:pPr lvl="1"/>
            <a:r>
              <a:rPr lang="en-IN" sz="2600" dirty="0"/>
              <a:t>Register.</a:t>
            </a:r>
          </a:p>
          <a:p>
            <a:pPr lvl="1"/>
            <a:r>
              <a:rPr lang="en-IN" sz="2600" dirty="0"/>
              <a:t>View fleet.</a:t>
            </a:r>
          </a:p>
          <a:p>
            <a:pPr lvl="1"/>
            <a:r>
              <a:rPr lang="en-IN" sz="2600" dirty="0"/>
              <a:t>View Testimonials.</a:t>
            </a:r>
          </a:p>
          <a:p>
            <a:pPr lvl="1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322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FE97-9783-44CB-AFDC-E7B5AFD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36B6-9171-4AA8-A0EF-A9CE27EE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(Body)"/>
              </a:rPr>
              <a:t>Saves time and cost</a:t>
            </a:r>
          </a:p>
          <a:p>
            <a:r>
              <a:rPr lang="en-US" sz="2800" dirty="0">
                <a:latin typeface="Calibri (Body)"/>
              </a:rPr>
              <a:t>The car rental system present instant support to the clients.</a:t>
            </a:r>
          </a:p>
          <a:p>
            <a:r>
              <a:rPr lang="en-US" sz="2800" dirty="0">
                <a:latin typeface="Calibri (Body)"/>
              </a:rPr>
              <a:t>The car rental system gives an easy booking facility for the clients.</a:t>
            </a:r>
          </a:p>
          <a:p>
            <a:r>
              <a:rPr lang="en-US" sz="2800" dirty="0">
                <a:latin typeface="Calibri (Body)"/>
              </a:rPr>
              <a:t>The receipts can be easily generated from the rental system.</a:t>
            </a:r>
          </a:p>
          <a:p>
            <a:r>
              <a:rPr lang="en-US" sz="2800" dirty="0">
                <a:latin typeface="Calibri (Body)"/>
              </a:rPr>
              <a:t>The clients can make advance payment online and bookings for the cars.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353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260</TotalTime>
  <Words>718</Words>
  <Application>Microsoft Office PowerPoint</Application>
  <PresentationFormat>Widescreen</PresentationFormat>
  <Paragraphs>299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Celestial</vt:lpstr>
      <vt:lpstr>Car rental system</vt:lpstr>
      <vt:lpstr>Group details</vt:lpstr>
      <vt:lpstr>definition</vt:lpstr>
      <vt:lpstr>Technologies</vt:lpstr>
      <vt:lpstr>Features</vt:lpstr>
      <vt:lpstr>Modules</vt:lpstr>
      <vt:lpstr>Modules</vt:lpstr>
      <vt:lpstr>Modules</vt:lpstr>
      <vt:lpstr>Advantages</vt:lpstr>
      <vt:lpstr>Limitations</vt:lpstr>
      <vt:lpstr>USE CASE</vt:lpstr>
      <vt:lpstr>ER DIAGRAM</vt:lpstr>
      <vt:lpstr>Data dictionary</vt:lpstr>
      <vt:lpstr>USER</vt:lpstr>
      <vt:lpstr>BOOKING</vt:lpstr>
      <vt:lpstr>carBookingdetails</vt:lpstr>
      <vt:lpstr>category</vt:lpstr>
      <vt:lpstr>Car</vt:lpstr>
      <vt:lpstr>review</vt:lpstr>
      <vt:lpstr>PAYMENT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Sufyan Mansuri</dc:creator>
  <cp:lastModifiedBy>Sufyan Mansuri</cp:lastModifiedBy>
  <cp:revision>43</cp:revision>
  <dcterms:created xsi:type="dcterms:W3CDTF">2021-06-19T04:10:53Z</dcterms:created>
  <dcterms:modified xsi:type="dcterms:W3CDTF">2021-06-26T07:24:14Z</dcterms:modified>
</cp:coreProperties>
</file>