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9" r:id="rId3"/>
    <p:sldMasterId id="2147483826" r:id="rId4"/>
    <p:sldMasterId id="2147483861" r:id="rId5"/>
  </p:sld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4" r:id="rId13"/>
    <p:sldId id="263" r:id="rId14"/>
    <p:sldId id="267" r:id="rId15"/>
    <p:sldId id="266" r:id="rId16"/>
    <p:sldId id="265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1431B0-4A5D-4184-AD6C-D58DA3C1E1B8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4"/>
            <p14:sldId id="263"/>
          </p14:sldIdLst>
        </p14:section>
        <p14:section name="TEXT PROCESSING" id="{80FAAB5F-3B5C-45A6-87F5-64D83EDEBE21}">
          <p14:sldIdLst>
            <p14:sldId id="267"/>
            <p14:sldId id="266"/>
            <p14:sldId id="265"/>
            <p14:sldId id="268"/>
            <p14:sldId id="269"/>
          </p14:sldIdLst>
        </p14:section>
        <p14:section name="FEATURE EXTRACTION" id="{1D4014C9-2954-4402-AA6D-382DDFE498B6}">
          <p14:sldIdLst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Shah" initials="VS" lastIdx="1" clrIdx="0">
    <p:extLst>
      <p:ext uri="{19B8F6BF-5375-455C-9EA6-DF929625EA0E}">
        <p15:presenceInfo xmlns:p15="http://schemas.microsoft.com/office/powerpoint/2012/main" userId="Vishal Sh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2T01:59:10.523" idx="1">
    <p:pos x="1980" y="1661"/>
    <p:text>Just like the dusty books of library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C194C-09BC-41A7-A092-A55864F4F1C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039773-4F48-4B97-ABE2-706FF2525054}">
      <dgm:prSet/>
      <dgm:spPr/>
      <dgm:t>
        <a:bodyPr/>
        <a:lstStyle/>
        <a:p>
          <a:r>
            <a:rPr lang="en-US" b="1" u="sng" dirty="0"/>
            <a:t>ITS JUST FOUR STEPS </a:t>
          </a:r>
          <a:r>
            <a:rPr lang="en-US" dirty="0"/>
            <a:t>–</a:t>
          </a:r>
        </a:p>
      </dgm:t>
    </dgm:pt>
    <dgm:pt modelId="{ECF18E5D-A84D-4C63-98F5-BD34552376CF}" type="parTrans" cxnId="{4626D374-DEF6-4F59-B596-BA3A4D473A86}">
      <dgm:prSet/>
      <dgm:spPr/>
      <dgm:t>
        <a:bodyPr/>
        <a:lstStyle/>
        <a:p>
          <a:endParaRPr lang="en-US"/>
        </a:p>
      </dgm:t>
    </dgm:pt>
    <dgm:pt modelId="{FC10B981-05D8-443F-81DB-DE3C5D017084}" type="sibTrans" cxnId="{4626D374-DEF6-4F59-B596-BA3A4D473A86}">
      <dgm:prSet/>
      <dgm:spPr/>
      <dgm:t>
        <a:bodyPr/>
        <a:lstStyle/>
        <a:p>
          <a:endParaRPr lang="en-US"/>
        </a:p>
      </dgm:t>
    </dgm:pt>
    <dgm:pt modelId="{3AF36808-A641-4562-BAF2-75D8EA741574}">
      <dgm:prSet/>
      <dgm:spPr/>
      <dgm:t>
        <a:bodyPr/>
        <a:lstStyle/>
        <a:p>
          <a:r>
            <a:rPr lang="en-US"/>
            <a:t>Creepily acquire data from the vast amount of internet users without asking them </a:t>
          </a:r>
        </a:p>
      </dgm:t>
    </dgm:pt>
    <dgm:pt modelId="{98BAC8E4-92A3-4253-968E-94E90ED10F00}" type="parTrans" cxnId="{2DA99981-2FCA-4B72-80D7-6CCC4E9E3715}">
      <dgm:prSet/>
      <dgm:spPr/>
      <dgm:t>
        <a:bodyPr/>
        <a:lstStyle/>
        <a:p>
          <a:endParaRPr lang="en-US"/>
        </a:p>
      </dgm:t>
    </dgm:pt>
    <dgm:pt modelId="{669E3170-7123-4BAD-BDBF-2FB6523E9D97}" type="sibTrans" cxnId="{2DA99981-2FCA-4B72-80D7-6CCC4E9E3715}">
      <dgm:prSet/>
      <dgm:spPr/>
      <dgm:t>
        <a:bodyPr/>
        <a:lstStyle/>
        <a:p>
          <a:endParaRPr lang="en-US"/>
        </a:p>
      </dgm:t>
    </dgm:pt>
    <dgm:pt modelId="{D0DA748E-9D98-43D1-8A2A-CF883DF6EDE3}">
      <dgm:prSet/>
      <dgm:spPr/>
      <dgm:t>
        <a:bodyPr/>
        <a:lstStyle/>
        <a:p>
          <a:r>
            <a:rPr lang="en-US" dirty="0"/>
            <a:t>Clean that data  (not by using a broom </a:t>
          </a:r>
          <a:r>
            <a:rPr lang="en-US" dirty="0" err="1"/>
            <a:t>obvio</a:t>
          </a:r>
          <a:r>
            <a:rPr lang="en-US" dirty="0"/>
            <a:t>)</a:t>
          </a:r>
        </a:p>
      </dgm:t>
    </dgm:pt>
    <dgm:pt modelId="{8D877E53-500D-47C0-AF89-73AB2C7DB7E2}" type="parTrans" cxnId="{78BA8DE7-34A6-4D29-97C4-F8D082BAAF2A}">
      <dgm:prSet/>
      <dgm:spPr/>
      <dgm:t>
        <a:bodyPr/>
        <a:lstStyle/>
        <a:p>
          <a:endParaRPr lang="en-US"/>
        </a:p>
      </dgm:t>
    </dgm:pt>
    <dgm:pt modelId="{33C30FFB-3660-4194-A6ED-F4CA76C40DD1}" type="sibTrans" cxnId="{78BA8DE7-34A6-4D29-97C4-F8D082BAAF2A}">
      <dgm:prSet/>
      <dgm:spPr/>
      <dgm:t>
        <a:bodyPr/>
        <a:lstStyle/>
        <a:p>
          <a:endParaRPr lang="en-US"/>
        </a:p>
      </dgm:t>
    </dgm:pt>
    <dgm:pt modelId="{1C3BCE9C-FD64-475B-8AB2-0C8D075C6657}">
      <dgm:prSet/>
      <dgm:spPr/>
      <dgm:t>
        <a:bodyPr/>
        <a:lstStyle/>
        <a:p>
          <a:r>
            <a:rPr lang="en-US"/>
            <a:t>Convert it into mathematical representations coz computers aint smart as you </a:t>
          </a:r>
        </a:p>
      </dgm:t>
    </dgm:pt>
    <dgm:pt modelId="{63D8CDB2-4674-4EA9-B3A1-6606B745A7C0}" type="parTrans" cxnId="{95BC5AEB-B983-4C62-8CDD-E8D45B3F4C25}">
      <dgm:prSet/>
      <dgm:spPr/>
      <dgm:t>
        <a:bodyPr/>
        <a:lstStyle/>
        <a:p>
          <a:endParaRPr lang="en-US"/>
        </a:p>
      </dgm:t>
    </dgm:pt>
    <dgm:pt modelId="{0C06FEBF-CD7A-48AE-BCAA-ADFABF4AF3C3}" type="sibTrans" cxnId="{95BC5AEB-B983-4C62-8CDD-E8D45B3F4C25}">
      <dgm:prSet/>
      <dgm:spPr/>
      <dgm:t>
        <a:bodyPr/>
        <a:lstStyle/>
        <a:p>
          <a:endParaRPr lang="en-US"/>
        </a:p>
      </dgm:t>
    </dgm:pt>
    <dgm:pt modelId="{19E02204-16C0-4635-970B-89FCACF6FD8F}">
      <dgm:prSet/>
      <dgm:spPr/>
      <dgm:t>
        <a:bodyPr/>
        <a:lstStyle/>
        <a:p>
          <a:r>
            <a:rPr lang="en-US"/>
            <a:t>THE FINAL STEP- USE LAWS OF PROBABLITIES AND SOME REALLY COOL SOUNDING MODELS TO GENERATE STORIES OR UNDERSTAND HUMAN EMOTION </a:t>
          </a:r>
        </a:p>
      </dgm:t>
    </dgm:pt>
    <dgm:pt modelId="{2B366024-2751-43AD-BEC5-249904CB03ED}" type="parTrans" cxnId="{73987779-FF7C-45D2-AF0E-6B32C843707B}">
      <dgm:prSet/>
      <dgm:spPr/>
      <dgm:t>
        <a:bodyPr/>
        <a:lstStyle/>
        <a:p>
          <a:endParaRPr lang="en-US"/>
        </a:p>
      </dgm:t>
    </dgm:pt>
    <dgm:pt modelId="{2A3DC560-08D2-443C-B9BD-FA252AE01DF5}" type="sibTrans" cxnId="{73987779-FF7C-45D2-AF0E-6B32C843707B}">
      <dgm:prSet/>
      <dgm:spPr/>
      <dgm:t>
        <a:bodyPr/>
        <a:lstStyle/>
        <a:p>
          <a:endParaRPr lang="en-US"/>
        </a:p>
      </dgm:t>
    </dgm:pt>
    <dgm:pt modelId="{198B3803-D2ED-4BEC-884A-009FA2DB44F9}" type="pres">
      <dgm:prSet presAssocID="{7F8C194C-09BC-41A7-A092-A55864F4F1C7}" presName="vert0" presStyleCnt="0">
        <dgm:presLayoutVars>
          <dgm:dir/>
          <dgm:animOne val="branch"/>
          <dgm:animLvl val="lvl"/>
        </dgm:presLayoutVars>
      </dgm:prSet>
      <dgm:spPr/>
    </dgm:pt>
    <dgm:pt modelId="{B871FF8F-96CA-4FEE-BB39-F535245CE01D}" type="pres">
      <dgm:prSet presAssocID="{4F039773-4F48-4B97-ABE2-706FF2525054}" presName="thickLine" presStyleLbl="alignNode1" presStyleIdx="0" presStyleCnt="1"/>
      <dgm:spPr/>
    </dgm:pt>
    <dgm:pt modelId="{0D57B94D-6D18-42CD-A5F6-01096D8BA560}" type="pres">
      <dgm:prSet presAssocID="{4F039773-4F48-4B97-ABE2-706FF2525054}" presName="horz1" presStyleCnt="0"/>
      <dgm:spPr/>
    </dgm:pt>
    <dgm:pt modelId="{549FC73F-0104-45A7-B1A6-A486A1E8F14B}" type="pres">
      <dgm:prSet presAssocID="{4F039773-4F48-4B97-ABE2-706FF2525054}" presName="tx1" presStyleLbl="revTx" presStyleIdx="0" presStyleCnt="5"/>
      <dgm:spPr/>
    </dgm:pt>
    <dgm:pt modelId="{5B2590AB-921F-4D18-A06C-7482F48DA606}" type="pres">
      <dgm:prSet presAssocID="{4F039773-4F48-4B97-ABE2-706FF2525054}" presName="vert1" presStyleCnt="0"/>
      <dgm:spPr/>
    </dgm:pt>
    <dgm:pt modelId="{6D34BC3D-41EC-487D-BDE2-639D2449E27F}" type="pres">
      <dgm:prSet presAssocID="{3AF36808-A641-4562-BAF2-75D8EA741574}" presName="vertSpace2a" presStyleCnt="0"/>
      <dgm:spPr/>
    </dgm:pt>
    <dgm:pt modelId="{0C592FCA-3870-4631-BC28-437C15D762AC}" type="pres">
      <dgm:prSet presAssocID="{3AF36808-A641-4562-BAF2-75D8EA741574}" presName="horz2" presStyleCnt="0"/>
      <dgm:spPr/>
    </dgm:pt>
    <dgm:pt modelId="{4215F783-9E27-457C-BB19-3D5922F127E1}" type="pres">
      <dgm:prSet presAssocID="{3AF36808-A641-4562-BAF2-75D8EA741574}" presName="horzSpace2" presStyleCnt="0"/>
      <dgm:spPr/>
    </dgm:pt>
    <dgm:pt modelId="{E11D9871-505D-4E5E-BA5E-073C86253209}" type="pres">
      <dgm:prSet presAssocID="{3AF36808-A641-4562-BAF2-75D8EA741574}" presName="tx2" presStyleLbl="revTx" presStyleIdx="1" presStyleCnt="5"/>
      <dgm:spPr/>
    </dgm:pt>
    <dgm:pt modelId="{68F35EFB-2A4F-411F-95AE-0DB631DD518D}" type="pres">
      <dgm:prSet presAssocID="{3AF36808-A641-4562-BAF2-75D8EA741574}" presName="vert2" presStyleCnt="0"/>
      <dgm:spPr/>
    </dgm:pt>
    <dgm:pt modelId="{AF839887-77EA-4180-BC32-3ADD425F54FF}" type="pres">
      <dgm:prSet presAssocID="{3AF36808-A641-4562-BAF2-75D8EA741574}" presName="thinLine2b" presStyleLbl="callout" presStyleIdx="0" presStyleCnt="4"/>
      <dgm:spPr/>
    </dgm:pt>
    <dgm:pt modelId="{1044D0D5-69C0-4C78-A14D-179A74322BCB}" type="pres">
      <dgm:prSet presAssocID="{3AF36808-A641-4562-BAF2-75D8EA741574}" presName="vertSpace2b" presStyleCnt="0"/>
      <dgm:spPr/>
    </dgm:pt>
    <dgm:pt modelId="{0490264E-261B-40EC-9757-3D07F0EA2EFA}" type="pres">
      <dgm:prSet presAssocID="{D0DA748E-9D98-43D1-8A2A-CF883DF6EDE3}" presName="horz2" presStyleCnt="0"/>
      <dgm:spPr/>
    </dgm:pt>
    <dgm:pt modelId="{1F60E0C3-88FD-432C-9224-3FA8437A77E2}" type="pres">
      <dgm:prSet presAssocID="{D0DA748E-9D98-43D1-8A2A-CF883DF6EDE3}" presName="horzSpace2" presStyleCnt="0"/>
      <dgm:spPr/>
    </dgm:pt>
    <dgm:pt modelId="{E5970081-33BE-4C59-B99D-F418ECD31DF2}" type="pres">
      <dgm:prSet presAssocID="{D0DA748E-9D98-43D1-8A2A-CF883DF6EDE3}" presName="tx2" presStyleLbl="revTx" presStyleIdx="2" presStyleCnt="5"/>
      <dgm:spPr/>
    </dgm:pt>
    <dgm:pt modelId="{66870F9C-4D67-4B9A-8BCB-81916F93C609}" type="pres">
      <dgm:prSet presAssocID="{D0DA748E-9D98-43D1-8A2A-CF883DF6EDE3}" presName="vert2" presStyleCnt="0"/>
      <dgm:spPr/>
    </dgm:pt>
    <dgm:pt modelId="{E1302D3F-2F5A-4507-B675-43B403254707}" type="pres">
      <dgm:prSet presAssocID="{D0DA748E-9D98-43D1-8A2A-CF883DF6EDE3}" presName="thinLine2b" presStyleLbl="callout" presStyleIdx="1" presStyleCnt="4"/>
      <dgm:spPr/>
    </dgm:pt>
    <dgm:pt modelId="{C08EE319-4A51-41CB-852F-AAD7B3B7C946}" type="pres">
      <dgm:prSet presAssocID="{D0DA748E-9D98-43D1-8A2A-CF883DF6EDE3}" presName="vertSpace2b" presStyleCnt="0"/>
      <dgm:spPr/>
    </dgm:pt>
    <dgm:pt modelId="{27A85FC8-CE54-4D90-97DA-81C050EBAA9A}" type="pres">
      <dgm:prSet presAssocID="{1C3BCE9C-FD64-475B-8AB2-0C8D075C6657}" presName="horz2" presStyleCnt="0"/>
      <dgm:spPr/>
    </dgm:pt>
    <dgm:pt modelId="{22BD9634-804A-4C14-9415-F07B51B01E0A}" type="pres">
      <dgm:prSet presAssocID="{1C3BCE9C-FD64-475B-8AB2-0C8D075C6657}" presName="horzSpace2" presStyleCnt="0"/>
      <dgm:spPr/>
    </dgm:pt>
    <dgm:pt modelId="{3685DA4C-9F41-494E-8829-28F4742A81B3}" type="pres">
      <dgm:prSet presAssocID="{1C3BCE9C-FD64-475B-8AB2-0C8D075C6657}" presName="tx2" presStyleLbl="revTx" presStyleIdx="3" presStyleCnt="5"/>
      <dgm:spPr/>
    </dgm:pt>
    <dgm:pt modelId="{64668567-5EA9-447A-A15D-94BF63DF2120}" type="pres">
      <dgm:prSet presAssocID="{1C3BCE9C-FD64-475B-8AB2-0C8D075C6657}" presName="vert2" presStyleCnt="0"/>
      <dgm:spPr/>
    </dgm:pt>
    <dgm:pt modelId="{B1E91405-B061-4F0B-A831-565FBA9AEC52}" type="pres">
      <dgm:prSet presAssocID="{1C3BCE9C-FD64-475B-8AB2-0C8D075C6657}" presName="thinLine2b" presStyleLbl="callout" presStyleIdx="2" presStyleCnt="4"/>
      <dgm:spPr/>
    </dgm:pt>
    <dgm:pt modelId="{3ACD01EE-E1AC-4444-9E99-56E5EB3CFBD4}" type="pres">
      <dgm:prSet presAssocID="{1C3BCE9C-FD64-475B-8AB2-0C8D075C6657}" presName="vertSpace2b" presStyleCnt="0"/>
      <dgm:spPr/>
    </dgm:pt>
    <dgm:pt modelId="{781432D1-33A4-45B3-A3C5-AAD1B57976EA}" type="pres">
      <dgm:prSet presAssocID="{19E02204-16C0-4635-970B-89FCACF6FD8F}" presName="horz2" presStyleCnt="0"/>
      <dgm:spPr/>
    </dgm:pt>
    <dgm:pt modelId="{CBFE294D-C2E7-4D71-986F-EF5FA9D360CF}" type="pres">
      <dgm:prSet presAssocID="{19E02204-16C0-4635-970B-89FCACF6FD8F}" presName="horzSpace2" presStyleCnt="0"/>
      <dgm:spPr/>
    </dgm:pt>
    <dgm:pt modelId="{2B658A7E-577D-4115-B1F5-4CC78AF1F782}" type="pres">
      <dgm:prSet presAssocID="{19E02204-16C0-4635-970B-89FCACF6FD8F}" presName="tx2" presStyleLbl="revTx" presStyleIdx="4" presStyleCnt="5"/>
      <dgm:spPr/>
    </dgm:pt>
    <dgm:pt modelId="{9C22EF79-7495-4917-853E-304D70CFC5E0}" type="pres">
      <dgm:prSet presAssocID="{19E02204-16C0-4635-970B-89FCACF6FD8F}" presName="vert2" presStyleCnt="0"/>
      <dgm:spPr/>
    </dgm:pt>
    <dgm:pt modelId="{01E42DD4-2879-44F6-A234-B008DCD9C108}" type="pres">
      <dgm:prSet presAssocID="{19E02204-16C0-4635-970B-89FCACF6FD8F}" presName="thinLine2b" presStyleLbl="callout" presStyleIdx="3" presStyleCnt="4"/>
      <dgm:spPr/>
    </dgm:pt>
    <dgm:pt modelId="{98C9CEDD-B076-4EAA-9EFE-B31AE4A9D471}" type="pres">
      <dgm:prSet presAssocID="{19E02204-16C0-4635-970B-89FCACF6FD8F}" presName="vertSpace2b" presStyleCnt="0"/>
      <dgm:spPr/>
    </dgm:pt>
  </dgm:ptLst>
  <dgm:cxnLst>
    <dgm:cxn modelId="{0D4A840A-B118-4013-9A58-F6EDCE473C0D}" type="presOf" srcId="{D0DA748E-9D98-43D1-8A2A-CF883DF6EDE3}" destId="{E5970081-33BE-4C59-B99D-F418ECD31DF2}" srcOrd="0" destOrd="0" presId="urn:microsoft.com/office/officeart/2008/layout/LinedList"/>
    <dgm:cxn modelId="{527B5C20-57CF-41E8-8004-08385E2FA729}" type="presOf" srcId="{4F039773-4F48-4B97-ABE2-706FF2525054}" destId="{549FC73F-0104-45A7-B1A6-A486A1E8F14B}" srcOrd="0" destOrd="0" presId="urn:microsoft.com/office/officeart/2008/layout/LinedList"/>
    <dgm:cxn modelId="{EA0DCF24-946C-47BD-A68E-3D5CAB40F02C}" type="presOf" srcId="{1C3BCE9C-FD64-475B-8AB2-0C8D075C6657}" destId="{3685DA4C-9F41-494E-8829-28F4742A81B3}" srcOrd="0" destOrd="0" presId="urn:microsoft.com/office/officeart/2008/layout/LinedList"/>
    <dgm:cxn modelId="{D64A2364-5FC8-4C7C-AB27-711B2E9A6E70}" type="presOf" srcId="{3AF36808-A641-4562-BAF2-75D8EA741574}" destId="{E11D9871-505D-4E5E-BA5E-073C86253209}" srcOrd="0" destOrd="0" presId="urn:microsoft.com/office/officeart/2008/layout/LinedList"/>
    <dgm:cxn modelId="{4626D374-DEF6-4F59-B596-BA3A4D473A86}" srcId="{7F8C194C-09BC-41A7-A092-A55864F4F1C7}" destId="{4F039773-4F48-4B97-ABE2-706FF2525054}" srcOrd="0" destOrd="0" parTransId="{ECF18E5D-A84D-4C63-98F5-BD34552376CF}" sibTransId="{FC10B981-05D8-443F-81DB-DE3C5D017084}"/>
    <dgm:cxn modelId="{73987779-FF7C-45D2-AF0E-6B32C843707B}" srcId="{4F039773-4F48-4B97-ABE2-706FF2525054}" destId="{19E02204-16C0-4635-970B-89FCACF6FD8F}" srcOrd="3" destOrd="0" parTransId="{2B366024-2751-43AD-BEC5-249904CB03ED}" sibTransId="{2A3DC560-08D2-443C-B9BD-FA252AE01DF5}"/>
    <dgm:cxn modelId="{2DA99981-2FCA-4B72-80D7-6CCC4E9E3715}" srcId="{4F039773-4F48-4B97-ABE2-706FF2525054}" destId="{3AF36808-A641-4562-BAF2-75D8EA741574}" srcOrd="0" destOrd="0" parTransId="{98BAC8E4-92A3-4253-968E-94E90ED10F00}" sibTransId="{669E3170-7123-4BAD-BDBF-2FB6523E9D97}"/>
    <dgm:cxn modelId="{F9777D9D-13C7-4E24-B02B-19F08A32AE1B}" type="presOf" srcId="{19E02204-16C0-4635-970B-89FCACF6FD8F}" destId="{2B658A7E-577D-4115-B1F5-4CC78AF1F782}" srcOrd="0" destOrd="0" presId="urn:microsoft.com/office/officeart/2008/layout/LinedList"/>
    <dgm:cxn modelId="{6FFB0DB8-9E5D-4632-A5FF-7FC682C33F26}" type="presOf" srcId="{7F8C194C-09BC-41A7-A092-A55864F4F1C7}" destId="{198B3803-D2ED-4BEC-884A-009FA2DB44F9}" srcOrd="0" destOrd="0" presId="urn:microsoft.com/office/officeart/2008/layout/LinedList"/>
    <dgm:cxn modelId="{78BA8DE7-34A6-4D29-97C4-F8D082BAAF2A}" srcId="{4F039773-4F48-4B97-ABE2-706FF2525054}" destId="{D0DA748E-9D98-43D1-8A2A-CF883DF6EDE3}" srcOrd="1" destOrd="0" parTransId="{8D877E53-500D-47C0-AF89-73AB2C7DB7E2}" sibTransId="{33C30FFB-3660-4194-A6ED-F4CA76C40DD1}"/>
    <dgm:cxn modelId="{95BC5AEB-B983-4C62-8CDD-E8D45B3F4C25}" srcId="{4F039773-4F48-4B97-ABE2-706FF2525054}" destId="{1C3BCE9C-FD64-475B-8AB2-0C8D075C6657}" srcOrd="2" destOrd="0" parTransId="{63D8CDB2-4674-4EA9-B3A1-6606B745A7C0}" sibTransId="{0C06FEBF-CD7A-48AE-BCAA-ADFABF4AF3C3}"/>
    <dgm:cxn modelId="{A6C0DD18-AD7C-4165-BCD9-D00CEE25A56C}" type="presParOf" srcId="{198B3803-D2ED-4BEC-884A-009FA2DB44F9}" destId="{B871FF8F-96CA-4FEE-BB39-F535245CE01D}" srcOrd="0" destOrd="0" presId="urn:microsoft.com/office/officeart/2008/layout/LinedList"/>
    <dgm:cxn modelId="{3E7B4A98-D937-4D3B-8846-BBAD35FB735E}" type="presParOf" srcId="{198B3803-D2ED-4BEC-884A-009FA2DB44F9}" destId="{0D57B94D-6D18-42CD-A5F6-01096D8BA560}" srcOrd="1" destOrd="0" presId="urn:microsoft.com/office/officeart/2008/layout/LinedList"/>
    <dgm:cxn modelId="{904B94C2-696A-4E07-8777-53D6B2F46508}" type="presParOf" srcId="{0D57B94D-6D18-42CD-A5F6-01096D8BA560}" destId="{549FC73F-0104-45A7-B1A6-A486A1E8F14B}" srcOrd="0" destOrd="0" presId="urn:microsoft.com/office/officeart/2008/layout/LinedList"/>
    <dgm:cxn modelId="{A388D79E-DF84-4421-8FD2-34AC85A81018}" type="presParOf" srcId="{0D57B94D-6D18-42CD-A5F6-01096D8BA560}" destId="{5B2590AB-921F-4D18-A06C-7482F48DA606}" srcOrd="1" destOrd="0" presId="urn:microsoft.com/office/officeart/2008/layout/LinedList"/>
    <dgm:cxn modelId="{50B758A1-E841-44DE-B5A2-CDE10E3639B7}" type="presParOf" srcId="{5B2590AB-921F-4D18-A06C-7482F48DA606}" destId="{6D34BC3D-41EC-487D-BDE2-639D2449E27F}" srcOrd="0" destOrd="0" presId="urn:microsoft.com/office/officeart/2008/layout/LinedList"/>
    <dgm:cxn modelId="{31EA9297-2FEE-463A-B42F-7560CC7FFB7A}" type="presParOf" srcId="{5B2590AB-921F-4D18-A06C-7482F48DA606}" destId="{0C592FCA-3870-4631-BC28-437C15D762AC}" srcOrd="1" destOrd="0" presId="urn:microsoft.com/office/officeart/2008/layout/LinedList"/>
    <dgm:cxn modelId="{87DD9D3D-C34D-4FA4-B52F-6176373B56DA}" type="presParOf" srcId="{0C592FCA-3870-4631-BC28-437C15D762AC}" destId="{4215F783-9E27-457C-BB19-3D5922F127E1}" srcOrd="0" destOrd="0" presId="urn:microsoft.com/office/officeart/2008/layout/LinedList"/>
    <dgm:cxn modelId="{D5057BEE-ECCA-41DF-89D8-3540FB704CC4}" type="presParOf" srcId="{0C592FCA-3870-4631-BC28-437C15D762AC}" destId="{E11D9871-505D-4E5E-BA5E-073C86253209}" srcOrd="1" destOrd="0" presId="urn:microsoft.com/office/officeart/2008/layout/LinedList"/>
    <dgm:cxn modelId="{9601FFE5-F5AD-4B66-809E-42EC8BF0CB16}" type="presParOf" srcId="{0C592FCA-3870-4631-BC28-437C15D762AC}" destId="{68F35EFB-2A4F-411F-95AE-0DB631DD518D}" srcOrd="2" destOrd="0" presId="urn:microsoft.com/office/officeart/2008/layout/LinedList"/>
    <dgm:cxn modelId="{50A4C784-04A0-48B4-B253-75CC27CCA2D9}" type="presParOf" srcId="{5B2590AB-921F-4D18-A06C-7482F48DA606}" destId="{AF839887-77EA-4180-BC32-3ADD425F54FF}" srcOrd="2" destOrd="0" presId="urn:microsoft.com/office/officeart/2008/layout/LinedList"/>
    <dgm:cxn modelId="{995014DC-EA2B-4C4C-9549-442C4A55AF1D}" type="presParOf" srcId="{5B2590AB-921F-4D18-A06C-7482F48DA606}" destId="{1044D0D5-69C0-4C78-A14D-179A74322BCB}" srcOrd="3" destOrd="0" presId="urn:microsoft.com/office/officeart/2008/layout/LinedList"/>
    <dgm:cxn modelId="{FD23F6D2-D9E8-4E14-84D9-B0CA0B75C268}" type="presParOf" srcId="{5B2590AB-921F-4D18-A06C-7482F48DA606}" destId="{0490264E-261B-40EC-9757-3D07F0EA2EFA}" srcOrd="4" destOrd="0" presId="urn:microsoft.com/office/officeart/2008/layout/LinedList"/>
    <dgm:cxn modelId="{80A6C512-15F6-40C5-9246-98C143B2AA86}" type="presParOf" srcId="{0490264E-261B-40EC-9757-3D07F0EA2EFA}" destId="{1F60E0C3-88FD-432C-9224-3FA8437A77E2}" srcOrd="0" destOrd="0" presId="urn:microsoft.com/office/officeart/2008/layout/LinedList"/>
    <dgm:cxn modelId="{EBD25533-06C6-46A1-A595-9C9DE107052C}" type="presParOf" srcId="{0490264E-261B-40EC-9757-3D07F0EA2EFA}" destId="{E5970081-33BE-4C59-B99D-F418ECD31DF2}" srcOrd="1" destOrd="0" presId="urn:microsoft.com/office/officeart/2008/layout/LinedList"/>
    <dgm:cxn modelId="{FC60ECE0-FC6A-4D5C-95B1-F762875A847E}" type="presParOf" srcId="{0490264E-261B-40EC-9757-3D07F0EA2EFA}" destId="{66870F9C-4D67-4B9A-8BCB-81916F93C609}" srcOrd="2" destOrd="0" presId="urn:microsoft.com/office/officeart/2008/layout/LinedList"/>
    <dgm:cxn modelId="{386E9F21-34F6-47D9-AA10-FF1C723EC912}" type="presParOf" srcId="{5B2590AB-921F-4D18-A06C-7482F48DA606}" destId="{E1302D3F-2F5A-4507-B675-43B403254707}" srcOrd="5" destOrd="0" presId="urn:microsoft.com/office/officeart/2008/layout/LinedList"/>
    <dgm:cxn modelId="{518074BD-25B6-4C92-8C26-1ED77FB2F193}" type="presParOf" srcId="{5B2590AB-921F-4D18-A06C-7482F48DA606}" destId="{C08EE319-4A51-41CB-852F-AAD7B3B7C946}" srcOrd="6" destOrd="0" presId="urn:microsoft.com/office/officeart/2008/layout/LinedList"/>
    <dgm:cxn modelId="{4DD91178-F962-454F-BFA8-E0E7E7FBCC6E}" type="presParOf" srcId="{5B2590AB-921F-4D18-A06C-7482F48DA606}" destId="{27A85FC8-CE54-4D90-97DA-81C050EBAA9A}" srcOrd="7" destOrd="0" presId="urn:microsoft.com/office/officeart/2008/layout/LinedList"/>
    <dgm:cxn modelId="{53EA511F-DF2A-4504-AFC1-6E1A99F38B3C}" type="presParOf" srcId="{27A85FC8-CE54-4D90-97DA-81C050EBAA9A}" destId="{22BD9634-804A-4C14-9415-F07B51B01E0A}" srcOrd="0" destOrd="0" presId="urn:microsoft.com/office/officeart/2008/layout/LinedList"/>
    <dgm:cxn modelId="{BE0F7A2E-18EA-4B89-AEA3-CA8F390F4D96}" type="presParOf" srcId="{27A85FC8-CE54-4D90-97DA-81C050EBAA9A}" destId="{3685DA4C-9F41-494E-8829-28F4742A81B3}" srcOrd="1" destOrd="0" presId="urn:microsoft.com/office/officeart/2008/layout/LinedList"/>
    <dgm:cxn modelId="{FA1C107F-8FA9-42D1-B0FB-1FCC9951359B}" type="presParOf" srcId="{27A85FC8-CE54-4D90-97DA-81C050EBAA9A}" destId="{64668567-5EA9-447A-A15D-94BF63DF2120}" srcOrd="2" destOrd="0" presId="urn:microsoft.com/office/officeart/2008/layout/LinedList"/>
    <dgm:cxn modelId="{0B14CE0C-409C-4F98-8E45-D2DA797B8A69}" type="presParOf" srcId="{5B2590AB-921F-4D18-A06C-7482F48DA606}" destId="{B1E91405-B061-4F0B-A831-565FBA9AEC52}" srcOrd="8" destOrd="0" presId="urn:microsoft.com/office/officeart/2008/layout/LinedList"/>
    <dgm:cxn modelId="{530BC6AE-0F81-497A-98F3-9CC2529C282F}" type="presParOf" srcId="{5B2590AB-921F-4D18-A06C-7482F48DA606}" destId="{3ACD01EE-E1AC-4444-9E99-56E5EB3CFBD4}" srcOrd="9" destOrd="0" presId="urn:microsoft.com/office/officeart/2008/layout/LinedList"/>
    <dgm:cxn modelId="{2467170A-94F1-4D5C-BBF1-1651ED13E7BB}" type="presParOf" srcId="{5B2590AB-921F-4D18-A06C-7482F48DA606}" destId="{781432D1-33A4-45B3-A3C5-AAD1B57976EA}" srcOrd="10" destOrd="0" presId="urn:microsoft.com/office/officeart/2008/layout/LinedList"/>
    <dgm:cxn modelId="{8AD53020-B0C1-43A4-8164-31D2D121A76B}" type="presParOf" srcId="{781432D1-33A4-45B3-A3C5-AAD1B57976EA}" destId="{CBFE294D-C2E7-4D71-986F-EF5FA9D360CF}" srcOrd="0" destOrd="0" presId="urn:microsoft.com/office/officeart/2008/layout/LinedList"/>
    <dgm:cxn modelId="{FACDEED8-D30E-4DF3-AB3E-24483879CCC9}" type="presParOf" srcId="{781432D1-33A4-45B3-A3C5-AAD1B57976EA}" destId="{2B658A7E-577D-4115-B1F5-4CC78AF1F782}" srcOrd="1" destOrd="0" presId="urn:microsoft.com/office/officeart/2008/layout/LinedList"/>
    <dgm:cxn modelId="{0F0D9DAB-6954-4E48-84AB-E78295779B06}" type="presParOf" srcId="{781432D1-33A4-45B3-A3C5-AAD1B57976EA}" destId="{9C22EF79-7495-4917-853E-304D70CFC5E0}" srcOrd="2" destOrd="0" presId="urn:microsoft.com/office/officeart/2008/layout/LinedList"/>
    <dgm:cxn modelId="{F70A6B2B-176D-4566-BA74-C005B7B63C31}" type="presParOf" srcId="{5B2590AB-921F-4D18-A06C-7482F48DA606}" destId="{01E42DD4-2879-44F6-A234-B008DCD9C108}" srcOrd="11" destOrd="0" presId="urn:microsoft.com/office/officeart/2008/layout/LinedList"/>
    <dgm:cxn modelId="{9FD21D3A-0E95-4F91-AC72-1044A01560DA}" type="presParOf" srcId="{5B2590AB-921F-4D18-A06C-7482F48DA606}" destId="{98C9CEDD-B076-4EAA-9EFE-B31AE4A9D47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5B4E7-001A-4BDB-93B7-254E55A3E6BE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FAB91D-2914-46C6-988C-7DD2AB1213B7}">
      <dgm:prSet phldrT="[Text]"/>
      <dgm:spPr/>
      <dgm:t>
        <a:bodyPr/>
        <a:lstStyle/>
        <a:p>
          <a:r>
            <a:rPr lang="en-US" dirty="0"/>
            <a:t>WHAT IS IT DIVIDED INTO </a:t>
          </a:r>
        </a:p>
      </dgm:t>
    </dgm:pt>
    <dgm:pt modelId="{A8F3A166-0753-4222-AA74-271E9CEB5E5B}" type="parTrans" cxnId="{AE8F9766-6103-42DD-81EB-250BA0175EDD}">
      <dgm:prSet/>
      <dgm:spPr/>
      <dgm:t>
        <a:bodyPr/>
        <a:lstStyle/>
        <a:p>
          <a:endParaRPr lang="en-US"/>
        </a:p>
      </dgm:t>
    </dgm:pt>
    <dgm:pt modelId="{404CA465-4B7C-4D2E-8D03-B1E6D17A50D1}" type="sibTrans" cxnId="{AE8F9766-6103-42DD-81EB-250BA0175EDD}">
      <dgm:prSet/>
      <dgm:spPr/>
      <dgm:t>
        <a:bodyPr/>
        <a:lstStyle/>
        <a:p>
          <a:endParaRPr lang="en-US"/>
        </a:p>
      </dgm:t>
    </dgm:pt>
    <dgm:pt modelId="{A9C6B9C6-1EDA-4943-8A1F-90C63F04D33F}">
      <dgm:prSet phldrT="[Text]"/>
      <dgm:spPr/>
      <dgm:t>
        <a:bodyPr/>
        <a:lstStyle/>
        <a:p>
          <a:r>
            <a:rPr lang="en-US" dirty="0"/>
            <a:t>NATURAL LANGUAGE UNDERSTANDING </a:t>
          </a:r>
        </a:p>
      </dgm:t>
    </dgm:pt>
    <dgm:pt modelId="{3C9A0308-7D27-4A7E-82E1-DB92321E40C6}" type="parTrans" cxnId="{0D9812C0-866C-4702-A8CD-FFF8DE5850FC}">
      <dgm:prSet/>
      <dgm:spPr/>
      <dgm:t>
        <a:bodyPr/>
        <a:lstStyle/>
        <a:p>
          <a:endParaRPr lang="en-US"/>
        </a:p>
      </dgm:t>
    </dgm:pt>
    <dgm:pt modelId="{BE826D4D-74FE-4543-A078-D3980258C6CE}" type="sibTrans" cxnId="{0D9812C0-866C-4702-A8CD-FFF8DE5850FC}">
      <dgm:prSet/>
      <dgm:spPr/>
      <dgm:t>
        <a:bodyPr/>
        <a:lstStyle/>
        <a:p>
          <a:endParaRPr lang="en-US"/>
        </a:p>
      </dgm:t>
    </dgm:pt>
    <dgm:pt modelId="{70347D89-1313-42F7-930F-0B3EFF73E4F6}">
      <dgm:prSet phldrT="[Text]"/>
      <dgm:spPr/>
      <dgm:t>
        <a:bodyPr/>
        <a:lstStyle/>
        <a:p>
          <a:r>
            <a:rPr lang="en-US" dirty="0"/>
            <a:t>NATURAL LANGUAGE GENERATION </a:t>
          </a:r>
        </a:p>
      </dgm:t>
    </dgm:pt>
    <dgm:pt modelId="{72B28134-7117-48FE-A8D8-A965457AD34A}" type="parTrans" cxnId="{FCF2AB34-E9A6-4AF2-B5C5-30D06C6FDBD2}">
      <dgm:prSet/>
      <dgm:spPr/>
      <dgm:t>
        <a:bodyPr/>
        <a:lstStyle/>
        <a:p>
          <a:endParaRPr lang="en-US"/>
        </a:p>
      </dgm:t>
    </dgm:pt>
    <dgm:pt modelId="{656D5E40-27A2-4286-8DB9-217268BB7E34}" type="sibTrans" cxnId="{FCF2AB34-E9A6-4AF2-B5C5-30D06C6FDBD2}">
      <dgm:prSet/>
      <dgm:spPr/>
      <dgm:t>
        <a:bodyPr/>
        <a:lstStyle/>
        <a:p>
          <a:endParaRPr lang="en-US"/>
        </a:p>
      </dgm:t>
    </dgm:pt>
    <dgm:pt modelId="{48E42991-80B5-4F9A-921F-66308780B573}">
      <dgm:prSet phldrT="[Text]"/>
      <dgm:spPr/>
      <dgm:t>
        <a:bodyPr/>
        <a:lstStyle/>
        <a:p>
          <a:r>
            <a:rPr lang="en-US" dirty="0"/>
            <a:t>Voice User Interface </a:t>
          </a:r>
        </a:p>
      </dgm:t>
    </dgm:pt>
    <dgm:pt modelId="{9DFBC399-AFBA-43EB-AD7D-D6D6FAE0895A}" type="parTrans" cxnId="{6ACA67E1-7D1C-4E8C-BD62-9DCAB2317D5C}">
      <dgm:prSet/>
      <dgm:spPr/>
      <dgm:t>
        <a:bodyPr/>
        <a:lstStyle/>
        <a:p>
          <a:endParaRPr lang="en-US"/>
        </a:p>
      </dgm:t>
    </dgm:pt>
    <dgm:pt modelId="{84B77E7B-1683-4684-9DD3-DE2E81A2F959}" type="sibTrans" cxnId="{6ACA67E1-7D1C-4E8C-BD62-9DCAB2317D5C}">
      <dgm:prSet/>
      <dgm:spPr/>
      <dgm:t>
        <a:bodyPr/>
        <a:lstStyle/>
        <a:p>
          <a:endParaRPr lang="en-US"/>
        </a:p>
      </dgm:t>
    </dgm:pt>
    <dgm:pt modelId="{A5091261-FB3F-4F1E-93EB-89FD08A0C831}" type="pres">
      <dgm:prSet presAssocID="{B075B4E7-001A-4BDB-93B7-254E55A3E6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B5C2AD-C286-4881-ACA4-160517349479}" type="pres">
      <dgm:prSet presAssocID="{04FAB91D-2914-46C6-988C-7DD2AB1213B7}" presName="centerShape" presStyleLbl="node0" presStyleIdx="0" presStyleCnt="1"/>
      <dgm:spPr/>
    </dgm:pt>
    <dgm:pt modelId="{76B03AF4-6D1F-4FC5-A951-D16858728E2F}" type="pres">
      <dgm:prSet presAssocID="{3C9A0308-7D27-4A7E-82E1-DB92321E40C6}" presName="Name9" presStyleLbl="parChTrans1D2" presStyleIdx="0" presStyleCnt="3"/>
      <dgm:spPr/>
    </dgm:pt>
    <dgm:pt modelId="{F45E8460-9C7B-46FC-A8FF-77D5A52E1220}" type="pres">
      <dgm:prSet presAssocID="{3C9A0308-7D27-4A7E-82E1-DB92321E40C6}" presName="connTx" presStyleLbl="parChTrans1D2" presStyleIdx="0" presStyleCnt="3"/>
      <dgm:spPr/>
    </dgm:pt>
    <dgm:pt modelId="{56168FF2-DB27-4FC9-8DC3-2C0B2B74840E}" type="pres">
      <dgm:prSet presAssocID="{A9C6B9C6-1EDA-4943-8A1F-90C63F04D33F}" presName="node" presStyleLbl="node1" presStyleIdx="0" presStyleCnt="3">
        <dgm:presLayoutVars>
          <dgm:bulletEnabled val="1"/>
        </dgm:presLayoutVars>
      </dgm:prSet>
      <dgm:spPr/>
    </dgm:pt>
    <dgm:pt modelId="{0180CF71-5206-4A3B-A59F-EADFC30920B7}" type="pres">
      <dgm:prSet presAssocID="{72B28134-7117-48FE-A8D8-A965457AD34A}" presName="Name9" presStyleLbl="parChTrans1D2" presStyleIdx="1" presStyleCnt="3"/>
      <dgm:spPr/>
    </dgm:pt>
    <dgm:pt modelId="{CE16368B-ED1E-4DDB-9075-3ACF865CC099}" type="pres">
      <dgm:prSet presAssocID="{72B28134-7117-48FE-A8D8-A965457AD34A}" presName="connTx" presStyleLbl="parChTrans1D2" presStyleIdx="1" presStyleCnt="3"/>
      <dgm:spPr/>
    </dgm:pt>
    <dgm:pt modelId="{286D1798-3547-4087-8938-0B9A0DE28C76}" type="pres">
      <dgm:prSet presAssocID="{70347D89-1313-42F7-930F-0B3EFF73E4F6}" presName="node" presStyleLbl="node1" presStyleIdx="1" presStyleCnt="3" custRadScaleRad="101823" custRadScaleInc="-15867">
        <dgm:presLayoutVars>
          <dgm:bulletEnabled val="1"/>
        </dgm:presLayoutVars>
      </dgm:prSet>
      <dgm:spPr/>
    </dgm:pt>
    <dgm:pt modelId="{1F96FD40-F919-4C66-A222-F7E103A37D36}" type="pres">
      <dgm:prSet presAssocID="{9DFBC399-AFBA-43EB-AD7D-D6D6FAE0895A}" presName="Name9" presStyleLbl="parChTrans1D2" presStyleIdx="2" presStyleCnt="3"/>
      <dgm:spPr/>
    </dgm:pt>
    <dgm:pt modelId="{06DDEB7E-AD8F-4C94-8891-5E5658BCFB61}" type="pres">
      <dgm:prSet presAssocID="{9DFBC399-AFBA-43EB-AD7D-D6D6FAE0895A}" presName="connTx" presStyleLbl="parChTrans1D2" presStyleIdx="2" presStyleCnt="3"/>
      <dgm:spPr/>
    </dgm:pt>
    <dgm:pt modelId="{4126DAF0-7482-4FD1-9792-BECDE953A321}" type="pres">
      <dgm:prSet presAssocID="{48E42991-80B5-4F9A-921F-66308780B573}" presName="node" presStyleLbl="node1" presStyleIdx="2" presStyleCnt="3" custRadScaleRad="100138" custRadScaleInc="21337">
        <dgm:presLayoutVars>
          <dgm:bulletEnabled val="1"/>
        </dgm:presLayoutVars>
      </dgm:prSet>
      <dgm:spPr/>
    </dgm:pt>
  </dgm:ptLst>
  <dgm:cxnLst>
    <dgm:cxn modelId="{4611A81B-3C19-403B-8A87-11FA3416D228}" type="presOf" srcId="{04FAB91D-2914-46C6-988C-7DD2AB1213B7}" destId="{83B5C2AD-C286-4881-ACA4-160517349479}" srcOrd="0" destOrd="0" presId="urn:microsoft.com/office/officeart/2005/8/layout/radial1"/>
    <dgm:cxn modelId="{ADA17223-63D3-4243-BAA6-E44E9ED0B98C}" type="presOf" srcId="{A9C6B9C6-1EDA-4943-8A1F-90C63F04D33F}" destId="{56168FF2-DB27-4FC9-8DC3-2C0B2B74840E}" srcOrd="0" destOrd="0" presId="urn:microsoft.com/office/officeart/2005/8/layout/radial1"/>
    <dgm:cxn modelId="{FCF2AB34-E9A6-4AF2-B5C5-30D06C6FDBD2}" srcId="{04FAB91D-2914-46C6-988C-7DD2AB1213B7}" destId="{70347D89-1313-42F7-930F-0B3EFF73E4F6}" srcOrd="1" destOrd="0" parTransId="{72B28134-7117-48FE-A8D8-A965457AD34A}" sibTransId="{656D5E40-27A2-4286-8DB9-217268BB7E34}"/>
    <dgm:cxn modelId="{AE8F9766-6103-42DD-81EB-250BA0175EDD}" srcId="{B075B4E7-001A-4BDB-93B7-254E55A3E6BE}" destId="{04FAB91D-2914-46C6-988C-7DD2AB1213B7}" srcOrd="0" destOrd="0" parTransId="{A8F3A166-0753-4222-AA74-271E9CEB5E5B}" sibTransId="{404CA465-4B7C-4D2E-8D03-B1E6D17A50D1}"/>
    <dgm:cxn modelId="{C788CA87-24BB-4D20-98CF-E529AF661AED}" type="presOf" srcId="{72B28134-7117-48FE-A8D8-A965457AD34A}" destId="{CE16368B-ED1E-4DDB-9075-3ACF865CC099}" srcOrd="1" destOrd="0" presId="urn:microsoft.com/office/officeart/2005/8/layout/radial1"/>
    <dgm:cxn modelId="{C2C60299-314F-4983-AF7A-E73CD1FEBE20}" type="presOf" srcId="{9DFBC399-AFBA-43EB-AD7D-D6D6FAE0895A}" destId="{1F96FD40-F919-4C66-A222-F7E103A37D36}" srcOrd="0" destOrd="0" presId="urn:microsoft.com/office/officeart/2005/8/layout/radial1"/>
    <dgm:cxn modelId="{59A528AB-5C76-418C-A1FE-0E5765E16BDB}" type="presOf" srcId="{48E42991-80B5-4F9A-921F-66308780B573}" destId="{4126DAF0-7482-4FD1-9792-BECDE953A321}" srcOrd="0" destOrd="0" presId="urn:microsoft.com/office/officeart/2005/8/layout/radial1"/>
    <dgm:cxn modelId="{AA5399AE-9974-430E-B0B7-37723266FBDD}" type="presOf" srcId="{B075B4E7-001A-4BDB-93B7-254E55A3E6BE}" destId="{A5091261-FB3F-4F1E-93EB-89FD08A0C831}" srcOrd="0" destOrd="0" presId="urn:microsoft.com/office/officeart/2005/8/layout/radial1"/>
    <dgm:cxn modelId="{55F1AFBD-ACC9-4AFB-9586-733EA17F0E55}" type="presOf" srcId="{72B28134-7117-48FE-A8D8-A965457AD34A}" destId="{0180CF71-5206-4A3B-A59F-EADFC30920B7}" srcOrd="0" destOrd="0" presId="urn:microsoft.com/office/officeart/2005/8/layout/radial1"/>
    <dgm:cxn modelId="{0D9812C0-866C-4702-A8CD-FFF8DE5850FC}" srcId="{04FAB91D-2914-46C6-988C-7DD2AB1213B7}" destId="{A9C6B9C6-1EDA-4943-8A1F-90C63F04D33F}" srcOrd="0" destOrd="0" parTransId="{3C9A0308-7D27-4A7E-82E1-DB92321E40C6}" sibTransId="{BE826D4D-74FE-4543-A078-D3980258C6CE}"/>
    <dgm:cxn modelId="{4FD232D1-1B19-4B6D-A47F-BD1109F901EB}" type="presOf" srcId="{9DFBC399-AFBA-43EB-AD7D-D6D6FAE0895A}" destId="{06DDEB7E-AD8F-4C94-8891-5E5658BCFB61}" srcOrd="1" destOrd="0" presId="urn:microsoft.com/office/officeart/2005/8/layout/radial1"/>
    <dgm:cxn modelId="{EF285AD9-0168-4904-9670-9BE898469082}" type="presOf" srcId="{3C9A0308-7D27-4A7E-82E1-DB92321E40C6}" destId="{76B03AF4-6D1F-4FC5-A951-D16858728E2F}" srcOrd="0" destOrd="0" presId="urn:microsoft.com/office/officeart/2005/8/layout/radial1"/>
    <dgm:cxn modelId="{6ACA67E1-7D1C-4E8C-BD62-9DCAB2317D5C}" srcId="{04FAB91D-2914-46C6-988C-7DD2AB1213B7}" destId="{48E42991-80B5-4F9A-921F-66308780B573}" srcOrd="2" destOrd="0" parTransId="{9DFBC399-AFBA-43EB-AD7D-D6D6FAE0895A}" sibTransId="{84B77E7B-1683-4684-9DD3-DE2E81A2F959}"/>
    <dgm:cxn modelId="{60582FF2-AF9C-4C50-B8B6-2E6239D16191}" type="presOf" srcId="{70347D89-1313-42F7-930F-0B3EFF73E4F6}" destId="{286D1798-3547-4087-8938-0B9A0DE28C76}" srcOrd="0" destOrd="0" presId="urn:microsoft.com/office/officeart/2005/8/layout/radial1"/>
    <dgm:cxn modelId="{2D1D59FB-144A-4FBD-95A7-A1496A678527}" type="presOf" srcId="{3C9A0308-7D27-4A7E-82E1-DB92321E40C6}" destId="{F45E8460-9C7B-46FC-A8FF-77D5A52E1220}" srcOrd="1" destOrd="0" presId="urn:microsoft.com/office/officeart/2005/8/layout/radial1"/>
    <dgm:cxn modelId="{07EF6F89-A91E-4345-BFDB-524218E2775E}" type="presParOf" srcId="{A5091261-FB3F-4F1E-93EB-89FD08A0C831}" destId="{83B5C2AD-C286-4881-ACA4-160517349479}" srcOrd="0" destOrd="0" presId="urn:microsoft.com/office/officeart/2005/8/layout/radial1"/>
    <dgm:cxn modelId="{3B3F6CDA-AECA-4026-A80B-1B6128E390E3}" type="presParOf" srcId="{A5091261-FB3F-4F1E-93EB-89FD08A0C831}" destId="{76B03AF4-6D1F-4FC5-A951-D16858728E2F}" srcOrd="1" destOrd="0" presId="urn:microsoft.com/office/officeart/2005/8/layout/radial1"/>
    <dgm:cxn modelId="{8325B7D7-4EC5-43FF-95E4-751C0555F799}" type="presParOf" srcId="{76B03AF4-6D1F-4FC5-A951-D16858728E2F}" destId="{F45E8460-9C7B-46FC-A8FF-77D5A52E1220}" srcOrd="0" destOrd="0" presId="urn:microsoft.com/office/officeart/2005/8/layout/radial1"/>
    <dgm:cxn modelId="{EB6B08A4-D429-4BFF-A404-75833B419D21}" type="presParOf" srcId="{A5091261-FB3F-4F1E-93EB-89FD08A0C831}" destId="{56168FF2-DB27-4FC9-8DC3-2C0B2B74840E}" srcOrd="2" destOrd="0" presId="urn:microsoft.com/office/officeart/2005/8/layout/radial1"/>
    <dgm:cxn modelId="{7B229412-1FD5-4850-A11B-88932C4054B8}" type="presParOf" srcId="{A5091261-FB3F-4F1E-93EB-89FD08A0C831}" destId="{0180CF71-5206-4A3B-A59F-EADFC30920B7}" srcOrd="3" destOrd="0" presId="urn:microsoft.com/office/officeart/2005/8/layout/radial1"/>
    <dgm:cxn modelId="{59E21146-E45B-4929-AA2C-92AFDFFF46BC}" type="presParOf" srcId="{0180CF71-5206-4A3B-A59F-EADFC30920B7}" destId="{CE16368B-ED1E-4DDB-9075-3ACF865CC099}" srcOrd="0" destOrd="0" presId="urn:microsoft.com/office/officeart/2005/8/layout/radial1"/>
    <dgm:cxn modelId="{B842DD83-8D20-4971-A76A-0BC6F9CD0100}" type="presParOf" srcId="{A5091261-FB3F-4F1E-93EB-89FD08A0C831}" destId="{286D1798-3547-4087-8938-0B9A0DE28C76}" srcOrd="4" destOrd="0" presId="urn:microsoft.com/office/officeart/2005/8/layout/radial1"/>
    <dgm:cxn modelId="{D7C150CF-6E6E-457D-AD32-A29FA8A61AEE}" type="presParOf" srcId="{A5091261-FB3F-4F1E-93EB-89FD08A0C831}" destId="{1F96FD40-F919-4C66-A222-F7E103A37D36}" srcOrd="5" destOrd="0" presId="urn:microsoft.com/office/officeart/2005/8/layout/radial1"/>
    <dgm:cxn modelId="{78F9A5A0-4B30-43F1-810A-2F0B9F82E80B}" type="presParOf" srcId="{1F96FD40-F919-4C66-A222-F7E103A37D36}" destId="{06DDEB7E-AD8F-4C94-8891-5E5658BCFB61}" srcOrd="0" destOrd="0" presId="urn:microsoft.com/office/officeart/2005/8/layout/radial1"/>
    <dgm:cxn modelId="{122F8D5F-DAD9-4293-9240-51F57DEDC2B1}" type="presParOf" srcId="{A5091261-FB3F-4F1E-93EB-89FD08A0C831}" destId="{4126DAF0-7482-4FD1-9792-BECDE953A32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4A861-C367-4577-9568-120CFB5E7C1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8581C883-5A2B-470E-B012-456D80C1E1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CAPTURING </a:t>
          </a:r>
        </a:p>
      </dgm:t>
    </dgm:pt>
    <dgm:pt modelId="{207B01C9-2D8A-4005-90B1-97B60C612722}" type="parTrans" cxnId="{12900C67-C033-4A8D-9CA5-D3E7D3D91EB2}">
      <dgm:prSet/>
      <dgm:spPr/>
      <dgm:t>
        <a:bodyPr/>
        <a:lstStyle/>
        <a:p>
          <a:endParaRPr lang="en-US"/>
        </a:p>
      </dgm:t>
    </dgm:pt>
    <dgm:pt modelId="{CDF00FA2-A7A6-4420-8B8E-C6A83872FB02}" type="sibTrans" cxnId="{12900C67-C033-4A8D-9CA5-D3E7D3D91EB2}">
      <dgm:prSet/>
      <dgm:spPr/>
      <dgm:t>
        <a:bodyPr/>
        <a:lstStyle/>
        <a:p>
          <a:endParaRPr lang="en-US"/>
        </a:p>
      </dgm:t>
    </dgm:pt>
    <dgm:pt modelId="{008404AC-41E1-4981-B612-1044C69208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 EXTRACTION </a:t>
          </a:r>
        </a:p>
      </dgm:t>
    </dgm:pt>
    <dgm:pt modelId="{021EDAF1-F11D-4DF1-8F0C-855429DD4C09}" type="parTrans" cxnId="{86113640-1737-4191-B031-19206E21140C}">
      <dgm:prSet/>
      <dgm:spPr/>
      <dgm:t>
        <a:bodyPr/>
        <a:lstStyle/>
        <a:p>
          <a:endParaRPr lang="en-US"/>
        </a:p>
      </dgm:t>
    </dgm:pt>
    <dgm:pt modelId="{260CC2D7-72EE-476C-AA9F-839F86FD456C}" type="sibTrans" cxnId="{86113640-1737-4191-B031-19206E21140C}">
      <dgm:prSet/>
      <dgm:spPr/>
      <dgm:t>
        <a:bodyPr/>
        <a:lstStyle/>
        <a:p>
          <a:endParaRPr lang="en-US"/>
        </a:p>
      </dgm:t>
    </dgm:pt>
    <dgm:pt modelId="{2D29153E-C2B0-44F8-97DD-CDBD168F9E7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MODELLING</a:t>
          </a:r>
        </a:p>
      </dgm:t>
    </dgm:pt>
    <dgm:pt modelId="{506950FC-AC9D-4FCB-A8FD-8C24FF146101}" type="parTrans" cxnId="{CDC43169-B41C-45C6-BC3C-7BB9E5A597FD}">
      <dgm:prSet/>
      <dgm:spPr/>
      <dgm:t>
        <a:bodyPr/>
        <a:lstStyle/>
        <a:p>
          <a:endParaRPr lang="en-US"/>
        </a:p>
      </dgm:t>
    </dgm:pt>
    <dgm:pt modelId="{7FD1842D-16C4-47EE-810F-6E4469439A2F}" type="sibTrans" cxnId="{CDC43169-B41C-45C6-BC3C-7BB9E5A597FD}">
      <dgm:prSet/>
      <dgm:spPr/>
      <dgm:t>
        <a:bodyPr/>
        <a:lstStyle/>
        <a:p>
          <a:endParaRPr lang="en-US"/>
        </a:p>
      </dgm:t>
    </dgm:pt>
    <dgm:pt modelId="{CEF0E16A-20A1-4827-8652-2D1F6ED718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PROCESSING </a:t>
          </a:r>
        </a:p>
      </dgm:t>
    </dgm:pt>
    <dgm:pt modelId="{6696910F-0BB5-4C58-BC0E-9A6AD29B0240}" type="parTrans" cxnId="{49075A40-2866-480A-8A81-CD3E09C6E54D}">
      <dgm:prSet/>
      <dgm:spPr/>
      <dgm:t>
        <a:bodyPr/>
        <a:lstStyle/>
        <a:p>
          <a:endParaRPr lang="en-US"/>
        </a:p>
      </dgm:t>
    </dgm:pt>
    <dgm:pt modelId="{3040AB64-98C4-4E69-932A-35B97D1F3364}" type="sibTrans" cxnId="{49075A40-2866-480A-8A81-CD3E09C6E54D}">
      <dgm:prSet/>
      <dgm:spPr/>
      <dgm:t>
        <a:bodyPr/>
        <a:lstStyle/>
        <a:p>
          <a:endParaRPr lang="en-US"/>
        </a:p>
      </dgm:t>
    </dgm:pt>
    <dgm:pt modelId="{6C743BE8-CF99-4655-86A7-F326F88E7BC7}" type="pres">
      <dgm:prSet presAssocID="{BEE4A861-C367-4577-9568-120CFB5E7C15}" presName="root" presStyleCnt="0">
        <dgm:presLayoutVars>
          <dgm:dir/>
          <dgm:resizeHandles val="exact"/>
        </dgm:presLayoutVars>
      </dgm:prSet>
      <dgm:spPr/>
    </dgm:pt>
    <dgm:pt modelId="{FDCF1BF7-1677-4952-92E8-355B4A4F042F}" type="pres">
      <dgm:prSet presAssocID="{8581C883-5A2B-470E-B012-456D80C1E1A3}" presName="compNode" presStyleCnt="0"/>
      <dgm:spPr/>
    </dgm:pt>
    <dgm:pt modelId="{645A3E33-EA71-4210-A0BA-3C888E7EC788}" type="pres">
      <dgm:prSet presAssocID="{8581C883-5A2B-470E-B012-456D80C1E1A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CDA6F9-1815-4A8E-925A-1F6AFA94176F}" type="pres">
      <dgm:prSet presAssocID="{8581C883-5A2B-470E-B012-456D80C1E1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Outline"/>
        </a:ext>
      </dgm:extLst>
    </dgm:pt>
    <dgm:pt modelId="{8B497C0F-3298-4531-BCC7-D14F0F11D9E1}" type="pres">
      <dgm:prSet presAssocID="{8581C883-5A2B-470E-B012-456D80C1E1A3}" presName="spaceRect" presStyleCnt="0"/>
      <dgm:spPr/>
    </dgm:pt>
    <dgm:pt modelId="{D034E1B7-8FE9-429A-8488-EE14272D9CB7}" type="pres">
      <dgm:prSet presAssocID="{8581C883-5A2B-470E-B012-456D80C1E1A3}" presName="textRect" presStyleLbl="revTx" presStyleIdx="0" presStyleCnt="4">
        <dgm:presLayoutVars>
          <dgm:chMax val="1"/>
          <dgm:chPref val="1"/>
        </dgm:presLayoutVars>
      </dgm:prSet>
      <dgm:spPr/>
    </dgm:pt>
    <dgm:pt modelId="{0CAF6958-1185-4A90-ACE1-B814BA96FC90}" type="pres">
      <dgm:prSet presAssocID="{CDF00FA2-A7A6-4420-8B8E-C6A83872FB02}" presName="sibTrans" presStyleCnt="0"/>
      <dgm:spPr/>
    </dgm:pt>
    <dgm:pt modelId="{78445DAE-E160-4C7F-AC06-78A6D482F254}" type="pres">
      <dgm:prSet presAssocID="{CEF0E16A-20A1-4827-8652-2D1F6ED718F8}" presName="compNode" presStyleCnt="0"/>
      <dgm:spPr/>
    </dgm:pt>
    <dgm:pt modelId="{CCB582CC-10DB-4456-8ECB-B85BEE7C2E02}" type="pres">
      <dgm:prSet presAssocID="{CEF0E16A-20A1-4827-8652-2D1F6ED718F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A30B56-631D-4F99-8C23-54E105853BBA}" type="pres">
      <dgm:prSet presAssocID="{CEF0E16A-20A1-4827-8652-2D1F6ED718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6B492BC9-A663-4699-A277-E721AE288D39}" type="pres">
      <dgm:prSet presAssocID="{CEF0E16A-20A1-4827-8652-2D1F6ED718F8}" presName="spaceRect" presStyleCnt="0"/>
      <dgm:spPr/>
    </dgm:pt>
    <dgm:pt modelId="{39EB351B-0553-43AA-9830-66E7307E592A}" type="pres">
      <dgm:prSet presAssocID="{CEF0E16A-20A1-4827-8652-2D1F6ED718F8}" presName="textRect" presStyleLbl="revTx" presStyleIdx="1" presStyleCnt="4">
        <dgm:presLayoutVars>
          <dgm:chMax val="1"/>
          <dgm:chPref val="1"/>
        </dgm:presLayoutVars>
      </dgm:prSet>
      <dgm:spPr/>
    </dgm:pt>
    <dgm:pt modelId="{38B88CBC-9589-4877-9CC5-785F9F93AF96}" type="pres">
      <dgm:prSet presAssocID="{3040AB64-98C4-4E69-932A-35B97D1F3364}" presName="sibTrans" presStyleCnt="0"/>
      <dgm:spPr/>
    </dgm:pt>
    <dgm:pt modelId="{7B09B4FE-5E04-4F23-92C4-1D2509092B68}" type="pres">
      <dgm:prSet presAssocID="{008404AC-41E1-4981-B612-1044C69208BA}" presName="compNode" presStyleCnt="0"/>
      <dgm:spPr/>
    </dgm:pt>
    <dgm:pt modelId="{A1398C2F-2F58-4A15-8CED-E99DB59EF5AB}" type="pres">
      <dgm:prSet presAssocID="{008404AC-41E1-4981-B612-1044C69208B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C20248-6F24-4BF7-ABC9-753C60D351A0}" type="pres">
      <dgm:prSet presAssocID="{008404AC-41E1-4981-B612-1044C69208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BDEDA7F1-FD5B-40D0-9D1A-DE6390AC204D}" type="pres">
      <dgm:prSet presAssocID="{008404AC-41E1-4981-B612-1044C69208BA}" presName="spaceRect" presStyleCnt="0"/>
      <dgm:spPr/>
    </dgm:pt>
    <dgm:pt modelId="{8906E960-4A8F-4B48-A93F-DFCB4E001793}" type="pres">
      <dgm:prSet presAssocID="{008404AC-41E1-4981-B612-1044C69208BA}" presName="textRect" presStyleLbl="revTx" presStyleIdx="2" presStyleCnt="4">
        <dgm:presLayoutVars>
          <dgm:chMax val="1"/>
          <dgm:chPref val="1"/>
        </dgm:presLayoutVars>
      </dgm:prSet>
      <dgm:spPr/>
    </dgm:pt>
    <dgm:pt modelId="{49832BC0-D51E-46AA-A62E-148639B3929E}" type="pres">
      <dgm:prSet presAssocID="{260CC2D7-72EE-476C-AA9F-839F86FD456C}" presName="sibTrans" presStyleCnt="0"/>
      <dgm:spPr/>
    </dgm:pt>
    <dgm:pt modelId="{03B881E3-85CD-4751-8E02-4A61FEEAA9DF}" type="pres">
      <dgm:prSet presAssocID="{2D29153E-C2B0-44F8-97DD-CDBD168F9E76}" presName="compNode" presStyleCnt="0"/>
      <dgm:spPr/>
    </dgm:pt>
    <dgm:pt modelId="{2AEC58D3-20BF-4EAE-963B-27CD59D0D986}" type="pres">
      <dgm:prSet presAssocID="{2D29153E-C2B0-44F8-97DD-CDBD168F9E7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DF3871-D709-4A98-A608-5BBA9E12B6DB}" type="pres">
      <dgm:prSet presAssocID="{2D29153E-C2B0-44F8-97DD-CDBD168F9E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57CDC466-E9E7-4729-8A52-5984A3E5AB48}" type="pres">
      <dgm:prSet presAssocID="{2D29153E-C2B0-44F8-97DD-CDBD168F9E76}" presName="spaceRect" presStyleCnt="0"/>
      <dgm:spPr/>
    </dgm:pt>
    <dgm:pt modelId="{85711617-CA61-4B1C-8283-3D6D6E3EF063}" type="pres">
      <dgm:prSet presAssocID="{2D29153E-C2B0-44F8-97DD-CDBD168F9E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5B2E0B-A8EE-4669-ABAD-9D547B560BD6}" type="presOf" srcId="{8581C883-5A2B-470E-B012-456D80C1E1A3}" destId="{D034E1B7-8FE9-429A-8488-EE14272D9CB7}" srcOrd="0" destOrd="0" presId="urn:microsoft.com/office/officeart/2018/5/layout/IconLeafLabelList"/>
    <dgm:cxn modelId="{69F4312D-D5AC-4574-B0C9-B60061D0C061}" type="presOf" srcId="{008404AC-41E1-4981-B612-1044C69208BA}" destId="{8906E960-4A8F-4B48-A93F-DFCB4E001793}" srcOrd="0" destOrd="0" presId="urn:microsoft.com/office/officeart/2018/5/layout/IconLeafLabelList"/>
    <dgm:cxn modelId="{86113640-1737-4191-B031-19206E21140C}" srcId="{BEE4A861-C367-4577-9568-120CFB5E7C15}" destId="{008404AC-41E1-4981-B612-1044C69208BA}" srcOrd="2" destOrd="0" parTransId="{021EDAF1-F11D-4DF1-8F0C-855429DD4C09}" sibTransId="{260CC2D7-72EE-476C-AA9F-839F86FD456C}"/>
    <dgm:cxn modelId="{49075A40-2866-480A-8A81-CD3E09C6E54D}" srcId="{BEE4A861-C367-4577-9568-120CFB5E7C15}" destId="{CEF0E16A-20A1-4827-8652-2D1F6ED718F8}" srcOrd="1" destOrd="0" parTransId="{6696910F-0BB5-4C58-BC0E-9A6AD29B0240}" sibTransId="{3040AB64-98C4-4E69-932A-35B97D1F3364}"/>
    <dgm:cxn modelId="{7D5C8F40-D59C-4DBD-884D-F244EF8C600E}" type="presOf" srcId="{CEF0E16A-20A1-4827-8652-2D1F6ED718F8}" destId="{39EB351B-0553-43AA-9830-66E7307E592A}" srcOrd="0" destOrd="0" presId="urn:microsoft.com/office/officeart/2018/5/layout/IconLeafLabelList"/>
    <dgm:cxn modelId="{12900C67-C033-4A8D-9CA5-D3E7D3D91EB2}" srcId="{BEE4A861-C367-4577-9568-120CFB5E7C15}" destId="{8581C883-5A2B-470E-B012-456D80C1E1A3}" srcOrd="0" destOrd="0" parTransId="{207B01C9-2D8A-4005-90B1-97B60C612722}" sibTransId="{CDF00FA2-A7A6-4420-8B8E-C6A83872FB02}"/>
    <dgm:cxn modelId="{5C8A8347-E35D-4EB7-8B04-783CB2494292}" type="presOf" srcId="{2D29153E-C2B0-44F8-97DD-CDBD168F9E76}" destId="{85711617-CA61-4B1C-8283-3D6D6E3EF063}" srcOrd="0" destOrd="0" presId="urn:microsoft.com/office/officeart/2018/5/layout/IconLeafLabelList"/>
    <dgm:cxn modelId="{CDC43169-B41C-45C6-BC3C-7BB9E5A597FD}" srcId="{BEE4A861-C367-4577-9568-120CFB5E7C15}" destId="{2D29153E-C2B0-44F8-97DD-CDBD168F9E76}" srcOrd="3" destOrd="0" parTransId="{506950FC-AC9D-4FCB-A8FD-8C24FF146101}" sibTransId="{7FD1842D-16C4-47EE-810F-6E4469439A2F}"/>
    <dgm:cxn modelId="{1437086D-DF38-4554-B8BD-3038872C754B}" type="presOf" srcId="{BEE4A861-C367-4577-9568-120CFB5E7C15}" destId="{6C743BE8-CF99-4655-86A7-F326F88E7BC7}" srcOrd="0" destOrd="0" presId="urn:microsoft.com/office/officeart/2018/5/layout/IconLeafLabelList"/>
    <dgm:cxn modelId="{E9D37E2F-2677-423B-A8CD-108D052CFD6A}" type="presParOf" srcId="{6C743BE8-CF99-4655-86A7-F326F88E7BC7}" destId="{FDCF1BF7-1677-4952-92E8-355B4A4F042F}" srcOrd="0" destOrd="0" presId="urn:microsoft.com/office/officeart/2018/5/layout/IconLeafLabelList"/>
    <dgm:cxn modelId="{A1C22FF7-A08B-4E9D-94F1-2D44CDEAEF39}" type="presParOf" srcId="{FDCF1BF7-1677-4952-92E8-355B4A4F042F}" destId="{645A3E33-EA71-4210-A0BA-3C888E7EC788}" srcOrd="0" destOrd="0" presId="urn:microsoft.com/office/officeart/2018/5/layout/IconLeafLabelList"/>
    <dgm:cxn modelId="{7B3C837F-AEB3-4425-B23A-00E7990A1712}" type="presParOf" srcId="{FDCF1BF7-1677-4952-92E8-355B4A4F042F}" destId="{FACDA6F9-1815-4A8E-925A-1F6AFA94176F}" srcOrd="1" destOrd="0" presId="urn:microsoft.com/office/officeart/2018/5/layout/IconLeafLabelList"/>
    <dgm:cxn modelId="{CE5439EC-8F9C-4B62-AF83-54FBC59AC792}" type="presParOf" srcId="{FDCF1BF7-1677-4952-92E8-355B4A4F042F}" destId="{8B497C0F-3298-4531-BCC7-D14F0F11D9E1}" srcOrd="2" destOrd="0" presId="urn:microsoft.com/office/officeart/2018/5/layout/IconLeafLabelList"/>
    <dgm:cxn modelId="{F29F2C50-38D2-4927-B835-8EC1749A14BF}" type="presParOf" srcId="{FDCF1BF7-1677-4952-92E8-355B4A4F042F}" destId="{D034E1B7-8FE9-429A-8488-EE14272D9CB7}" srcOrd="3" destOrd="0" presId="urn:microsoft.com/office/officeart/2018/5/layout/IconLeafLabelList"/>
    <dgm:cxn modelId="{27313EDD-648A-40EB-B80E-ADF2A4A59987}" type="presParOf" srcId="{6C743BE8-CF99-4655-86A7-F326F88E7BC7}" destId="{0CAF6958-1185-4A90-ACE1-B814BA96FC90}" srcOrd="1" destOrd="0" presId="urn:microsoft.com/office/officeart/2018/5/layout/IconLeafLabelList"/>
    <dgm:cxn modelId="{82362361-C9E6-40D5-A9C7-836A1BBA1428}" type="presParOf" srcId="{6C743BE8-CF99-4655-86A7-F326F88E7BC7}" destId="{78445DAE-E160-4C7F-AC06-78A6D482F254}" srcOrd="2" destOrd="0" presId="urn:microsoft.com/office/officeart/2018/5/layout/IconLeafLabelList"/>
    <dgm:cxn modelId="{3F316B4F-8585-48F8-8B8F-65404B253E0A}" type="presParOf" srcId="{78445DAE-E160-4C7F-AC06-78A6D482F254}" destId="{CCB582CC-10DB-4456-8ECB-B85BEE7C2E02}" srcOrd="0" destOrd="0" presId="urn:microsoft.com/office/officeart/2018/5/layout/IconLeafLabelList"/>
    <dgm:cxn modelId="{11DEE28F-9676-4F94-925E-FAFBBA5C7BEC}" type="presParOf" srcId="{78445DAE-E160-4C7F-AC06-78A6D482F254}" destId="{9AA30B56-631D-4F99-8C23-54E105853BBA}" srcOrd="1" destOrd="0" presId="urn:microsoft.com/office/officeart/2018/5/layout/IconLeafLabelList"/>
    <dgm:cxn modelId="{9CCAABEF-BAB9-470C-B2D1-85438893866F}" type="presParOf" srcId="{78445DAE-E160-4C7F-AC06-78A6D482F254}" destId="{6B492BC9-A663-4699-A277-E721AE288D39}" srcOrd="2" destOrd="0" presId="urn:microsoft.com/office/officeart/2018/5/layout/IconLeafLabelList"/>
    <dgm:cxn modelId="{7A5EBE25-98B6-44D9-B385-72319BFF2B3C}" type="presParOf" srcId="{78445DAE-E160-4C7F-AC06-78A6D482F254}" destId="{39EB351B-0553-43AA-9830-66E7307E592A}" srcOrd="3" destOrd="0" presId="urn:microsoft.com/office/officeart/2018/5/layout/IconLeafLabelList"/>
    <dgm:cxn modelId="{714C29AA-BCCE-4561-9A8D-29C83F5E57EA}" type="presParOf" srcId="{6C743BE8-CF99-4655-86A7-F326F88E7BC7}" destId="{38B88CBC-9589-4877-9CC5-785F9F93AF96}" srcOrd="3" destOrd="0" presId="urn:microsoft.com/office/officeart/2018/5/layout/IconLeafLabelList"/>
    <dgm:cxn modelId="{513812A2-F5FD-4AC4-A89D-8591F5C0F606}" type="presParOf" srcId="{6C743BE8-CF99-4655-86A7-F326F88E7BC7}" destId="{7B09B4FE-5E04-4F23-92C4-1D2509092B68}" srcOrd="4" destOrd="0" presId="urn:microsoft.com/office/officeart/2018/5/layout/IconLeafLabelList"/>
    <dgm:cxn modelId="{A0702B13-05C7-458B-8DEF-BF50F79918AA}" type="presParOf" srcId="{7B09B4FE-5E04-4F23-92C4-1D2509092B68}" destId="{A1398C2F-2F58-4A15-8CED-E99DB59EF5AB}" srcOrd="0" destOrd="0" presId="urn:microsoft.com/office/officeart/2018/5/layout/IconLeafLabelList"/>
    <dgm:cxn modelId="{7732F24A-207B-42B2-86DD-25724B2FB076}" type="presParOf" srcId="{7B09B4FE-5E04-4F23-92C4-1D2509092B68}" destId="{69C20248-6F24-4BF7-ABC9-753C60D351A0}" srcOrd="1" destOrd="0" presId="urn:microsoft.com/office/officeart/2018/5/layout/IconLeafLabelList"/>
    <dgm:cxn modelId="{23FF356D-7CD1-45F2-A4FF-D1FD3199172B}" type="presParOf" srcId="{7B09B4FE-5E04-4F23-92C4-1D2509092B68}" destId="{BDEDA7F1-FD5B-40D0-9D1A-DE6390AC204D}" srcOrd="2" destOrd="0" presId="urn:microsoft.com/office/officeart/2018/5/layout/IconLeafLabelList"/>
    <dgm:cxn modelId="{198358DA-412C-448C-9166-5A3B6CE8E179}" type="presParOf" srcId="{7B09B4FE-5E04-4F23-92C4-1D2509092B68}" destId="{8906E960-4A8F-4B48-A93F-DFCB4E001793}" srcOrd="3" destOrd="0" presId="urn:microsoft.com/office/officeart/2018/5/layout/IconLeafLabelList"/>
    <dgm:cxn modelId="{D34386AA-BDFD-4B2F-8697-0AF39F6F665A}" type="presParOf" srcId="{6C743BE8-CF99-4655-86A7-F326F88E7BC7}" destId="{49832BC0-D51E-46AA-A62E-148639B3929E}" srcOrd="5" destOrd="0" presId="urn:microsoft.com/office/officeart/2018/5/layout/IconLeafLabelList"/>
    <dgm:cxn modelId="{3F6A3B34-2843-4B72-BF71-1F7AE528CCED}" type="presParOf" srcId="{6C743BE8-CF99-4655-86A7-F326F88E7BC7}" destId="{03B881E3-85CD-4751-8E02-4A61FEEAA9DF}" srcOrd="6" destOrd="0" presId="urn:microsoft.com/office/officeart/2018/5/layout/IconLeafLabelList"/>
    <dgm:cxn modelId="{943E90E0-C02C-4CC0-A0E8-F6A0B4A3C524}" type="presParOf" srcId="{03B881E3-85CD-4751-8E02-4A61FEEAA9DF}" destId="{2AEC58D3-20BF-4EAE-963B-27CD59D0D986}" srcOrd="0" destOrd="0" presId="urn:microsoft.com/office/officeart/2018/5/layout/IconLeafLabelList"/>
    <dgm:cxn modelId="{A4F733B5-9B42-4253-8E23-C3ABF8888A70}" type="presParOf" srcId="{03B881E3-85CD-4751-8E02-4A61FEEAA9DF}" destId="{F4DF3871-D709-4A98-A608-5BBA9E12B6DB}" srcOrd="1" destOrd="0" presId="urn:microsoft.com/office/officeart/2018/5/layout/IconLeafLabelList"/>
    <dgm:cxn modelId="{C2BA1D2C-A244-4070-98A2-E86322C59D9A}" type="presParOf" srcId="{03B881E3-85CD-4751-8E02-4A61FEEAA9DF}" destId="{57CDC466-E9E7-4729-8A52-5984A3E5AB48}" srcOrd="2" destOrd="0" presId="urn:microsoft.com/office/officeart/2018/5/layout/IconLeafLabelList"/>
    <dgm:cxn modelId="{60E0BB43-CD3F-4D14-8FBC-8FC67A0F8C19}" type="presParOf" srcId="{03B881E3-85CD-4751-8E02-4A61FEEAA9DF}" destId="{85711617-CA61-4B1C-8283-3D6D6E3EF0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32D706-000B-4E47-998F-91EA78322A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E92596-810E-485D-828C-AA72D345EA3E}">
      <dgm:prSet/>
      <dgm:spPr/>
      <dgm:t>
        <a:bodyPr/>
        <a:lstStyle/>
        <a:p>
          <a:pPr>
            <a:defRPr b="1"/>
          </a:pPr>
          <a:r>
            <a:rPr lang="en-US"/>
            <a:t>ON A MACRO LEVEL </a:t>
          </a:r>
        </a:p>
      </dgm:t>
    </dgm:pt>
    <dgm:pt modelId="{EE2ECDF5-A623-4629-900D-24CCBF0F4643}" type="parTrans" cxnId="{A7366043-8A4C-4B31-B498-78CFFA3F8A37}">
      <dgm:prSet/>
      <dgm:spPr/>
      <dgm:t>
        <a:bodyPr/>
        <a:lstStyle/>
        <a:p>
          <a:endParaRPr lang="en-US"/>
        </a:p>
      </dgm:t>
    </dgm:pt>
    <dgm:pt modelId="{57B1425A-F01E-419E-A89F-D8CCE242D3EE}" type="sibTrans" cxnId="{A7366043-8A4C-4B31-B498-78CFFA3F8A37}">
      <dgm:prSet/>
      <dgm:spPr/>
      <dgm:t>
        <a:bodyPr/>
        <a:lstStyle/>
        <a:p>
          <a:endParaRPr lang="en-US"/>
        </a:p>
      </dgm:t>
    </dgm:pt>
    <dgm:pt modelId="{A0CCEE82-9C9A-419F-A260-1B6D2AA9EB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API of social media sites(</a:t>
          </a:r>
          <a:r>
            <a:rPr lang="en-US" dirty="0" err="1"/>
            <a:t>Twitter,Reddit</a:t>
          </a:r>
          <a:r>
            <a:rPr lang="en-US" dirty="0"/>
            <a:t>)</a:t>
          </a:r>
        </a:p>
      </dgm:t>
    </dgm:pt>
    <dgm:pt modelId="{1AEDEAD0-34DE-4587-8E8A-316D2C1EFAE4}" type="parTrans" cxnId="{21BD79FC-2EDF-43EC-8B51-01263AB7658E}">
      <dgm:prSet/>
      <dgm:spPr/>
      <dgm:t>
        <a:bodyPr/>
        <a:lstStyle/>
        <a:p>
          <a:endParaRPr lang="en-US"/>
        </a:p>
      </dgm:t>
    </dgm:pt>
    <dgm:pt modelId="{68E26D88-CE95-4749-BC32-F1DA4529FFD9}" type="sibTrans" cxnId="{21BD79FC-2EDF-43EC-8B51-01263AB7658E}">
      <dgm:prSet/>
      <dgm:spPr/>
      <dgm:t>
        <a:bodyPr/>
        <a:lstStyle/>
        <a:p>
          <a:endParaRPr lang="en-US"/>
        </a:p>
      </dgm:t>
    </dgm:pt>
    <dgm:pt modelId="{4B4A5D5E-496B-470C-BF7D-A0B0AE220495}">
      <dgm:prSet/>
      <dgm:spPr/>
      <dgm:t>
        <a:bodyPr/>
        <a:lstStyle/>
        <a:p>
          <a:pPr>
            <a:buNone/>
          </a:pPr>
          <a:r>
            <a:rPr lang="en-US" dirty="0"/>
            <a:t>Web Scraping(Wikipedia)</a:t>
          </a:r>
        </a:p>
      </dgm:t>
    </dgm:pt>
    <dgm:pt modelId="{209941BE-B96A-4470-9D59-2B257A5DB5C7}" type="parTrans" cxnId="{E854DFF2-125D-47F1-9046-675D03ED0646}">
      <dgm:prSet/>
      <dgm:spPr/>
      <dgm:t>
        <a:bodyPr/>
        <a:lstStyle/>
        <a:p>
          <a:endParaRPr lang="en-US"/>
        </a:p>
      </dgm:t>
    </dgm:pt>
    <dgm:pt modelId="{2C2F1099-C7E7-4158-A9F4-A2ACEF342169}" type="sibTrans" cxnId="{E854DFF2-125D-47F1-9046-675D03ED0646}">
      <dgm:prSet/>
      <dgm:spPr/>
      <dgm:t>
        <a:bodyPr/>
        <a:lstStyle/>
        <a:p>
          <a:endParaRPr lang="en-US"/>
        </a:p>
      </dgm:t>
    </dgm:pt>
    <dgm:pt modelId="{ECD97E29-AD0D-4665-A67C-04FECF9C0C41}">
      <dgm:prSet/>
      <dgm:spPr/>
      <dgm:t>
        <a:bodyPr/>
        <a:lstStyle/>
        <a:p>
          <a:pPr>
            <a:buNone/>
          </a:pPr>
          <a:r>
            <a:rPr lang="en-US"/>
            <a:t>Kaggle datasets</a:t>
          </a:r>
        </a:p>
      </dgm:t>
    </dgm:pt>
    <dgm:pt modelId="{89A661FC-AA22-4D2D-AE05-9561B08A99E2}" type="parTrans" cxnId="{69D57BFE-1E1D-4528-B8DE-BD51C8CEF86B}">
      <dgm:prSet/>
      <dgm:spPr/>
      <dgm:t>
        <a:bodyPr/>
        <a:lstStyle/>
        <a:p>
          <a:endParaRPr lang="en-US"/>
        </a:p>
      </dgm:t>
    </dgm:pt>
    <dgm:pt modelId="{2A6B977B-7685-4916-A394-74F7614484B9}" type="sibTrans" cxnId="{69D57BFE-1E1D-4528-B8DE-BD51C8CEF86B}">
      <dgm:prSet/>
      <dgm:spPr/>
      <dgm:t>
        <a:bodyPr/>
        <a:lstStyle/>
        <a:p>
          <a:endParaRPr lang="en-US"/>
        </a:p>
      </dgm:t>
    </dgm:pt>
    <dgm:pt modelId="{BC5B0F4B-B27E-4E6F-85E8-63D87E1A61E1}">
      <dgm:prSet/>
      <dgm:spPr/>
      <dgm:t>
        <a:bodyPr/>
        <a:lstStyle/>
        <a:p>
          <a:pPr>
            <a:defRPr b="1"/>
          </a:pPr>
          <a:r>
            <a:rPr lang="en-US"/>
            <a:t>ON A MICRO LEVEL-</a:t>
          </a:r>
        </a:p>
      </dgm:t>
    </dgm:pt>
    <dgm:pt modelId="{034C9BA3-84A4-46E9-B723-3A3688DC9169}" type="parTrans" cxnId="{91935427-4721-4DAC-B82E-F3E924861F01}">
      <dgm:prSet/>
      <dgm:spPr/>
      <dgm:t>
        <a:bodyPr/>
        <a:lstStyle/>
        <a:p>
          <a:endParaRPr lang="en-US"/>
        </a:p>
      </dgm:t>
    </dgm:pt>
    <dgm:pt modelId="{2CFF5BCF-301B-47AA-AA94-FE8895438CB8}" type="sibTrans" cxnId="{91935427-4721-4DAC-B82E-F3E924861F01}">
      <dgm:prSet/>
      <dgm:spPr/>
      <dgm:t>
        <a:bodyPr/>
        <a:lstStyle/>
        <a:p>
          <a:endParaRPr lang="en-US"/>
        </a:p>
      </dgm:t>
    </dgm:pt>
    <dgm:pt modelId="{AA6CB8FC-E780-44B1-8AA9-8620411A4072}">
      <dgm:prSet/>
      <dgm:spPr/>
      <dgm:t>
        <a:bodyPr/>
        <a:lstStyle/>
        <a:p>
          <a:r>
            <a:rPr lang="en-US"/>
            <a:t>Nothing really available due to privacy issues</a:t>
          </a:r>
        </a:p>
      </dgm:t>
    </dgm:pt>
    <dgm:pt modelId="{42D75A2D-DC14-490F-844B-2F2DB52EF89D}" type="parTrans" cxnId="{79D9E84E-248E-4AC4-848F-DCDA6AF582EE}">
      <dgm:prSet/>
      <dgm:spPr/>
      <dgm:t>
        <a:bodyPr/>
        <a:lstStyle/>
        <a:p>
          <a:endParaRPr lang="en-US"/>
        </a:p>
      </dgm:t>
    </dgm:pt>
    <dgm:pt modelId="{1844EF0B-934E-472F-ABFA-F234B563D0D6}" type="sibTrans" cxnId="{79D9E84E-248E-4AC4-848F-DCDA6AF582EE}">
      <dgm:prSet/>
      <dgm:spPr/>
      <dgm:t>
        <a:bodyPr/>
        <a:lstStyle/>
        <a:p>
          <a:endParaRPr lang="en-US"/>
        </a:p>
      </dgm:t>
    </dgm:pt>
    <dgm:pt modelId="{06FE23F0-FF6B-4586-BE55-DD0588DF546C}" type="pres">
      <dgm:prSet presAssocID="{A732D706-000B-4E47-998F-91EA78322A19}" presName="root" presStyleCnt="0">
        <dgm:presLayoutVars>
          <dgm:dir/>
          <dgm:resizeHandles val="exact"/>
        </dgm:presLayoutVars>
      </dgm:prSet>
      <dgm:spPr/>
    </dgm:pt>
    <dgm:pt modelId="{05F9A317-EA0B-4381-98AA-078F7B4FE245}" type="pres">
      <dgm:prSet presAssocID="{9EE92596-810E-485D-828C-AA72D345EA3E}" presName="compNode" presStyleCnt="0"/>
      <dgm:spPr/>
    </dgm:pt>
    <dgm:pt modelId="{E0F91857-0B60-42DD-9F0D-D18F6E9085D1}" type="pres">
      <dgm:prSet presAssocID="{9EE92596-810E-485D-828C-AA72D345EA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B1A5D70-405D-40E1-84A5-BECB51566BFB}" type="pres">
      <dgm:prSet presAssocID="{9EE92596-810E-485D-828C-AA72D345EA3E}" presName="iconSpace" presStyleCnt="0"/>
      <dgm:spPr/>
    </dgm:pt>
    <dgm:pt modelId="{3B4F29A4-62C8-4A60-9D0E-F9AFECE44E40}" type="pres">
      <dgm:prSet presAssocID="{9EE92596-810E-485D-828C-AA72D345EA3E}" presName="parTx" presStyleLbl="revTx" presStyleIdx="0" presStyleCnt="4">
        <dgm:presLayoutVars>
          <dgm:chMax val="0"/>
          <dgm:chPref val="0"/>
        </dgm:presLayoutVars>
      </dgm:prSet>
      <dgm:spPr/>
    </dgm:pt>
    <dgm:pt modelId="{BD00A9A8-A41E-49EB-8036-1E05EB9C9671}" type="pres">
      <dgm:prSet presAssocID="{9EE92596-810E-485D-828C-AA72D345EA3E}" presName="txSpace" presStyleCnt="0"/>
      <dgm:spPr/>
    </dgm:pt>
    <dgm:pt modelId="{BDA59EE3-4BAD-48FB-AA1F-0239532294BF}" type="pres">
      <dgm:prSet presAssocID="{9EE92596-810E-485D-828C-AA72D345EA3E}" presName="desTx" presStyleLbl="revTx" presStyleIdx="1" presStyleCnt="4">
        <dgm:presLayoutVars/>
      </dgm:prSet>
      <dgm:spPr/>
    </dgm:pt>
    <dgm:pt modelId="{B0142750-E220-4D00-AF4D-A0BE6A0123D6}" type="pres">
      <dgm:prSet presAssocID="{57B1425A-F01E-419E-A89F-D8CCE242D3EE}" presName="sibTrans" presStyleCnt="0"/>
      <dgm:spPr/>
    </dgm:pt>
    <dgm:pt modelId="{677B9C91-FFB4-4D48-88E4-48C820479233}" type="pres">
      <dgm:prSet presAssocID="{BC5B0F4B-B27E-4E6F-85E8-63D87E1A61E1}" presName="compNode" presStyleCnt="0"/>
      <dgm:spPr/>
    </dgm:pt>
    <dgm:pt modelId="{B9836F52-40A5-4E04-978F-B1C2C7905C05}" type="pres">
      <dgm:prSet presAssocID="{BC5B0F4B-B27E-4E6F-85E8-63D87E1A61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62A1FEC-1BC0-4210-8C2A-0CC0406C56C4}" type="pres">
      <dgm:prSet presAssocID="{BC5B0F4B-B27E-4E6F-85E8-63D87E1A61E1}" presName="iconSpace" presStyleCnt="0"/>
      <dgm:spPr/>
    </dgm:pt>
    <dgm:pt modelId="{DC5DC688-0D3B-4CDA-85FE-233A1CC3240D}" type="pres">
      <dgm:prSet presAssocID="{BC5B0F4B-B27E-4E6F-85E8-63D87E1A61E1}" presName="parTx" presStyleLbl="revTx" presStyleIdx="2" presStyleCnt="4">
        <dgm:presLayoutVars>
          <dgm:chMax val="0"/>
          <dgm:chPref val="0"/>
        </dgm:presLayoutVars>
      </dgm:prSet>
      <dgm:spPr/>
    </dgm:pt>
    <dgm:pt modelId="{3DB0BCE4-C9C9-46E2-AAEE-753326EC3D56}" type="pres">
      <dgm:prSet presAssocID="{BC5B0F4B-B27E-4E6F-85E8-63D87E1A61E1}" presName="txSpace" presStyleCnt="0"/>
      <dgm:spPr/>
    </dgm:pt>
    <dgm:pt modelId="{77137A4A-7877-4FF0-9E96-6ADE0D56681D}" type="pres">
      <dgm:prSet presAssocID="{BC5B0F4B-B27E-4E6F-85E8-63D87E1A61E1}" presName="desTx" presStyleLbl="revTx" presStyleIdx="3" presStyleCnt="4">
        <dgm:presLayoutVars/>
      </dgm:prSet>
      <dgm:spPr/>
    </dgm:pt>
  </dgm:ptLst>
  <dgm:cxnLst>
    <dgm:cxn modelId="{97B88F1B-C8C6-4181-8629-1B04A8821025}" type="presOf" srcId="{ECD97E29-AD0D-4665-A67C-04FECF9C0C41}" destId="{BDA59EE3-4BAD-48FB-AA1F-0239532294BF}" srcOrd="0" destOrd="2" presId="urn:microsoft.com/office/officeart/2018/5/layout/CenteredIconLabelDescriptionList"/>
    <dgm:cxn modelId="{BF43071C-2491-43AB-980B-D4609730AEF6}" type="presOf" srcId="{A0CCEE82-9C9A-419F-A260-1B6D2AA9EB2A}" destId="{BDA59EE3-4BAD-48FB-AA1F-0239532294BF}" srcOrd="0" destOrd="0" presId="urn:microsoft.com/office/officeart/2018/5/layout/CenteredIconLabelDescriptionList"/>
    <dgm:cxn modelId="{91935427-4721-4DAC-B82E-F3E924861F01}" srcId="{A732D706-000B-4E47-998F-91EA78322A19}" destId="{BC5B0F4B-B27E-4E6F-85E8-63D87E1A61E1}" srcOrd="1" destOrd="0" parTransId="{034C9BA3-84A4-46E9-B723-3A3688DC9169}" sibTransId="{2CFF5BCF-301B-47AA-AA94-FE8895438CB8}"/>
    <dgm:cxn modelId="{869E2C61-B35A-4DF1-A67C-C8AEAD514178}" type="presOf" srcId="{A732D706-000B-4E47-998F-91EA78322A19}" destId="{06FE23F0-FF6B-4586-BE55-DD0588DF546C}" srcOrd="0" destOrd="0" presId="urn:microsoft.com/office/officeart/2018/5/layout/CenteredIconLabelDescriptionList"/>
    <dgm:cxn modelId="{A7366043-8A4C-4B31-B498-78CFFA3F8A37}" srcId="{A732D706-000B-4E47-998F-91EA78322A19}" destId="{9EE92596-810E-485D-828C-AA72D345EA3E}" srcOrd="0" destOrd="0" parTransId="{EE2ECDF5-A623-4629-900D-24CCBF0F4643}" sibTransId="{57B1425A-F01E-419E-A89F-D8CCE242D3EE}"/>
    <dgm:cxn modelId="{79D9E84E-248E-4AC4-848F-DCDA6AF582EE}" srcId="{BC5B0F4B-B27E-4E6F-85E8-63D87E1A61E1}" destId="{AA6CB8FC-E780-44B1-8AA9-8620411A4072}" srcOrd="0" destOrd="0" parTransId="{42D75A2D-DC14-490F-844B-2F2DB52EF89D}" sibTransId="{1844EF0B-934E-472F-ABFA-F234B563D0D6}"/>
    <dgm:cxn modelId="{D130F7A2-D659-42DB-B29A-53A79D61C6D2}" type="presOf" srcId="{9EE92596-810E-485D-828C-AA72D345EA3E}" destId="{3B4F29A4-62C8-4A60-9D0E-F9AFECE44E40}" srcOrd="0" destOrd="0" presId="urn:microsoft.com/office/officeart/2018/5/layout/CenteredIconLabelDescriptionList"/>
    <dgm:cxn modelId="{4826BBD8-CB0C-4D26-9D34-671350CC7EC7}" type="presOf" srcId="{4B4A5D5E-496B-470C-BF7D-A0B0AE220495}" destId="{BDA59EE3-4BAD-48FB-AA1F-0239532294BF}" srcOrd="0" destOrd="1" presId="urn:microsoft.com/office/officeart/2018/5/layout/CenteredIconLabelDescriptionList"/>
    <dgm:cxn modelId="{EA1E9CE1-7096-4255-B285-6A2485AB0FC6}" type="presOf" srcId="{BC5B0F4B-B27E-4E6F-85E8-63D87E1A61E1}" destId="{DC5DC688-0D3B-4CDA-85FE-233A1CC3240D}" srcOrd="0" destOrd="0" presId="urn:microsoft.com/office/officeart/2018/5/layout/CenteredIconLabelDescriptionList"/>
    <dgm:cxn modelId="{73868EED-4759-4ED6-86EC-ED5D9A733CB2}" type="presOf" srcId="{AA6CB8FC-E780-44B1-8AA9-8620411A4072}" destId="{77137A4A-7877-4FF0-9E96-6ADE0D56681D}" srcOrd="0" destOrd="0" presId="urn:microsoft.com/office/officeart/2018/5/layout/CenteredIconLabelDescriptionList"/>
    <dgm:cxn modelId="{E854DFF2-125D-47F1-9046-675D03ED0646}" srcId="{9EE92596-810E-485D-828C-AA72D345EA3E}" destId="{4B4A5D5E-496B-470C-BF7D-A0B0AE220495}" srcOrd="1" destOrd="0" parTransId="{209941BE-B96A-4470-9D59-2B257A5DB5C7}" sibTransId="{2C2F1099-C7E7-4158-A9F4-A2ACEF342169}"/>
    <dgm:cxn modelId="{21BD79FC-2EDF-43EC-8B51-01263AB7658E}" srcId="{9EE92596-810E-485D-828C-AA72D345EA3E}" destId="{A0CCEE82-9C9A-419F-A260-1B6D2AA9EB2A}" srcOrd="0" destOrd="0" parTransId="{1AEDEAD0-34DE-4587-8E8A-316D2C1EFAE4}" sibTransId="{68E26D88-CE95-4749-BC32-F1DA4529FFD9}"/>
    <dgm:cxn modelId="{69D57BFE-1E1D-4528-B8DE-BD51C8CEF86B}" srcId="{9EE92596-810E-485D-828C-AA72D345EA3E}" destId="{ECD97E29-AD0D-4665-A67C-04FECF9C0C41}" srcOrd="2" destOrd="0" parTransId="{89A661FC-AA22-4D2D-AE05-9561B08A99E2}" sibTransId="{2A6B977B-7685-4916-A394-74F7614484B9}"/>
    <dgm:cxn modelId="{A27DC282-D648-49B7-BDE0-9574990F2AA4}" type="presParOf" srcId="{06FE23F0-FF6B-4586-BE55-DD0588DF546C}" destId="{05F9A317-EA0B-4381-98AA-078F7B4FE245}" srcOrd="0" destOrd="0" presId="urn:microsoft.com/office/officeart/2018/5/layout/CenteredIconLabelDescriptionList"/>
    <dgm:cxn modelId="{3DE3097B-397E-4978-A9B6-F110E9501852}" type="presParOf" srcId="{05F9A317-EA0B-4381-98AA-078F7B4FE245}" destId="{E0F91857-0B60-42DD-9F0D-D18F6E9085D1}" srcOrd="0" destOrd="0" presId="urn:microsoft.com/office/officeart/2018/5/layout/CenteredIconLabelDescriptionList"/>
    <dgm:cxn modelId="{CAF39950-A5A9-4986-953C-B1F2B250FB65}" type="presParOf" srcId="{05F9A317-EA0B-4381-98AA-078F7B4FE245}" destId="{EB1A5D70-405D-40E1-84A5-BECB51566BFB}" srcOrd="1" destOrd="0" presId="urn:microsoft.com/office/officeart/2018/5/layout/CenteredIconLabelDescriptionList"/>
    <dgm:cxn modelId="{7D075D44-246B-454F-9B59-B9863693C80F}" type="presParOf" srcId="{05F9A317-EA0B-4381-98AA-078F7B4FE245}" destId="{3B4F29A4-62C8-4A60-9D0E-F9AFECE44E40}" srcOrd="2" destOrd="0" presId="urn:microsoft.com/office/officeart/2018/5/layout/CenteredIconLabelDescriptionList"/>
    <dgm:cxn modelId="{391F3E00-F6F6-44AC-8CF9-DE190AF5C7C7}" type="presParOf" srcId="{05F9A317-EA0B-4381-98AA-078F7B4FE245}" destId="{BD00A9A8-A41E-49EB-8036-1E05EB9C9671}" srcOrd="3" destOrd="0" presId="urn:microsoft.com/office/officeart/2018/5/layout/CenteredIconLabelDescriptionList"/>
    <dgm:cxn modelId="{FB9FE17C-C8E2-404D-8819-40958B23C428}" type="presParOf" srcId="{05F9A317-EA0B-4381-98AA-078F7B4FE245}" destId="{BDA59EE3-4BAD-48FB-AA1F-0239532294BF}" srcOrd="4" destOrd="0" presId="urn:microsoft.com/office/officeart/2018/5/layout/CenteredIconLabelDescriptionList"/>
    <dgm:cxn modelId="{5A753654-9F68-41F0-8A2C-027C2EAA2D1A}" type="presParOf" srcId="{06FE23F0-FF6B-4586-BE55-DD0588DF546C}" destId="{B0142750-E220-4D00-AF4D-A0BE6A0123D6}" srcOrd="1" destOrd="0" presId="urn:microsoft.com/office/officeart/2018/5/layout/CenteredIconLabelDescriptionList"/>
    <dgm:cxn modelId="{083BBD54-FCDF-4943-BCDB-632E96F88804}" type="presParOf" srcId="{06FE23F0-FF6B-4586-BE55-DD0588DF546C}" destId="{677B9C91-FFB4-4D48-88E4-48C820479233}" srcOrd="2" destOrd="0" presId="urn:microsoft.com/office/officeart/2018/5/layout/CenteredIconLabelDescriptionList"/>
    <dgm:cxn modelId="{7D0E945F-7131-4644-BBE7-B2AE8522EBDC}" type="presParOf" srcId="{677B9C91-FFB4-4D48-88E4-48C820479233}" destId="{B9836F52-40A5-4E04-978F-B1C2C7905C05}" srcOrd="0" destOrd="0" presId="urn:microsoft.com/office/officeart/2018/5/layout/CenteredIconLabelDescriptionList"/>
    <dgm:cxn modelId="{E58B7B6D-3C29-4379-B786-87C8D62370A4}" type="presParOf" srcId="{677B9C91-FFB4-4D48-88E4-48C820479233}" destId="{562A1FEC-1BC0-4210-8C2A-0CC0406C56C4}" srcOrd="1" destOrd="0" presId="urn:microsoft.com/office/officeart/2018/5/layout/CenteredIconLabelDescriptionList"/>
    <dgm:cxn modelId="{A3E36BA8-9AEE-4082-B9E3-583B680FFCDC}" type="presParOf" srcId="{677B9C91-FFB4-4D48-88E4-48C820479233}" destId="{DC5DC688-0D3B-4CDA-85FE-233A1CC3240D}" srcOrd="2" destOrd="0" presId="urn:microsoft.com/office/officeart/2018/5/layout/CenteredIconLabelDescriptionList"/>
    <dgm:cxn modelId="{C086B0A0-9440-469E-B3CA-7AF8E498E3AA}" type="presParOf" srcId="{677B9C91-FFB4-4D48-88E4-48C820479233}" destId="{3DB0BCE4-C9C9-46E2-AAEE-753326EC3D56}" srcOrd="3" destOrd="0" presId="urn:microsoft.com/office/officeart/2018/5/layout/CenteredIconLabelDescriptionList"/>
    <dgm:cxn modelId="{8C1A0A79-6C65-4784-BA87-B80C6CF65CDD}" type="presParOf" srcId="{677B9C91-FFB4-4D48-88E4-48C820479233}" destId="{77137A4A-7877-4FF0-9E96-6ADE0D56681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1FF8F-96CA-4FEE-BB39-F535245CE01D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FC73F-0104-45A7-B1A6-A486A1E8F14B}">
      <dsp:nvSpPr>
        <dsp:cNvPr id="0" name=""/>
        <dsp:cNvSpPr/>
      </dsp:nvSpPr>
      <dsp:spPr>
        <a:xfrm>
          <a:off x="0" y="0"/>
          <a:ext cx="1338549" cy="425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u="sng" kern="1200" dirty="0"/>
            <a:t>ITS JUST FOUR STEPS </a:t>
          </a:r>
          <a:r>
            <a:rPr lang="en-US" sz="3400" kern="1200" dirty="0"/>
            <a:t>–</a:t>
          </a:r>
        </a:p>
      </dsp:txBody>
      <dsp:txXfrm>
        <a:off x="0" y="0"/>
        <a:ext cx="1338549" cy="4255024"/>
      </dsp:txXfrm>
    </dsp:sp>
    <dsp:sp modelId="{E11D9871-505D-4E5E-BA5E-073C86253209}">
      <dsp:nvSpPr>
        <dsp:cNvPr id="0" name=""/>
        <dsp:cNvSpPr/>
      </dsp:nvSpPr>
      <dsp:spPr>
        <a:xfrm>
          <a:off x="1438940" y="50019"/>
          <a:ext cx="5253807" cy="100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Creepily acquire data from the vast amount of internet users without asking them </a:t>
          </a:r>
        </a:p>
      </dsp:txBody>
      <dsp:txXfrm>
        <a:off x="1438940" y="50019"/>
        <a:ext cx="5253807" cy="1000387"/>
      </dsp:txXfrm>
    </dsp:sp>
    <dsp:sp modelId="{AF839887-77EA-4180-BC32-3ADD425F54FF}">
      <dsp:nvSpPr>
        <dsp:cNvPr id="0" name=""/>
        <dsp:cNvSpPr/>
      </dsp:nvSpPr>
      <dsp:spPr>
        <a:xfrm>
          <a:off x="1338549" y="1050407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970081-33BE-4C59-B99D-F418ECD31DF2}">
      <dsp:nvSpPr>
        <dsp:cNvPr id="0" name=""/>
        <dsp:cNvSpPr/>
      </dsp:nvSpPr>
      <dsp:spPr>
        <a:xfrm>
          <a:off x="1438940" y="1100426"/>
          <a:ext cx="5253807" cy="100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that data  (not by using a broom </a:t>
          </a:r>
          <a:r>
            <a:rPr lang="en-US" sz="1800" kern="1200" dirty="0" err="1"/>
            <a:t>obvio</a:t>
          </a:r>
          <a:r>
            <a:rPr lang="en-US" sz="1800" kern="1200" dirty="0"/>
            <a:t>)</a:t>
          </a:r>
        </a:p>
      </dsp:txBody>
      <dsp:txXfrm>
        <a:off x="1438940" y="1100426"/>
        <a:ext cx="5253807" cy="1000387"/>
      </dsp:txXfrm>
    </dsp:sp>
    <dsp:sp modelId="{E1302D3F-2F5A-4507-B675-43B403254707}">
      <dsp:nvSpPr>
        <dsp:cNvPr id="0" name=""/>
        <dsp:cNvSpPr/>
      </dsp:nvSpPr>
      <dsp:spPr>
        <a:xfrm>
          <a:off x="1338549" y="2100814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5DA4C-9F41-494E-8829-28F4742A81B3}">
      <dsp:nvSpPr>
        <dsp:cNvPr id="0" name=""/>
        <dsp:cNvSpPr/>
      </dsp:nvSpPr>
      <dsp:spPr>
        <a:xfrm>
          <a:off x="1438940" y="2150833"/>
          <a:ext cx="5253807" cy="100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it into mathematical representations coz computers aint smart as you </a:t>
          </a:r>
        </a:p>
      </dsp:txBody>
      <dsp:txXfrm>
        <a:off x="1438940" y="2150833"/>
        <a:ext cx="5253807" cy="1000387"/>
      </dsp:txXfrm>
    </dsp:sp>
    <dsp:sp modelId="{B1E91405-B061-4F0B-A831-565FBA9AEC52}">
      <dsp:nvSpPr>
        <dsp:cNvPr id="0" name=""/>
        <dsp:cNvSpPr/>
      </dsp:nvSpPr>
      <dsp:spPr>
        <a:xfrm>
          <a:off x="1338549" y="3151221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658A7E-577D-4115-B1F5-4CC78AF1F782}">
      <dsp:nvSpPr>
        <dsp:cNvPr id="0" name=""/>
        <dsp:cNvSpPr/>
      </dsp:nvSpPr>
      <dsp:spPr>
        <a:xfrm>
          <a:off x="1438940" y="3201240"/>
          <a:ext cx="5253807" cy="100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FINAL STEP- USE LAWS OF PROBABLITIES AND SOME REALLY COOL SOUNDING MODELS TO GENERATE STORIES OR UNDERSTAND HUMAN EMOTION </a:t>
          </a:r>
        </a:p>
      </dsp:txBody>
      <dsp:txXfrm>
        <a:off x="1438940" y="3201240"/>
        <a:ext cx="5253807" cy="1000387"/>
      </dsp:txXfrm>
    </dsp:sp>
    <dsp:sp modelId="{01E42DD4-2879-44F6-A234-B008DCD9C108}">
      <dsp:nvSpPr>
        <dsp:cNvPr id="0" name=""/>
        <dsp:cNvSpPr/>
      </dsp:nvSpPr>
      <dsp:spPr>
        <a:xfrm>
          <a:off x="1338549" y="4201628"/>
          <a:ext cx="535419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C2AD-C286-4881-ACA4-160517349479}">
      <dsp:nvSpPr>
        <dsp:cNvPr id="0" name=""/>
        <dsp:cNvSpPr/>
      </dsp:nvSpPr>
      <dsp:spPr>
        <a:xfrm>
          <a:off x="3586716" y="2388674"/>
          <a:ext cx="1834041" cy="1834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IT DIVIDED INTO </a:t>
          </a:r>
        </a:p>
      </dsp:txBody>
      <dsp:txXfrm>
        <a:off x="3855305" y="2657263"/>
        <a:ext cx="1296863" cy="1296863"/>
      </dsp:txXfrm>
    </dsp:sp>
    <dsp:sp modelId="{76B03AF4-6D1F-4FC5-A951-D16858728E2F}">
      <dsp:nvSpPr>
        <dsp:cNvPr id="0" name=""/>
        <dsp:cNvSpPr/>
      </dsp:nvSpPr>
      <dsp:spPr>
        <a:xfrm rot="16200000">
          <a:off x="4228035" y="2094646"/>
          <a:ext cx="551404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551404" y="183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9952" y="2099186"/>
        <a:ext cx="27570" cy="27570"/>
      </dsp:txXfrm>
    </dsp:sp>
    <dsp:sp modelId="{56168FF2-DB27-4FC9-8DC3-2C0B2B74840E}">
      <dsp:nvSpPr>
        <dsp:cNvPr id="0" name=""/>
        <dsp:cNvSpPr/>
      </dsp:nvSpPr>
      <dsp:spPr>
        <a:xfrm>
          <a:off x="3586716" y="3228"/>
          <a:ext cx="1834041" cy="1834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NATURAL LANGUAGE UNDERSTANDING </a:t>
          </a:r>
        </a:p>
      </dsp:txBody>
      <dsp:txXfrm>
        <a:off x="3855305" y="271817"/>
        <a:ext cx="1296863" cy="1296863"/>
      </dsp:txXfrm>
    </dsp:sp>
    <dsp:sp modelId="{0180CF71-5206-4A3B-A59F-EADFC30920B7}">
      <dsp:nvSpPr>
        <dsp:cNvPr id="0" name=""/>
        <dsp:cNvSpPr/>
      </dsp:nvSpPr>
      <dsp:spPr>
        <a:xfrm rot="1228788">
          <a:off x="5343998" y="3712283"/>
          <a:ext cx="594891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594891" y="183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572" y="3715736"/>
        <a:ext cx="29744" cy="29744"/>
      </dsp:txXfrm>
    </dsp:sp>
    <dsp:sp modelId="{286D1798-3547-4087-8938-0B9A0DE28C76}">
      <dsp:nvSpPr>
        <dsp:cNvPr id="0" name=""/>
        <dsp:cNvSpPr/>
      </dsp:nvSpPr>
      <dsp:spPr>
        <a:xfrm>
          <a:off x="5862130" y="3238502"/>
          <a:ext cx="1834041" cy="183404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NATURAL LANGUAGE GENERATION </a:t>
          </a:r>
        </a:p>
      </dsp:txBody>
      <dsp:txXfrm>
        <a:off x="6130719" y="3507091"/>
        <a:ext cx="1296863" cy="1296863"/>
      </dsp:txXfrm>
    </dsp:sp>
    <dsp:sp modelId="{1F96FD40-F919-4C66-A222-F7E103A37D36}">
      <dsp:nvSpPr>
        <dsp:cNvPr id="0" name=""/>
        <dsp:cNvSpPr/>
      </dsp:nvSpPr>
      <dsp:spPr>
        <a:xfrm rot="9768132">
          <a:off x="3085420" y="3640510"/>
          <a:ext cx="554696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554696" y="183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48901" y="3644968"/>
        <a:ext cx="27734" cy="27734"/>
      </dsp:txXfrm>
    </dsp:sp>
    <dsp:sp modelId="{4126DAF0-7482-4FD1-9792-BECDE953A321}">
      <dsp:nvSpPr>
        <dsp:cNvPr id="0" name=""/>
        <dsp:cNvSpPr/>
      </dsp:nvSpPr>
      <dsp:spPr>
        <a:xfrm>
          <a:off x="1304779" y="3094955"/>
          <a:ext cx="1834041" cy="183404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Voice User Interface </a:t>
          </a:r>
        </a:p>
      </dsp:txBody>
      <dsp:txXfrm>
        <a:off x="1573368" y="3363544"/>
        <a:ext cx="1296863" cy="1296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E33-EA71-4210-A0BA-3C888E7EC788}">
      <dsp:nvSpPr>
        <dsp:cNvPr id="0" name=""/>
        <dsp:cNvSpPr/>
      </dsp:nvSpPr>
      <dsp:spPr>
        <a:xfrm>
          <a:off x="582441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DA6F9-1815-4A8E-925A-1F6AFA94176F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E1B7-8FE9-429A-8488-EE14272D9CB7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TEXT CAPTURING </a:t>
          </a:r>
        </a:p>
      </dsp:txBody>
      <dsp:txXfrm>
        <a:off x="183800" y="2504467"/>
        <a:ext cx="2044316" cy="720000"/>
      </dsp:txXfrm>
    </dsp:sp>
    <dsp:sp modelId="{CCB582CC-10DB-4456-8ECB-B85BEE7C2E02}">
      <dsp:nvSpPr>
        <dsp:cNvPr id="0" name=""/>
        <dsp:cNvSpPr/>
      </dsp:nvSpPr>
      <dsp:spPr>
        <a:xfrm>
          <a:off x="2984513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0B56-631D-4F99-8C23-54E105853BBA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B351B-0553-43AA-9830-66E7307E592A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TEXT PROCESSING </a:t>
          </a:r>
        </a:p>
      </dsp:txBody>
      <dsp:txXfrm>
        <a:off x="2585872" y="2504467"/>
        <a:ext cx="2044316" cy="720000"/>
      </dsp:txXfrm>
    </dsp:sp>
    <dsp:sp modelId="{A1398C2F-2F58-4A15-8CED-E99DB59EF5AB}">
      <dsp:nvSpPr>
        <dsp:cNvPr id="0" name=""/>
        <dsp:cNvSpPr/>
      </dsp:nvSpPr>
      <dsp:spPr>
        <a:xfrm>
          <a:off x="5386585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20248-6F24-4BF7-ABC9-753C60D351A0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E960-4A8F-4B48-A93F-DFCB4E001793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FEATURE EXTRACTION </a:t>
          </a:r>
        </a:p>
      </dsp:txBody>
      <dsp:txXfrm>
        <a:off x="4987944" y="2504467"/>
        <a:ext cx="2044316" cy="720000"/>
      </dsp:txXfrm>
    </dsp:sp>
    <dsp:sp modelId="{2AEC58D3-20BF-4EAE-963B-27CD59D0D986}">
      <dsp:nvSpPr>
        <dsp:cNvPr id="0" name=""/>
        <dsp:cNvSpPr/>
      </dsp:nvSpPr>
      <dsp:spPr>
        <a:xfrm>
          <a:off x="7788658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3871-D709-4A98-A608-5BBA9E12B6DB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11617-CA61-4B1C-8283-3D6D6E3EF063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MODELLING</a:t>
          </a:r>
        </a:p>
      </dsp:txBody>
      <dsp:txXfrm>
        <a:off x="7390016" y="2504467"/>
        <a:ext cx="204431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91857-0B60-42DD-9F0D-D18F6E9085D1}">
      <dsp:nvSpPr>
        <dsp:cNvPr id="0" name=""/>
        <dsp:cNvSpPr/>
      </dsp:nvSpPr>
      <dsp:spPr>
        <a:xfrm>
          <a:off x="1515066" y="43763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F29A4-62C8-4A60-9D0E-F9AFECE44E40}">
      <dsp:nvSpPr>
        <dsp:cNvPr id="0" name=""/>
        <dsp:cNvSpPr/>
      </dsp:nvSpPr>
      <dsp:spPr>
        <a:xfrm>
          <a:off x="111066" y="20880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ON A MACRO LEVEL </a:t>
          </a:r>
        </a:p>
      </dsp:txBody>
      <dsp:txXfrm>
        <a:off x="111066" y="2088014"/>
        <a:ext cx="4320000" cy="648000"/>
      </dsp:txXfrm>
    </dsp:sp>
    <dsp:sp modelId="{BDA59EE3-4BAD-48FB-AA1F-0239532294BF}">
      <dsp:nvSpPr>
        <dsp:cNvPr id="0" name=""/>
        <dsp:cNvSpPr/>
      </dsp:nvSpPr>
      <dsp:spPr>
        <a:xfrm>
          <a:off x="111066" y="2800378"/>
          <a:ext cx="4320000" cy="85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API of social media sites(</a:t>
          </a:r>
          <a:r>
            <a:rPr lang="en-US" sz="1700" kern="1200" dirty="0" err="1"/>
            <a:t>Twitter,Reddit</a:t>
          </a:r>
          <a:r>
            <a:rPr lang="en-US" sz="1700" kern="1200" dirty="0"/>
            <a:t>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Scraping(Wikipedia)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Kaggle datasets</a:t>
          </a:r>
        </a:p>
      </dsp:txBody>
      <dsp:txXfrm>
        <a:off x="111066" y="2800378"/>
        <a:ext cx="4320000" cy="855472"/>
      </dsp:txXfrm>
    </dsp:sp>
    <dsp:sp modelId="{B9836F52-40A5-4E04-978F-B1C2C7905C05}">
      <dsp:nvSpPr>
        <dsp:cNvPr id="0" name=""/>
        <dsp:cNvSpPr/>
      </dsp:nvSpPr>
      <dsp:spPr>
        <a:xfrm>
          <a:off x="6591066" y="43763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DC688-0D3B-4CDA-85FE-233A1CC3240D}">
      <dsp:nvSpPr>
        <dsp:cNvPr id="0" name=""/>
        <dsp:cNvSpPr/>
      </dsp:nvSpPr>
      <dsp:spPr>
        <a:xfrm>
          <a:off x="5187066" y="20880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ON A MICRO LEVEL-</a:t>
          </a:r>
        </a:p>
      </dsp:txBody>
      <dsp:txXfrm>
        <a:off x="5187066" y="2088014"/>
        <a:ext cx="4320000" cy="648000"/>
      </dsp:txXfrm>
    </dsp:sp>
    <dsp:sp modelId="{77137A4A-7877-4FF0-9E96-6ADE0D56681D}">
      <dsp:nvSpPr>
        <dsp:cNvPr id="0" name=""/>
        <dsp:cNvSpPr/>
      </dsp:nvSpPr>
      <dsp:spPr>
        <a:xfrm>
          <a:off x="5187066" y="2800378"/>
          <a:ext cx="4320000" cy="85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Nothing really available due to privacy issues</a:t>
          </a:r>
        </a:p>
      </dsp:txBody>
      <dsp:txXfrm>
        <a:off x="5187066" y="2800378"/>
        <a:ext cx="4320000" cy="85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93B-A7A2-406E-9EF4-78D988E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CDD43-F1A7-4972-B9A1-413801422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BF50-083F-45BF-934C-2A1A56F7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9329-416A-4626-AC4B-475CBC27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3D7E-7401-4A11-9B69-117F55B1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E328-05F7-4AC5-BD47-76F82C6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09662-3390-44A9-BC86-22FD18DAE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2FAC-1E02-4BB4-969D-73FE4909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6448-20FB-457C-83E1-AFD058C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4D6B-94BE-4C80-822D-EE29EE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3124-7710-465E-90CF-E76C2A8C2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D0607-756D-4BDE-85A6-52ABF783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B5CE-604E-4666-8F8B-8C983212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7888-AA8E-48EA-BCB6-323E63A8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566A-3CEB-4FF2-A741-B7F7CF13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2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5-1402-4375-9347-C3519294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CE12-5B53-4380-AE2A-D82F8D0C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12CC-955A-4236-8A91-4EF04AB7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AAEE-1ED8-4717-9C17-595B6C33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C4F7-6565-42E7-BA01-2B608BC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7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96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8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969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160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6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3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9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D7CD-495F-4154-8847-507C637E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7D0C-C646-4A8C-B2AA-623029A6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9DC5-40BF-4783-8E24-A0EF235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5E62-5415-497D-BEFC-A1A493B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8615-AC6F-4D2C-BF4B-572ECBF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0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7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5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72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00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4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6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968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F0EE-F9DC-40D1-A053-26DA275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1DC0-0D01-45CB-837E-5DCDEA9E8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8175-3690-44C3-BE49-B0A5B580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DFDC-E9BD-453D-994A-496FC64A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D0F9-A159-4CAD-90E7-AB4616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57A7A-10E9-4E38-85FF-5BC1379B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0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504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2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2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5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7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1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1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42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32A-0FE0-4AB9-8519-E9144672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186A-3218-4A86-9075-837EDDC4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5F3A-1122-40A3-B5B1-C7F6F209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E52D8-6D1D-4ECC-85FB-AFE7169F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7C7B1-50DF-46DE-BA76-CFB8FFBC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E0569-6F44-42A8-B9E0-F270C415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28AA-7E2D-4351-8ED1-08019B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4339-F05E-4BFD-9B1E-08512B6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66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81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560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86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30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5964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1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96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6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44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0420-0DC3-45FB-B148-170633D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DF9C6-5B68-43D0-B164-0A0583F1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B7DD-204A-44F8-AE20-60ACEDE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0E585-8726-4334-9097-590A0FF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50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57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1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83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09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51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8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95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15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07624-39C1-4529-A609-D983489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0A108-9C2D-48B8-92AD-01443D72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61703-A941-493C-8FF9-8DD0284E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93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FE20-A82C-4420-8999-71725938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0348-9B32-42E4-BFC8-A1E9B5A7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B5BB-4904-4A11-91DB-D36F8AC40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2E93-026F-4C13-A970-0898869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6DF4-59EC-4A5D-A762-D56C2F0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626C-776C-4741-A53E-5F120849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EC12-A2E3-46D6-8475-8CC6FDB9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08E7A-3824-47CD-AFF4-98A0D11FA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20853-F20D-4BD1-9153-465BAB30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C211-33F4-4E4E-BC7F-6F2C718B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1E6E-CB61-4313-8736-58EDCD79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4FAD-1F80-43FF-ADA5-889C0D7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09E96-EC82-4761-8093-D805D209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A5C9-A377-40A1-9333-5C644EE2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BE94-B566-4B04-A1C4-CFA6A4BAA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A14B-6F27-484B-8CCF-61D84FFC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6F18-1033-47E3-99C3-B22B75C8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49DE884-7A4A-4803-BAB7-EC84C942F836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F5575FF-2B46-4A39-9080-C4F5C774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engineering_(field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ural_language" TargetMode="External"/><Relationship Id="rId4" Type="http://schemas.openxmlformats.org/officeDocument/2006/relationships/hyperlink" Target="https://en.wikipedia.org/wiki/Artificial_intelligenc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cati.com/wp/wp-content/uploads/2017/01/Email-Statistics-Report-2017-2021-Executive-Summary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CD65-2010-4BE1-8DDF-E0D0ED0F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C:/users&gt;cool_dudes&gt;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NATURAL LANGUAGE PROCESSING </a:t>
            </a:r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097F-91A0-4151-84A5-7F101A535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HARSHIL SHAH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BCA02A9-2A38-41F6-8121-98422C56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058" y="5490890"/>
            <a:ext cx="1234559" cy="12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8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8195-1F62-4E37-99C5-2A6A7495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9" y="14170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NORMALIZATION</a:t>
            </a:r>
            <a:r>
              <a:rPr lang="en-US" dirty="0"/>
              <a:t> is a </a:t>
            </a:r>
            <a:r>
              <a:rPr lang="en-US" b="1" dirty="0"/>
              <a:t>process</a:t>
            </a:r>
            <a:r>
              <a:rPr lang="en-US" dirty="0"/>
              <a:t> that converts a list of words to a more uniform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A5F5-DD73-4D2E-9AFC-57C5509A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252" y="2969961"/>
            <a:ext cx="4185623" cy="576262"/>
          </a:xfrm>
        </p:spPr>
        <p:txBody>
          <a:bodyPr/>
          <a:lstStyle/>
          <a:p>
            <a:r>
              <a:rPr lang="en-US" dirty="0"/>
              <a:t>WHY NOT TO DO IT!!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81EC-2543-412B-90AE-0437EEFD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3" y="3537399"/>
            <a:ext cx="4185623" cy="3304117"/>
          </a:xfrm>
        </p:spPr>
        <p:txBody>
          <a:bodyPr>
            <a:normAutofit/>
          </a:bodyPr>
          <a:lstStyle/>
          <a:p>
            <a:r>
              <a:rPr lang="en-US" dirty="0"/>
              <a:t>Understand that the normalization process might also compromise an NLP task. Converting to lowercase letters can decrease the reliability of searches when the case is important.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F4AE-7745-426C-A00B-617017531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TO DO IT!!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AADED-E507-4711-B686-541B5BDD2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645800"/>
          </a:xfrm>
        </p:spPr>
        <p:txBody>
          <a:bodyPr>
            <a:normAutofit/>
          </a:bodyPr>
          <a:lstStyle/>
          <a:p>
            <a:r>
              <a:rPr lang="en-US" dirty="0"/>
              <a:t>useful in preparing text for later processing. </a:t>
            </a:r>
          </a:p>
          <a:p>
            <a:r>
              <a:rPr lang="en-US" dirty="0"/>
              <a:t>converting all words to lowercase will simplify the searching process</a:t>
            </a:r>
          </a:p>
          <a:p>
            <a:r>
              <a:rPr lang="en-US" dirty="0"/>
              <a:t> example--several ways that the term "modem router" can be expressed, </a:t>
            </a:r>
            <a:r>
              <a:rPr lang="en-US" dirty="0" err="1"/>
              <a:t>e.g</a:t>
            </a:r>
            <a:r>
              <a:rPr lang="en-US" dirty="0"/>
              <a:t> modem and router, modem &amp; router, modem/router,. By normalizing these words to the common form, it helps increasing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A2273-28E5-48FB-8940-8B8420036A2F}"/>
              </a:ext>
            </a:extLst>
          </p:cNvPr>
          <p:cNvSpPr/>
          <p:nvPr/>
        </p:nvSpPr>
        <p:spPr>
          <a:xfrm>
            <a:off x="257451" y="1668542"/>
            <a:ext cx="2032988" cy="6929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NORMALIZATION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8641A-D13C-40D2-A150-8B70CE69A131}"/>
              </a:ext>
            </a:extLst>
          </p:cNvPr>
          <p:cNvSpPr/>
          <p:nvPr/>
        </p:nvSpPr>
        <p:spPr>
          <a:xfrm>
            <a:off x="2539014" y="1668542"/>
            <a:ext cx="2210539" cy="6929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PUNCTUATION REMOVAL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BAB1E-22E2-40C7-A75D-4DF3779A7267}"/>
              </a:ext>
            </a:extLst>
          </p:cNvPr>
          <p:cNvCxnSpPr>
            <a:cxnSpLocks/>
          </p:cNvCxnSpPr>
          <p:nvPr/>
        </p:nvCxnSpPr>
        <p:spPr>
          <a:xfrm flipH="1">
            <a:off x="1819923" y="1268350"/>
            <a:ext cx="257452" cy="3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C1FA97-3BF9-485A-B527-1B5C80E90C37}"/>
              </a:ext>
            </a:extLst>
          </p:cNvPr>
          <p:cNvCxnSpPr>
            <a:cxnSpLocks/>
          </p:cNvCxnSpPr>
          <p:nvPr/>
        </p:nvCxnSpPr>
        <p:spPr>
          <a:xfrm>
            <a:off x="2539014" y="1268350"/>
            <a:ext cx="266269" cy="3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6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0086-699D-4E00-84FD-0EDD9298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970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TOKENIZATION-makes the sentence into individual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CF4E-11A5-4651-8E9A-D0D552158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WORD TOKENIZATION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70165-AFD4-4A73-837C-48E5371E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2160588"/>
            <a:ext cx="4184034" cy="3880773"/>
          </a:xfrm>
        </p:spPr>
        <p:txBody>
          <a:bodyPr/>
          <a:lstStyle/>
          <a:p>
            <a:r>
              <a:rPr lang="en-US" u="sng" dirty="0"/>
              <a:t>WHITESPACE TOKENIZATI</a:t>
            </a:r>
            <a:r>
              <a:rPr lang="en-US" dirty="0"/>
              <a:t>ON-</a:t>
            </a:r>
          </a:p>
          <a:p>
            <a:pPr lvl="1"/>
            <a:r>
              <a:rPr lang="en-US" dirty="0"/>
              <a:t>Splits words after encountering whitespace</a:t>
            </a:r>
          </a:p>
          <a:p>
            <a:pPr lvl="2"/>
            <a:r>
              <a:rPr lang="en-US" dirty="0" err="1"/>
              <a:t>Txt.split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Other Tokenization-</a:t>
            </a:r>
          </a:p>
          <a:p>
            <a:pPr lvl="2"/>
            <a:r>
              <a:rPr lang="en-US" dirty="0"/>
              <a:t>Tweeter Tokenization</a:t>
            </a:r>
          </a:p>
          <a:p>
            <a:pPr lvl="2"/>
            <a:r>
              <a:rPr lang="en-US" dirty="0"/>
              <a:t>Html tokenization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B9BCE-8ECD-4E74-BD35-8C2E3E6A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3" y="2728542"/>
            <a:ext cx="4512816" cy="25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AF88-CD57-4CE4-B3AB-71E3B5BA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A0BBE-EBEE-4018-96CE-7CD6BED94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51" y="609601"/>
            <a:ext cx="8685649" cy="48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FD7C-77C9-4BE2-A20B-386760B3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STEMMING AND LEMITIZATION–</a:t>
            </a:r>
            <a:r>
              <a:rPr lang="en-US" dirty="0"/>
              <a:t>maps different instance of the word to its root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B6AE-5A93-4C7F-904B-25827730A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80DDD-9698-4023-BCF3-20DA843A4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simple rules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-removes instances of </a:t>
            </a:r>
            <a:r>
              <a:rPr lang="en-US" dirty="0" err="1"/>
              <a:t>ed,ing</a:t>
            </a:r>
            <a:r>
              <a:rPr lang="en-US" dirty="0"/>
              <a:t> ,</a:t>
            </a:r>
            <a:r>
              <a:rPr lang="en-US" dirty="0" err="1"/>
              <a:t>es,etc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when model relies on the number of instances of the word and not entirely its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2EDCD-F1B6-4CEB-AEFB-D1F2CC84D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LEMITIZATION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C036C-CA50-462F-A0C7-4C374FC3C2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different </a:t>
            </a:r>
            <a:r>
              <a:rPr lang="en-US" u="sng" dirty="0"/>
              <a:t>variance</a:t>
            </a:r>
            <a:r>
              <a:rPr lang="en-US" dirty="0"/>
              <a:t> of the same word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0E56E-0932-4FD7-868A-59931AFB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3675355"/>
            <a:ext cx="4324412" cy="24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4997-CAA3-49B4-A422-D6C2802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20A19-9F5F-4C7F-9DEE-6169A659A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9EFF-E53F-49FD-B787-43B502DD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 TIME FAR BEFORE…….</a:t>
            </a:r>
            <a:r>
              <a:rPr lang="en-US" sz="1400" dirty="0"/>
              <a:t>I TOLD SOMETHING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E4E61-6601-4B60-8DF6-0503A0A84741}"/>
              </a:ext>
            </a:extLst>
          </p:cNvPr>
          <p:cNvSpPr txBox="1"/>
          <p:nvPr/>
        </p:nvSpPr>
        <p:spPr>
          <a:xfrm>
            <a:off x="7821227" y="5752729"/>
            <a:ext cx="609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THE NEXT STEP??</a:t>
            </a:r>
          </a:p>
        </p:txBody>
      </p:sp>
    </p:spTree>
    <p:extLst>
      <p:ext uri="{BB962C8B-B14F-4D97-AF65-F5344CB8AC3E}">
        <p14:creationId xmlns:p14="http://schemas.microsoft.com/office/powerpoint/2010/main" val="254274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DA1B-F3FA-4D9E-8988-A321B3790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6D2D7-5D7F-406E-B0BB-21C23B7A6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6B2D-931A-4659-9C1C-90C52311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E0560-B6E8-444F-88C4-BBE45106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632" y="2019300"/>
            <a:ext cx="4340577" cy="244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35F76-9828-461D-9B27-FA5291AFA31B}"/>
              </a:ext>
            </a:extLst>
          </p:cNvPr>
          <p:cNvSpPr txBox="1"/>
          <p:nvPr/>
        </p:nvSpPr>
        <p:spPr>
          <a:xfrm>
            <a:off x="6734175" y="423862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TERM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FBAE-6817-43C2-B2F7-EDCC778F7D52}"/>
              </a:ext>
            </a:extLst>
          </p:cNvPr>
          <p:cNvSpPr txBox="1"/>
          <p:nvPr/>
        </p:nvSpPr>
        <p:spPr>
          <a:xfrm>
            <a:off x="257175" y="1657350"/>
            <a:ext cx="640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 of Words is a method to extract features from text documents. These features can be used for training machine learning algorithms. It creates a vocabulary of all the unique words occurring in all the documents in the training set. For example, if you have 3 documents-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D14B1-D8BD-4589-BF5D-42FFF99556C1}"/>
              </a:ext>
            </a:extLst>
          </p:cNvPr>
          <p:cNvSpPr txBox="1"/>
          <p:nvPr/>
        </p:nvSpPr>
        <p:spPr>
          <a:xfrm>
            <a:off x="457200" y="3810000"/>
            <a:ext cx="5248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it creates a vocabulary using unique words from all the documents -</a:t>
            </a:r>
          </a:p>
          <a:p>
            <a:r>
              <a:rPr lang="en-US" dirty="0"/>
              <a:t>Unique list of words -</a:t>
            </a:r>
          </a:p>
          <a:p>
            <a:r>
              <a:rPr lang="en-US" dirty="0"/>
              <a:t>I am feeling very happy today not well wish could go to play</a:t>
            </a:r>
          </a:p>
          <a:p>
            <a:r>
              <a:rPr lang="en-US" dirty="0"/>
              <a:t>Then, for each word the frequency of the word in the corresponding document is inserted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58C0-3438-4574-A620-6578E0F8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ALGORIHTMS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DBE0-0852-4469-9097-76CD3D6E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  <a:p>
            <a:r>
              <a:rPr lang="en-US" dirty="0"/>
              <a:t>Word2Vec</a:t>
            </a:r>
          </a:p>
          <a:p>
            <a:r>
              <a:rPr lang="en-US" dirty="0" err="1"/>
              <a:t>WordEmbeddings</a:t>
            </a:r>
            <a:endParaRPr lang="en-US" dirty="0"/>
          </a:p>
          <a:p>
            <a:r>
              <a:rPr lang="en-US" dirty="0"/>
              <a:t>TF-ID</a:t>
            </a:r>
          </a:p>
        </p:txBody>
      </p:sp>
    </p:spTree>
    <p:extLst>
      <p:ext uri="{BB962C8B-B14F-4D97-AF65-F5344CB8AC3E}">
        <p14:creationId xmlns:p14="http://schemas.microsoft.com/office/powerpoint/2010/main" val="226868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7A15-77F4-4533-8494-B01F8CD12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P.S-DONOT FORGET TO TAKE COURSE ON MACHINE LEARNING FROM 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A3664-DB79-4BE8-9ED5-5F17C10AC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-REALLY ENJOYED HAVING A TALK WITH YOU GUYS !!!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SAY A HI WHEN WE BUMP AROUND THE CAMPUS</a:t>
            </a:r>
          </a:p>
        </p:txBody>
      </p:sp>
    </p:spTree>
    <p:extLst>
      <p:ext uri="{BB962C8B-B14F-4D97-AF65-F5344CB8AC3E}">
        <p14:creationId xmlns:p14="http://schemas.microsoft.com/office/powerpoint/2010/main" val="88684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DA95-2293-4889-BBDF-BD50885A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BIGGEST QUESTION –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WHAT IS Nlp!!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F370-98E0-4901-95AA-16E75C85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pPr lvl="1"/>
            <a:r>
              <a:rPr lang="en-US" sz="2800" b="1" dirty="0">
                <a:effectLst/>
              </a:rPr>
              <a:t>Natural language processing</a:t>
            </a:r>
            <a:r>
              <a:rPr lang="en-US" sz="2800" dirty="0">
                <a:effectLst/>
              </a:rPr>
              <a:t> (</a:t>
            </a:r>
            <a:r>
              <a:rPr lang="en-US" sz="2800" b="1" dirty="0">
                <a:effectLst/>
              </a:rPr>
              <a:t>NLP</a:t>
            </a:r>
            <a:r>
              <a:rPr lang="en-US" sz="2800" dirty="0">
                <a:effectLst/>
              </a:rPr>
              <a:t>) is a subfield of </a:t>
            </a:r>
            <a:r>
              <a:rPr lang="en-US" sz="2800" dirty="0">
                <a:effectLst/>
                <a:hlinkClick r:id="rId2" tooltip="Computer 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science</a:t>
            </a:r>
            <a:r>
              <a:rPr lang="en-US" sz="2800" dirty="0">
                <a:effectLst/>
              </a:rPr>
              <a:t>, </a:t>
            </a:r>
            <a:r>
              <a:rPr lang="en-US" sz="2800" dirty="0">
                <a:effectLst/>
                <a:hlinkClick r:id="rId3" tooltip="Information engineering (field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engineering</a:t>
            </a:r>
            <a:r>
              <a:rPr lang="en-US" sz="2800" dirty="0">
                <a:effectLst/>
              </a:rPr>
              <a:t>, and </a:t>
            </a:r>
            <a:r>
              <a:rPr lang="en-US" sz="2800" dirty="0">
                <a:effectLst/>
                <a:hlinkClick r:id="rId4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</a:t>
            </a:r>
            <a:r>
              <a:rPr lang="en-US" sz="2800" dirty="0" err="1">
                <a:effectLst/>
                <a:hlinkClick r:id="rId4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en-US" sz="2800" dirty="0" err="1">
                <a:effectLst/>
              </a:rPr>
              <a:t>concerned</a:t>
            </a:r>
            <a:r>
              <a:rPr lang="en-US" sz="2800" dirty="0">
                <a:effectLst/>
              </a:rPr>
              <a:t> with the interactions between computers and human (natural) languages, in particular how to program computers to process and analyze large amounts of </a:t>
            </a:r>
            <a:r>
              <a:rPr lang="en-US" sz="2800" dirty="0">
                <a:effectLst/>
                <a:hlinkClick r:id="rId5" tooltip="Natural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natural language</a:t>
            </a:r>
            <a:r>
              <a:rPr lang="en-US" sz="2800" dirty="0">
                <a:effectLst/>
              </a:rPr>
              <a:t> 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83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944" y="2398460"/>
            <a:ext cx="8457055" cy="20610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6181F-FE42-4FC0-80E0-041FF227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411" y="2559327"/>
            <a:ext cx="7778913" cy="1739347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TILL THEN………….. </a:t>
            </a:r>
            <a:r>
              <a:rPr lang="en-US" sz="5400">
                <a:solidFill>
                  <a:srgbClr val="FFFFFF"/>
                </a:solidFill>
                <a:latin typeface="AR CARTER" panose="02000000000000000000" pitchFamily="2" charset="0"/>
              </a:rPr>
              <a:t>SAYONARA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9E6B-C2E5-424A-85A4-B5BA1979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685" y="2559327"/>
            <a:ext cx="3094526" cy="1739347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CONTACT-HARSHIL SHAH –ANYTIME BEFORE 1130 PM </a:t>
            </a:r>
          </a:p>
          <a:p>
            <a:pPr algn="l"/>
            <a:r>
              <a:rPr lang="en-US" sz="2400" dirty="0"/>
              <a:t>-8879303958</a:t>
            </a:r>
          </a:p>
          <a:p>
            <a:pPr algn="l"/>
            <a:endParaRPr lang="en-US" sz="2400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59"/>
            <a:ext cx="316952" cy="20610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28F-6E79-4FE6-8861-955562E0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NOTHING COMPLICATED -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7B51D-EB07-4273-8750-19898842E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47805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55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AAD2B-ED0F-4515-B79B-9E5609D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WHATS SO IMPORTANT ABOUT NLP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2B0B-BE99-4591-BD23-DD175170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PROVIDING SOME CONTEXT =&gt;Humankind produces in two days the same amount of data it took from the dawn of civilization until 2003 to generate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682 million tweets per day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hlinkClick r:id="rId3"/>
              </a:rPr>
              <a:t>293 billion emails are sent daily in 2019</a:t>
            </a:r>
            <a:r>
              <a:rPr lang="en-US" dirty="0"/>
              <a:t>,</a:t>
            </a:r>
          </a:p>
          <a:p>
            <a:r>
              <a:rPr lang="en-US" dirty="0"/>
              <a:t>Every minute on Facebook: 510,000 comments are posted, 293,000 statuses are updated, and 136,000 photos are uploaded.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00"/>
                </a:solidFill>
              </a:rPr>
              <a:t>The amount of data created with the increase in IOT and cheap data rates </a:t>
            </a:r>
          </a:p>
        </p:txBody>
      </p:sp>
    </p:spTree>
    <p:extLst>
      <p:ext uri="{BB962C8B-B14F-4D97-AF65-F5344CB8AC3E}">
        <p14:creationId xmlns:p14="http://schemas.microsoft.com/office/powerpoint/2010/main" val="31613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59D-AB20-4D5A-96F5-6BE4086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SHOULD WE LET SO MUCH DATA AND INFORMATION GO TO WASTE!!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2A9C1-DA90-416F-A05C-65A88E9B9245}"/>
              </a:ext>
            </a:extLst>
          </p:cNvPr>
          <p:cNvSpPr txBox="1"/>
          <p:nvPr/>
        </p:nvSpPr>
        <p:spPr>
          <a:xfrm>
            <a:off x="1819921" y="2590800"/>
            <a:ext cx="969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 SHOULD WE TRY UNDERSTANDING ITS UNDERLYING PATTERNS AND USE IT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821C13-4248-4659-A6BD-980DBBC34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594426"/>
              </p:ext>
            </p:extLst>
          </p:nvPr>
        </p:nvGraphicFramePr>
        <p:xfrm>
          <a:off x="1559604" y="357716"/>
          <a:ext cx="90074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404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9157-088B-4C57-A628-FC634C6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NLP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3ED9-ADE5-4691-AF01-7656D7B5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F2AD-5067-4589-843B-32F35E53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85C9FE-C517-44D8-953B-B8498AF95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2780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4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1532-0A3C-4FDA-AA1D-7E48C50F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TEXT CAPTURING 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28CF6A7-3193-4E9E-BB46-55FA0B7C4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2220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067254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608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 CARTER</vt:lpstr>
      <vt:lpstr>Arial</vt:lpstr>
      <vt:lpstr>Calibri</vt:lpstr>
      <vt:lpstr>Calibri Light</vt:lpstr>
      <vt:lpstr>Corbel</vt:lpstr>
      <vt:lpstr>Trebuchet MS</vt:lpstr>
      <vt:lpstr>Wingdings</vt:lpstr>
      <vt:lpstr>Wingdings 3</vt:lpstr>
      <vt:lpstr>Office Theme</vt:lpstr>
      <vt:lpstr>Facet</vt:lpstr>
      <vt:lpstr>1_Facet</vt:lpstr>
      <vt:lpstr>2_Facet</vt:lpstr>
      <vt:lpstr>Banded</vt:lpstr>
      <vt:lpstr>C:/users&gt;cool_dudes&gt; NATURAL LANGUAGE PROCESSING  </vt:lpstr>
      <vt:lpstr>THE BIGGEST QUESTION – WHAT IS Nlp!!</vt:lpstr>
      <vt:lpstr>NOTHING COMPLICATED -</vt:lpstr>
      <vt:lpstr>WHATS SO IMPORTANT ABOUT NLP !!</vt:lpstr>
      <vt:lpstr>SHOULD WE LET SO MUCH DATA AND INFORMATION GO TO WASTE!!</vt:lpstr>
      <vt:lpstr>PowerPoint Presentation</vt:lpstr>
      <vt:lpstr>CHALLENGES IN NLP </vt:lpstr>
      <vt:lpstr>PowerPoint Presentation</vt:lpstr>
      <vt:lpstr>TEXT CAPTURING </vt:lpstr>
      <vt:lpstr>NORMALIZATION is a process that converts a list of words to a more uniform sequence</vt:lpstr>
      <vt:lpstr>TOKENIZATION-makes the sentence into individual words</vt:lpstr>
      <vt:lpstr>PowerPoint Presentation</vt:lpstr>
      <vt:lpstr>STEMMING AND LEMITIZATION–maps different instance of the word to its root word</vt:lpstr>
      <vt:lpstr>PowerPoint Presentation</vt:lpstr>
      <vt:lpstr>IN  TIME FAR BEFORE…….I TOLD SOMETHING </vt:lpstr>
      <vt:lpstr>FEATURE EXTRACTION</vt:lpstr>
      <vt:lpstr>BAG OF WORDS</vt:lpstr>
      <vt:lpstr>OTHER ALGORIHTMS </vt:lpstr>
      <vt:lpstr>P.S-DONOT FORGET TO TAKE COURSE ON MACHINE LEARNING FROM ME </vt:lpstr>
      <vt:lpstr>TILL THEN………….. SAYONARA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C:/users&gt;cool_dudes&gt; NATURAL LANGUAGE PROCESSING  </dc:title>
  <dc:creator>Vishal Shah</dc:creator>
  <cp:lastModifiedBy>Vishal Shah</cp:lastModifiedBy>
  <cp:revision>1</cp:revision>
  <dcterms:created xsi:type="dcterms:W3CDTF">2019-08-14T04:10:10Z</dcterms:created>
  <dcterms:modified xsi:type="dcterms:W3CDTF">2019-08-14T04:13:39Z</dcterms:modified>
</cp:coreProperties>
</file>