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3" r:id="rId3"/>
    <p:sldId id="279" r:id="rId4"/>
    <p:sldId id="280" r:id="rId5"/>
    <p:sldId id="281" r:id="rId6"/>
    <p:sldId id="282" r:id="rId7"/>
    <p:sldId id="287" r:id="rId8"/>
    <p:sldId id="288" r:id="rId9"/>
    <p:sldId id="290" r:id="rId10"/>
    <p:sldId id="291" r:id="rId11"/>
    <p:sldId id="27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1832" autoAdjust="0"/>
  </p:normalViewPr>
  <p:slideViewPr>
    <p:cSldViewPr snapToGrid="0">
      <p:cViewPr varScale="1">
        <p:scale>
          <a:sx n="80" d="100"/>
          <a:sy n="80" d="100"/>
        </p:scale>
        <p:origin x="58"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5086CE-1920-4CA8-95B9-4ECFACF8AC0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05F9477-7F95-4E17-9124-BEAA16209706}">
      <dgm:prSet/>
      <dgm:spPr/>
      <dgm:t>
        <a:bodyPr/>
        <a:lstStyle/>
        <a:p>
          <a:r>
            <a:rPr lang="en-US" dirty="0"/>
            <a:t>What is Exception Handling?</a:t>
          </a:r>
        </a:p>
      </dgm:t>
    </dgm:pt>
    <dgm:pt modelId="{B29C22B3-486C-47BF-A74A-D1F80DA7E848}" type="parTrans" cxnId="{34EBB34C-13D2-45FF-8BA8-A6BA474F7B07}">
      <dgm:prSet/>
      <dgm:spPr/>
      <dgm:t>
        <a:bodyPr/>
        <a:lstStyle/>
        <a:p>
          <a:endParaRPr lang="en-US"/>
        </a:p>
      </dgm:t>
    </dgm:pt>
    <dgm:pt modelId="{986B6A19-43DD-4C22-ACF6-94BC14D07ADF}" type="sibTrans" cxnId="{34EBB34C-13D2-45FF-8BA8-A6BA474F7B07}">
      <dgm:prSet/>
      <dgm:spPr/>
      <dgm:t>
        <a:bodyPr/>
        <a:lstStyle/>
        <a:p>
          <a:endParaRPr lang="en-US"/>
        </a:p>
      </dgm:t>
    </dgm:pt>
    <dgm:pt modelId="{E49427AA-85BE-4DF5-9314-C96E9981FBAA}">
      <dgm:prSet/>
      <dgm:spPr/>
      <dgm:t>
        <a:bodyPr/>
        <a:lstStyle/>
        <a:p>
          <a:r>
            <a:rPr lang="en-US" dirty="0"/>
            <a:t>Advantages of Exception Handling</a:t>
          </a:r>
        </a:p>
      </dgm:t>
    </dgm:pt>
    <dgm:pt modelId="{FA2E4DF8-B027-45CB-9640-2AD7EF5B11D7}" type="parTrans" cxnId="{B512702B-84C5-48B4-81DB-F950A20DC572}">
      <dgm:prSet/>
      <dgm:spPr/>
      <dgm:t>
        <a:bodyPr/>
        <a:lstStyle/>
        <a:p>
          <a:endParaRPr lang="en-US"/>
        </a:p>
      </dgm:t>
    </dgm:pt>
    <dgm:pt modelId="{89F32456-74E8-4C57-A79D-1524D5A1802E}" type="sibTrans" cxnId="{B512702B-84C5-48B4-81DB-F950A20DC572}">
      <dgm:prSet/>
      <dgm:spPr/>
      <dgm:t>
        <a:bodyPr/>
        <a:lstStyle/>
        <a:p>
          <a:endParaRPr lang="en-US"/>
        </a:p>
      </dgm:t>
    </dgm:pt>
    <dgm:pt modelId="{24FE68DE-66D3-445E-904F-B983225001BB}">
      <dgm:prSet/>
      <dgm:spPr/>
      <dgm:t>
        <a:bodyPr/>
        <a:lstStyle/>
        <a:p>
          <a:r>
            <a:rPr lang="en-US" dirty="0"/>
            <a:t>Types of Java Exception</a:t>
          </a:r>
        </a:p>
      </dgm:t>
    </dgm:pt>
    <dgm:pt modelId="{E797E3C7-E748-4C53-B148-FFC5E863DC21}" type="parTrans" cxnId="{5A037811-800C-4931-A8EF-6878AF9C13E5}">
      <dgm:prSet/>
      <dgm:spPr/>
      <dgm:t>
        <a:bodyPr/>
        <a:lstStyle/>
        <a:p>
          <a:endParaRPr lang="en-US"/>
        </a:p>
      </dgm:t>
    </dgm:pt>
    <dgm:pt modelId="{D784A472-175E-41ED-BE26-880B345E6BB3}" type="sibTrans" cxnId="{5A037811-800C-4931-A8EF-6878AF9C13E5}">
      <dgm:prSet/>
      <dgm:spPr/>
      <dgm:t>
        <a:bodyPr/>
        <a:lstStyle/>
        <a:p>
          <a:endParaRPr lang="en-US"/>
        </a:p>
      </dgm:t>
    </dgm:pt>
    <dgm:pt modelId="{9B31D89F-6670-4F78-8209-E0A39D95DB25}">
      <dgm:prSet/>
      <dgm:spPr/>
      <dgm:t>
        <a:bodyPr/>
        <a:lstStyle/>
        <a:p>
          <a:r>
            <a:rPr lang="en-US" dirty="0"/>
            <a:t>Java Exception keywords</a:t>
          </a:r>
        </a:p>
      </dgm:t>
    </dgm:pt>
    <dgm:pt modelId="{0F4AE705-EC3D-4542-B86C-A427294AFD38}" type="parTrans" cxnId="{04B91B1A-40E8-484A-AA93-4E0077886EBE}">
      <dgm:prSet/>
      <dgm:spPr/>
      <dgm:t>
        <a:bodyPr/>
        <a:lstStyle/>
        <a:p>
          <a:endParaRPr lang="en-US"/>
        </a:p>
      </dgm:t>
    </dgm:pt>
    <dgm:pt modelId="{FBFE38A0-7214-4EAA-A58C-46ECA68E4131}" type="sibTrans" cxnId="{04B91B1A-40E8-484A-AA93-4E0077886EBE}">
      <dgm:prSet/>
      <dgm:spPr/>
      <dgm:t>
        <a:bodyPr/>
        <a:lstStyle/>
        <a:p>
          <a:endParaRPr lang="en-US"/>
        </a:p>
      </dgm:t>
    </dgm:pt>
    <dgm:pt modelId="{86E4FBB0-D518-40ED-9DEC-023CE4ED1EE7}">
      <dgm:prSet/>
      <dgm:spPr/>
      <dgm:t>
        <a:bodyPr/>
        <a:lstStyle/>
        <a:p>
          <a:r>
            <a:rPr lang="en-US" b="0" i="0" dirty="0"/>
            <a:t>Exception Handling in Java – Useful Methods</a:t>
          </a:r>
          <a:endParaRPr lang="en-US" b="0" dirty="0"/>
        </a:p>
      </dgm:t>
    </dgm:pt>
    <dgm:pt modelId="{827EAF33-626D-4874-BD4B-F200724162E9}" type="parTrans" cxnId="{782480F8-C446-4583-A4ED-6ED2AC4F2C6E}">
      <dgm:prSet/>
      <dgm:spPr/>
      <dgm:t>
        <a:bodyPr/>
        <a:lstStyle/>
        <a:p>
          <a:endParaRPr lang="en-US"/>
        </a:p>
      </dgm:t>
    </dgm:pt>
    <dgm:pt modelId="{3A1AD013-D89C-4E5C-903A-D78F8F604D91}" type="sibTrans" cxnId="{782480F8-C446-4583-A4ED-6ED2AC4F2C6E}">
      <dgm:prSet/>
      <dgm:spPr/>
      <dgm:t>
        <a:bodyPr/>
        <a:lstStyle/>
        <a:p>
          <a:endParaRPr lang="en-US"/>
        </a:p>
      </dgm:t>
    </dgm:pt>
    <dgm:pt modelId="{BD9CD5F1-F9E6-44C7-A94D-DAB1B96788B1}">
      <dgm:prSet/>
      <dgm:spPr/>
      <dgm:t>
        <a:bodyPr/>
        <a:lstStyle/>
        <a:p>
          <a:r>
            <a:rPr lang="en-US" b="0" dirty="0"/>
            <a:t>Stack Unwinding</a:t>
          </a:r>
        </a:p>
      </dgm:t>
    </dgm:pt>
    <dgm:pt modelId="{BA5FA99B-094B-45E2-96BA-6A8422EEAC23}" type="parTrans" cxnId="{B7CDF6CF-5E1E-4AB2-83B9-45E2B25D20D8}">
      <dgm:prSet/>
      <dgm:spPr/>
      <dgm:t>
        <a:bodyPr/>
        <a:lstStyle/>
        <a:p>
          <a:endParaRPr lang="en-US"/>
        </a:p>
      </dgm:t>
    </dgm:pt>
    <dgm:pt modelId="{7E4577BC-CE9C-458C-8FDD-4746B598D52A}" type="sibTrans" cxnId="{B7CDF6CF-5E1E-4AB2-83B9-45E2B25D20D8}">
      <dgm:prSet/>
      <dgm:spPr/>
      <dgm:t>
        <a:bodyPr/>
        <a:lstStyle/>
        <a:p>
          <a:endParaRPr lang="en-US"/>
        </a:p>
      </dgm:t>
    </dgm:pt>
    <dgm:pt modelId="{3CC28FDE-E1DA-4E30-A65F-1080ED864ABA}">
      <dgm:prSet/>
      <dgm:spPr/>
      <dgm:t>
        <a:bodyPr/>
        <a:lstStyle/>
        <a:p>
          <a:r>
            <a:rPr lang="en-US" b="0" dirty="0"/>
            <a:t>Constructor Exception</a:t>
          </a:r>
        </a:p>
      </dgm:t>
    </dgm:pt>
    <dgm:pt modelId="{D9C538A0-72AF-469E-A139-8311BCD2F241}" type="parTrans" cxnId="{7252407A-1AA1-400C-9ED8-09A29EB77746}">
      <dgm:prSet/>
      <dgm:spPr/>
    </dgm:pt>
    <dgm:pt modelId="{17791E66-7E02-4506-82D4-22B1098C64E2}" type="sibTrans" cxnId="{7252407A-1AA1-400C-9ED8-09A29EB77746}">
      <dgm:prSet/>
      <dgm:spPr/>
    </dgm:pt>
    <dgm:pt modelId="{344011C5-4E58-4A45-8BA7-E55ACCFDF037}">
      <dgm:prSet/>
      <dgm:spPr/>
      <dgm:t>
        <a:bodyPr/>
        <a:lstStyle/>
        <a:p>
          <a:r>
            <a:rPr lang="en-US" b="0" dirty="0"/>
            <a:t>Boiler Example</a:t>
          </a:r>
        </a:p>
      </dgm:t>
    </dgm:pt>
    <dgm:pt modelId="{5DFF17F4-31B6-44D4-8915-B2711E27E383}" type="parTrans" cxnId="{D12641C3-642C-4AE7-A8D8-6F15BAA1B72F}">
      <dgm:prSet/>
      <dgm:spPr/>
    </dgm:pt>
    <dgm:pt modelId="{52417040-5671-4267-8960-9353FB60FFCE}" type="sibTrans" cxnId="{D12641C3-642C-4AE7-A8D8-6F15BAA1B72F}">
      <dgm:prSet/>
      <dgm:spPr/>
    </dgm:pt>
    <dgm:pt modelId="{C0824AF3-643B-4547-BF7A-C35EF30DE1AE}" type="pres">
      <dgm:prSet presAssocID="{D75086CE-1920-4CA8-95B9-4ECFACF8AC09}" presName="vert0" presStyleCnt="0">
        <dgm:presLayoutVars>
          <dgm:dir/>
          <dgm:animOne val="branch"/>
          <dgm:animLvl val="lvl"/>
        </dgm:presLayoutVars>
      </dgm:prSet>
      <dgm:spPr/>
    </dgm:pt>
    <dgm:pt modelId="{20BA079D-5BC6-40C2-8723-A37BECB80926}" type="pres">
      <dgm:prSet presAssocID="{405F9477-7F95-4E17-9124-BEAA16209706}" presName="thickLine" presStyleLbl="alignNode1" presStyleIdx="0" presStyleCnt="8"/>
      <dgm:spPr/>
    </dgm:pt>
    <dgm:pt modelId="{8D0DEAD9-13B7-4D2D-AB17-073AA190571C}" type="pres">
      <dgm:prSet presAssocID="{405F9477-7F95-4E17-9124-BEAA16209706}" presName="horz1" presStyleCnt="0"/>
      <dgm:spPr/>
    </dgm:pt>
    <dgm:pt modelId="{05379D7D-622B-47F6-A488-3E7539A6BDFF}" type="pres">
      <dgm:prSet presAssocID="{405F9477-7F95-4E17-9124-BEAA16209706}" presName="tx1" presStyleLbl="revTx" presStyleIdx="0" presStyleCnt="8"/>
      <dgm:spPr/>
    </dgm:pt>
    <dgm:pt modelId="{F1D63DC2-C82D-4D46-9752-FEBE2A8918D8}" type="pres">
      <dgm:prSet presAssocID="{405F9477-7F95-4E17-9124-BEAA16209706}" presName="vert1" presStyleCnt="0"/>
      <dgm:spPr/>
    </dgm:pt>
    <dgm:pt modelId="{9F4719CF-F240-466C-A619-1E19A191154C}" type="pres">
      <dgm:prSet presAssocID="{E49427AA-85BE-4DF5-9314-C96E9981FBAA}" presName="thickLine" presStyleLbl="alignNode1" presStyleIdx="1" presStyleCnt="8"/>
      <dgm:spPr/>
    </dgm:pt>
    <dgm:pt modelId="{1B365240-EE8D-4959-B1CE-87AD6345A2C2}" type="pres">
      <dgm:prSet presAssocID="{E49427AA-85BE-4DF5-9314-C96E9981FBAA}" presName="horz1" presStyleCnt="0"/>
      <dgm:spPr/>
    </dgm:pt>
    <dgm:pt modelId="{239B8370-97E3-4791-8991-E4DB0AA260BD}" type="pres">
      <dgm:prSet presAssocID="{E49427AA-85BE-4DF5-9314-C96E9981FBAA}" presName="tx1" presStyleLbl="revTx" presStyleIdx="1" presStyleCnt="8"/>
      <dgm:spPr/>
    </dgm:pt>
    <dgm:pt modelId="{E0B2DBDB-4F55-47A7-B7DB-2AE469A77668}" type="pres">
      <dgm:prSet presAssocID="{E49427AA-85BE-4DF5-9314-C96E9981FBAA}" presName="vert1" presStyleCnt="0"/>
      <dgm:spPr/>
    </dgm:pt>
    <dgm:pt modelId="{212C7473-C7EE-411F-9A26-2B5274094428}" type="pres">
      <dgm:prSet presAssocID="{24FE68DE-66D3-445E-904F-B983225001BB}" presName="thickLine" presStyleLbl="alignNode1" presStyleIdx="2" presStyleCnt="8"/>
      <dgm:spPr/>
    </dgm:pt>
    <dgm:pt modelId="{2210C658-DE1D-419A-9201-E0C601C8EB9D}" type="pres">
      <dgm:prSet presAssocID="{24FE68DE-66D3-445E-904F-B983225001BB}" presName="horz1" presStyleCnt="0"/>
      <dgm:spPr/>
    </dgm:pt>
    <dgm:pt modelId="{64747E55-33D0-418B-92CB-ADCDD11618D2}" type="pres">
      <dgm:prSet presAssocID="{24FE68DE-66D3-445E-904F-B983225001BB}" presName="tx1" presStyleLbl="revTx" presStyleIdx="2" presStyleCnt="8"/>
      <dgm:spPr/>
    </dgm:pt>
    <dgm:pt modelId="{DF48302C-8EE2-4EF0-ADC5-7CE05ED3A1B3}" type="pres">
      <dgm:prSet presAssocID="{24FE68DE-66D3-445E-904F-B983225001BB}" presName="vert1" presStyleCnt="0"/>
      <dgm:spPr/>
    </dgm:pt>
    <dgm:pt modelId="{B570A790-CE6B-42E5-9695-8FE5F0D660E9}" type="pres">
      <dgm:prSet presAssocID="{9B31D89F-6670-4F78-8209-E0A39D95DB25}" presName="thickLine" presStyleLbl="alignNode1" presStyleIdx="3" presStyleCnt="8"/>
      <dgm:spPr/>
    </dgm:pt>
    <dgm:pt modelId="{8BE687E4-0F42-4434-A484-DDCA41F96EFC}" type="pres">
      <dgm:prSet presAssocID="{9B31D89F-6670-4F78-8209-E0A39D95DB25}" presName="horz1" presStyleCnt="0"/>
      <dgm:spPr/>
    </dgm:pt>
    <dgm:pt modelId="{19B74811-4925-43DE-B228-37F972F9741F}" type="pres">
      <dgm:prSet presAssocID="{9B31D89F-6670-4F78-8209-E0A39D95DB25}" presName="tx1" presStyleLbl="revTx" presStyleIdx="3" presStyleCnt="8"/>
      <dgm:spPr/>
    </dgm:pt>
    <dgm:pt modelId="{2D2EFC78-238A-4932-8FE2-344B314BAC56}" type="pres">
      <dgm:prSet presAssocID="{9B31D89F-6670-4F78-8209-E0A39D95DB25}" presName="vert1" presStyleCnt="0"/>
      <dgm:spPr/>
    </dgm:pt>
    <dgm:pt modelId="{46199A2F-5E1E-46FB-9E09-1C1F6CC4DF32}" type="pres">
      <dgm:prSet presAssocID="{86E4FBB0-D518-40ED-9DEC-023CE4ED1EE7}" presName="thickLine" presStyleLbl="alignNode1" presStyleIdx="4" presStyleCnt="8"/>
      <dgm:spPr/>
    </dgm:pt>
    <dgm:pt modelId="{E9F8A627-3CF7-4FDA-8BFF-62379C9532F9}" type="pres">
      <dgm:prSet presAssocID="{86E4FBB0-D518-40ED-9DEC-023CE4ED1EE7}" presName="horz1" presStyleCnt="0"/>
      <dgm:spPr/>
    </dgm:pt>
    <dgm:pt modelId="{F91234BB-CA7F-471D-B463-40AAEE75C64B}" type="pres">
      <dgm:prSet presAssocID="{86E4FBB0-D518-40ED-9DEC-023CE4ED1EE7}" presName="tx1" presStyleLbl="revTx" presStyleIdx="4" presStyleCnt="8"/>
      <dgm:spPr/>
    </dgm:pt>
    <dgm:pt modelId="{CEF78636-1C70-4B9E-A0F9-5FD2456E6B23}" type="pres">
      <dgm:prSet presAssocID="{86E4FBB0-D518-40ED-9DEC-023CE4ED1EE7}" presName="vert1" presStyleCnt="0"/>
      <dgm:spPr/>
    </dgm:pt>
    <dgm:pt modelId="{FEB01D3F-50BC-4886-90AD-F29733545BEB}" type="pres">
      <dgm:prSet presAssocID="{BD9CD5F1-F9E6-44C7-A94D-DAB1B96788B1}" presName="thickLine" presStyleLbl="alignNode1" presStyleIdx="5" presStyleCnt="8"/>
      <dgm:spPr/>
    </dgm:pt>
    <dgm:pt modelId="{0D0826F5-49D9-4A86-A9BC-582DCC948B64}" type="pres">
      <dgm:prSet presAssocID="{BD9CD5F1-F9E6-44C7-A94D-DAB1B96788B1}" presName="horz1" presStyleCnt="0"/>
      <dgm:spPr/>
    </dgm:pt>
    <dgm:pt modelId="{2C57330E-74F0-4132-9581-295D68F4DEC3}" type="pres">
      <dgm:prSet presAssocID="{BD9CD5F1-F9E6-44C7-A94D-DAB1B96788B1}" presName="tx1" presStyleLbl="revTx" presStyleIdx="5" presStyleCnt="8"/>
      <dgm:spPr/>
    </dgm:pt>
    <dgm:pt modelId="{FDB0910E-FC90-4A1D-A74E-FDC009FC09A3}" type="pres">
      <dgm:prSet presAssocID="{BD9CD5F1-F9E6-44C7-A94D-DAB1B96788B1}" presName="vert1" presStyleCnt="0"/>
      <dgm:spPr/>
    </dgm:pt>
    <dgm:pt modelId="{4600D079-1845-4434-99F2-521B793695E5}" type="pres">
      <dgm:prSet presAssocID="{3CC28FDE-E1DA-4E30-A65F-1080ED864ABA}" presName="thickLine" presStyleLbl="alignNode1" presStyleIdx="6" presStyleCnt="8"/>
      <dgm:spPr/>
    </dgm:pt>
    <dgm:pt modelId="{9051B4C2-9BD7-4AF3-8031-1A602C727086}" type="pres">
      <dgm:prSet presAssocID="{3CC28FDE-E1DA-4E30-A65F-1080ED864ABA}" presName="horz1" presStyleCnt="0"/>
      <dgm:spPr/>
    </dgm:pt>
    <dgm:pt modelId="{4B9FC2E5-E546-418D-A5A9-C9AF710EF22B}" type="pres">
      <dgm:prSet presAssocID="{3CC28FDE-E1DA-4E30-A65F-1080ED864ABA}" presName="tx1" presStyleLbl="revTx" presStyleIdx="6" presStyleCnt="8"/>
      <dgm:spPr/>
    </dgm:pt>
    <dgm:pt modelId="{1B1C9020-85BE-479C-88E5-3AFD6F45096E}" type="pres">
      <dgm:prSet presAssocID="{3CC28FDE-E1DA-4E30-A65F-1080ED864ABA}" presName="vert1" presStyleCnt="0"/>
      <dgm:spPr/>
    </dgm:pt>
    <dgm:pt modelId="{4F2A9B5E-8EEA-43DB-BE8C-0B93E9C14C82}" type="pres">
      <dgm:prSet presAssocID="{344011C5-4E58-4A45-8BA7-E55ACCFDF037}" presName="thickLine" presStyleLbl="alignNode1" presStyleIdx="7" presStyleCnt="8"/>
      <dgm:spPr/>
    </dgm:pt>
    <dgm:pt modelId="{EAAE36EC-9D4D-4884-9C83-487B0BAB654E}" type="pres">
      <dgm:prSet presAssocID="{344011C5-4E58-4A45-8BA7-E55ACCFDF037}" presName="horz1" presStyleCnt="0"/>
      <dgm:spPr/>
    </dgm:pt>
    <dgm:pt modelId="{44781E78-ADF4-4867-BC40-56A585DB6610}" type="pres">
      <dgm:prSet presAssocID="{344011C5-4E58-4A45-8BA7-E55ACCFDF037}" presName="tx1" presStyleLbl="revTx" presStyleIdx="7" presStyleCnt="8"/>
      <dgm:spPr/>
    </dgm:pt>
    <dgm:pt modelId="{92351AEB-9E69-46D2-A4C7-B6C35B1D621C}" type="pres">
      <dgm:prSet presAssocID="{344011C5-4E58-4A45-8BA7-E55ACCFDF037}" presName="vert1" presStyleCnt="0"/>
      <dgm:spPr/>
    </dgm:pt>
  </dgm:ptLst>
  <dgm:cxnLst>
    <dgm:cxn modelId="{6EA62708-2F29-41D4-A5B5-FD552C0115ED}" type="presOf" srcId="{9B31D89F-6670-4F78-8209-E0A39D95DB25}" destId="{19B74811-4925-43DE-B228-37F972F9741F}" srcOrd="0" destOrd="0" presId="urn:microsoft.com/office/officeart/2008/layout/LinedList"/>
    <dgm:cxn modelId="{D8A0940A-ABE1-47B8-AA64-7B0EC82A4F4B}" type="presOf" srcId="{24FE68DE-66D3-445E-904F-B983225001BB}" destId="{64747E55-33D0-418B-92CB-ADCDD11618D2}" srcOrd="0" destOrd="0" presId="urn:microsoft.com/office/officeart/2008/layout/LinedList"/>
    <dgm:cxn modelId="{9A251F0D-B0FD-4EEA-A044-1CD047C3A4B8}" type="presOf" srcId="{344011C5-4E58-4A45-8BA7-E55ACCFDF037}" destId="{44781E78-ADF4-4867-BC40-56A585DB6610}" srcOrd="0" destOrd="0" presId="urn:microsoft.com/office/officeart/2008/layout/LinedList"/>
    <dgm:cxn modelId="{5A037811-800C-4931-A8EF-6878AF9C13E5}" srcId="{D75086CE-1920-4CA8-95B9-4ECFACF8AC09}" destId="{24FE68DE-66D3-445E-904F-B983225001BB}" srcOrd="2" destOrd="0" parTransId="{E797E3C7-E748-4C53-B148-FFC5E863DC21}" sibTransId="{D784A472-175E-41ED-BE26-880B345E6BB3}"/>
    <dgm:cxn modelId="{C9D3C013-F33F-4D43-BE9D-A9964F97B8B8}" type="presOf" srcId="{E49427AA-85BE-4DF5-9314-C96E9981FBAA}" destId="{239B8370-97E3-4791-8991-E4DB0AA260BD}" srcOrd="0" destOrd="0" presId="urn:microsoft.com/office/officeart/2008/layout/LinedList"/>
    <dgm:cxn modelId="{B5D13114-2F28-4DC2-AA09-FDA945A878FA}" type="presOf" srcId="{86E4FBB0-D518-40ED-9DEC-023CE4ED1EE7}" destId="{F91234BB-CA7F-471D-B463-40AAEE75C64B}" srcOrd="0" destOrd="0" presId="urn:microsoft.com/office/officeart/2008/layout/LinedList"/>
    <dgm:cxn modelId="{04B91B1A-40E8-484A-AA93-4E0077886EBE}" srcId="{D75086CE-1920-4CA8-95B9-4ECFACF8AC09}" destId="{9B31D89F-6670-4F78-8209-E0A39D95DB25}" srcOrd="3" destOrd="0" parTransId="{0F4AE705-EC3D-4542-B86C-A427294AFD38}" sibTransId="{FBFE38A0-7214-4EAA-A58C-46ECA68E4131}"/>
    <dgm:cxn modelId="{B512702B-84C5-48B4-81DB-F950A20DC572}" srcId="{D75086CE-1920-4CA8-95B9-4ECFACF8AC09}" destId="{E49427AA-85BE-4DF5-9314-C96E9981FBAA}" srcOrd="1" destOrd="0" parTransId="{FA2E4DF8-B027-45CB-9640-2AD7EF5B11D7}" sibTransId="{89F32456-74E8-4C57-A79D-1524D5A1802E}"/>
    <dgm:cxn modelId="{34EBB34C-13D2-45FF-8BA8-A6BA474F7B07}" srcId="{D75086CE-1920-4CA8-95B9-4ECFACF8AC09}" destId="{405F9477-7F95-4E17-9124-BEAA16209706}" srcOrd="0" destOrd="0" parTransId="{B29C22B3-486C-47BF-A74A-D1F80DA7E848}" sibTransId="{986B6A19-43DD-4C22-ACF6-94BC14D07ADF}"/>
    <dgm:cxn modelId="{7252407A-1AA1-400C-9ED8-09A29EB77746}" srcId="{D75086CE-1920-4CA8-95B9-4ECFACF8AC09}" destId="{3CC28FDE-E1DA-4E30-A65F-1080ED864ABA}" srcOrd="6" destOrd="0" parTransId="{D9C538A0-72AF-469E-A139-8311BCD2F241}" sibTransId="{17791E66-7E02-4506-82D4-22B1098C64E2}"/>
    <dgm:cxn modelId="{8141678E-AE02-459E-AE1D-07EACEC3DC20}" type="presOf" srcId="{D75086CE-1920-4CA8-95B9-4ECFACF8AC09}" destId="{C0824AF3-643B-4547-BF7A-C35EF30DE1AE}" srcOrd="0" destOrd="0" presId="urn:microsoft.com/office/officeart/2008/layout/LinedList"/>
    <dgm:cxn modelId="{90550799-0801-49C8-9392-B0DFFD5FCE26}" type="presOf" srcId="{405F9477-7F95-4E17-9124-BEAA16209706}" destId="{05379D7D-622B-47F6-A488-3E7539A6BDFF}" srcOrd="0" destOrd="0" presId="urn:microsoft.com/office/officeart/2008/layout/LinedList"/>
    <dgm:cxn modelId="{BDB36EB1-8C98-4D98-B916-C1809A86F537}" type="presOf" srcId="{3CC28FDE-E1DA-4E30-A65F-1080ED864ABA}" destId="{4B9FC2E5-E546-418D-A5A9-C9AF710EF22B}" srcOrd="0" destOrd="0" presId="urn:microsoft.com/office/officeart/2008/layout/LinedList"/>
    <dgm:cxn modelId="{D12641C3-642C-4AE7-A8D8-6F15BAA1B72F}" srcId="{D75086CE-1920-4CA8-95B9-4ECFACF8AC09}" destId="{344011C5-4E58-4A45-8BA7-E55ACCFDF037}" srcOrd="7" destOrd="0" parTransId="{5DFF17F4-31B6-44D4-8915-B2711E27E383}" sibTransId="{52417040-5671-4267-8960-9353FB60FFCE}"/>
    <dgm:cxn modelId="{B7CDF6CF-5E1E-4AB2-83B9-45E2B25D20D8}" srcId="{D75086CE-1920-4CA8-95B9-4ECFACF8AC09}" destId="{BD9CD5F1-F9E6-44C7-A94D-DAB1B96788B1}" srcOrd="5" destOrd="0" parTransId="{BA5FA99B-094B-45E2-96BA-6A8422EEAC23}" sibTransId="{7E4577BC-CE9C-458C-8FDD-4746B598D52A}"/>
    <dgm:cxn modelId="{EAB474F1-FBEB-4113-8CC6-19558969059A}" type="presOf" srcId="{BD9CD5F1-F9E6-44C7-A94D-DAB1B96788B1}" destId="{2C57330E-74F0-4132-9581-295D68F4DEC3}" srcOrd="0" destOrd="0" presId="urn:microsoft.com/office/officeart/2008/layout/LinedList"/>
    <dgm:cxn modelId="{782480F8-C446-4583-A4ED-6ED2AC4F2C6E}" srcId="{D75086CE-1920-4CA8-95B9-4ECFACF8AC09}" destId="{86E4FBB0-D518-40ED-9DEC-023CE4ED1EE7}" srcOrd="4" destOrd="0" parTransId="{827EAF33-626D-4874-BD4B-F200724162E9}" sibTransId="{3A1AD013-D89C-4E5C-903A-D78F8F604D91}"/>
    <dgm:cxn modelId="{B3C5985A-3AE7-4A4A-9215-C0ABD6C8E5D7}" type="presParOf" srcId="{C0824AF3-643B-4547-BF7A-C35EF30DE1AE}" destId="{20BA079D-5BC6-40C2-8723-A37BECB80926}" srcOrd="0" destOrd="0" presId="urn:microsoft.com/office/officeart/2008/layout/LinedList"/>
    <dgm:cxn modelId="{8ECBF633-6F1B-418B-A234-9CEE2A988C5A}" type="presParOf" srcId="{C0824AF3-643B-4547-BF7A-C35EF30DE1AE}" destId="{8D0DEAD9-13B7-4D2D-AB17-073AA190571C}" srcOrd="1" destOrd="0" presId="urn:microsoft.com/office/officeart/2008/layout/LinedList"/>
    <dgm:cxn modelId="{FFBDA27A-558E-4A0C-848F-7DBECA2B2131}" type="presParOf" srcId="{8D0DEAD9-13B7-4D2D-AB17-073AA190571C}" destId="{05379D7D-622B-47F6-A488-3E7539A6BDFF}" srcOrd="0" destOrd="0" presId="urn:microsoft.com/office/officeart/2008/layout/LinedList"/>
    <dgm:cxn modelId="{4E72B050-7131-47D4-8F44-B4B96E012343}" type="presParOf" srcId="{8D0DEAD9-13B7-4D2D-AB17-073AA190571C}" destId="{F1D63DC2-C82D-4D46-9752-FEBE2A8918D8}" srcOrd="1" destOrd="0" presId="urn:microsoft.com/office/officeart/2008/layout/LinedList"/>
    <dgm:cxn modelId="{9C6BE3C8-CF19-4B28-B87C-9E1F67E79F3A}" type="presParOf" srcId="{C0824AF3-643B-4547-BF7A-C35EF30DE1AE}" destId="{9F4719CF-F240-466C-A619-1E19A191154C}" srcOrd="2" destOrd="0" presId="urn:microsoft.com/office/officeart/2008/layout/LinedList"/>
    <dgm:cxn modelId="{60A50C19-65D2-4972-BB46-8BCD9C079B2D}" type="presParOf" srcId="{C0824AF3-643B-4547-BF7A-C35EF30DE1AE}" destId="{1B365240-EE8D-4959-B1CE-87AD6345A2C2}" srcOrd="3" destOrd="0" presId="urn:microsoft.com/office/officeart/2008/layout/LinedList"/>
    <dgm:cxn modelId="{98E75280-BB31-423C-AA70-7DB56874BE6D}" type="presParOf" srcId="{1B365240-EE8D-4959-B1CE-87AD6345A2C2}" destId="{239B8370-97E3-4791-8991-E4DB0AA260BD}" srcOrd="0" destOrd="0" presId="urn:microsoft.com/office/officeart/2008/layout/LinedList"/>
    <dgm:cxn modelId="{0BCA5D4C-79DD-49B2-8B4E-F4A2BFFC7AD4}" type="presParOf" srcId="{1B365240-EE8D-4959-B1CE-87AD6345A2C2}" destId="{E0B2DBDB-4F55-47A7-B7DB-2AE469A77668}" srcOrd="1" destOrd="0" presId="urn:microsoft.com/office/officeart/2008/layout/LinedList"/>
    <dgm:cxn modelId="{907B6709-AFC6-4111-A4B4-F2A3C2CF05AE}" type="presParOf" srcId="{C0824AF3-643B-4547-BF7A-C35EF30DE1AE}" destId="{212C7473-C7EE-411F-9A26-2B5274094428}" srcOrd="4" destOrd="0" presId="urn:microsoft.com/office/officeart/2008/layout/LinedList"/>
    <dgm:cxn modelId="{C0C96BE7-F77B-496C-8907-D33E90D65391}" type="presParOf" srcId="{C0824AF3-643B-4547-BF7A-C35EF30DE1AE}" destId="{2210C658-DE1D-419A-9201-E0C601C8EB9D}" srcOrd="5" destOrd="0" presId="urn:microsoft.com/office/officeart/2008/layout/LinedList"/>
    <dgm:cxn modelId="{0F8DFB0F-229A-472D-A50F-1729F565C877}" type="presParOf" srcId="{2210C658-DE1D-419A-9201-E0C601C8EB9D}" destId="{64747E55-33D0-418B-92CB-ADCDD11618D2}" srcOrd="0" destOrd="0" presId="urn:microsoft.com/office/officeart/2008/layout/LinedList"/>
    <dgm:cxn modelId="{4A26FF8A-24C2-450B-9A21-AF4A9F08296E}" type="presParOf" srcId="{2210C658-DE1D-419A-9201-E0C601C8EB9D}" destId="{DF48302C-8EE2-4EF0-ADC5-7CE05ED3A1B3}" srcOrd="1" destOrd="0" presId="urn:microsoft.com/office/officeart/2008/layout/LinedList"/>
    <dgm:cxn modelId="{1B7C6FBC-F5A8-4856-AE1A-6AE3D98D6680}" type="presParOf" srcId="{C0824AF3-643B-4547-BF7A-C35EF30DE1AE}" destId="{B570A790-CE6B-42E5-9695-8FE5F0D660E9}" srcOrd="6" destOrd="0" presId="urn:microsoft.com/office/officeart/2008/layout/LinedList"/>
    <dgm:cxn modelId="{13E2B45D-5A7C-46DA-BB30-C4B0C11571D8}" type="presParOf" srcId="{C0824AF3-643B-4547-BF7A-C35EF30DE1AE}" destId="{8BE687E4-0F42-4434-A484-DDCA41F96EFC}" srcOrd="7" destOrd="0" presId="urn:microsoft.com/office/officeart/2008/layout/LinedList"/>
    <dgm:cxn modelId="{305CFCBF-176D-4672-8F52-27728788F0F7}" type="presParOf" srcId="{8BE687E4-0F42-4434-A484-DDCA41F96EFC}" destId="{19B74811-4925-43DE-B228-37F972F9741F}" srcOrd="0" destOrd="0" presId="urn:microsoft.com/office/officeart/2008/layout/LinedList"/>
    <dgm:cxn modelId="{B24A0F4F-2E3C-47B8-B834-7AFC08B4E6D5}" type="presParOf" srcId="{8BE687E4-0F42-4434-A484-DDCA41F96EFC}" destId="{2D2EFC78-238A-4932-8FE2-344B314BAC56}" srcOrd="1" destOrd="0" presId="urn:microsoft.com/office/officeart/2008/layout/LinedList"/>
    <dgm:cxn modelId="{77489CDF-C0EB-4BCB-BD69-DDF5A3DF2113}" type="presParOf" srcId="{C0824AF3-643B-4547-BF7A-C35EF30DE1AE}" destId="{46199A2F-5E1E-46FB-9E09-1C1F6CC4DF32}" srcOrd="8" destOrd="0" presId="urn:microsoft.com/office/officeart/2008/layout/LinedList"/>
    <dgm:cxn modelId="{716C1C98-E704-4B91-92D1-B088045A70F9}" type="presParOf" srcId="{C0824AF3-643B-4547-BF7A-C35EF30DE1AE}" destId="{E9F8A627-3CF7-4FDA-8BFF-62379C9532F9}" srcOrd="9" destOrd="0" presId="urn:microsoft.com/office/officeart/2008/layout/LinedList"/>
    <dgm:cxn modelId="{45E88DFA-AD82-4DC0-9A1A-E0607E4A9D97}" type="presParOf" srcId="{E9F8A627-3CF7-4FDA-8BFF-62379C9532F9}" destId="{F91234BB-CA7F-471D-B463-40AAEE75C64B}" srcOrd="0" destOrd="0" presId="urn:microsoft.com/office/officeart/2008/layout/LinedList"/>
    <dgm:cxn modelId="{3B2168C8-6044-4BFC-909C-00CB38C8BC17}" type="presParOf" srcId="{E9F8A627-3CF7-4FDA-8BFF-62379C9532F9}" destId="{CEF78636-1C70-4B9E-A0F9-5FD2456E6B23}" srcOrd="1" destOrd="0" presId="urn:microsoft.com/office/officeart/2008/layout/LinedList"/>
    <dgm:cxn modelId="{75A4680C-3573-464D-861D-FEAE85BE9884}" type="presParOf" srcId="{C0824AF3-643B-4547-BF7A-C35EF30DE1AE}" destId="{FEB01D3F-50BC-4886-90AD-F29733545BEB}" srcOrd="10" destOrd="0" presId="urn:microsoft.com/office/officeart/2008/layout/LinedList"/>
    <dgm:cxn modelId="{841E6B43-40E9-4AC7-8510-D63976594155}" type="presParOf" srcId="{C0824AF3-643B-4547-BF7A-C35EF30DE1AE}" destId="{0D0826F5-49D9-4A86-A9BC-582DCC948B64}" srcOrd="11" destOrd="0" presId="urn:microsoft.com/office/officeart/2008/layout/LinedList"/>
    <dgm:cxn modelId="{B16C478C-6523-48E9-9139-D156D2D9F755}" type="presParOf" srcId="{0D0826F5-49D9-4A86-A9BC-582DCC948B64}" destId="{2C57330E-74F0-4132-9581-295D68F4DEC3}" srcOrd="0" destOrd="0" presId="urn:microsoft.com/office/officeart/2008/layout/LinedList"/>
    <dgm:cxn modelId="{2E72C7F8-9809-4C13-8D0C-5C77D969D953}" type="presParOf" srcId="{0D0826F5-49D9-4A86-A9BC-582DCC948B64}" destId="{FDB0910E-FC90-4A1D-A74E-FDC009FC09A3}" srcOrd="1" destOrd="0" presId="urn:microsoft.com/office/officeart/2008/layout/LinedList"/>
    <dgm:cxn modelId="{3FD95FC0-86D2-431E-9AB1-C02527D8338A}" type="presParOf" srcId="{C0824AF3-643B-4547-BF7A-C35EF30DE1AE}" destId="{4600D079-1845-4434-99F2-521B793695E5}" srcOrd="12" destOrd="0" presId="urn:microsoft.com/office/officeart/2008/layout/LinedList"/>
    <dgm:cxn modelId="{AA2A5C4C-9831-48EB-A1B1-AACF0C5F1620}" type="presParOf" srcId="{C0824AF3-643B-4547-BF7A-C35EF30DE1AE}" destId="{9051B4C2-9BD7-4AF3-8031-1A602C727086}" srcOrd="13" destOrd="0" presId="urn:microsoft.com/office/officeart/2008/layout/LinedList"/>
    <dgm:cxn modelId="{A67B9E55-9E28-4042-9844-0F9ADA9BF7D9}" type="presParOf" srcId="{9051B4C2-9BD7-4AF3-8031-1A602C727086}" destId="{4B9FC2E5-E546-418D-A5A9-C9AF710EF22B}" srcOrd="0" destOrd="0" presId="urn:microsoft.com/office/officeart/2008/layout/LinedList"/>
    <dgm:cxn modelId="{06529822-4000-4629-8A1B-A2C455EC7481}" type="presParOf" srcId="{9051B4C2-9BD7-4AF3-8031-1A602C727086}" destId="{1B1C9020-85BE-479C-88E5-3AFD6F45096E}" srcOrd="1" destOrd="0" presId="urn:microsoft.com/office/officeart/2008/layout/LinedList"/>
    <dgm:cxn modelId="{814EE1DD-3FD0-4B28-8DDB-88213ECBF215}" type="presParOf" srcId="{C0824AF3-643B-4547-BF7A-C35EF30DE1AE}" destId="{4F2A9B5E-8EEA-43DB-BE8C-0B93E9C14C82}" srcOrd="14" destOrd="0" presId="urn:microsoft.com/office/officeart/2008/layout/LinedList"/>
    <dgm:cxn modelId="{134015F5-7D64-45C1-B889-8DFA8435518F}" type="presParOf" srcId="{C0824AF3-643B-4547-BF7A-C35EF30DE1AE}" destId="{EAAE36EC-9D4D-4884-9C83-487B0BAB654E}" srcOrd="15" destOrd="0" presId="urn:microsoft.com/office/officeart/2008/layout/LinedList"/>
    <dgm:cxn modelId="{034639A9-0D7C-48E6-98D7-95064E66D3F7}" type="presParOf" srcId="{EAAE36EC-9D4D-4884-9C83-487B0BAB654E}" destId="{44781E78-ADF4-4867-BC40-56A585DB6610}" srcOrd="0" destOrd="0" presId="urn:microsoft.com/office/officeart/2008/layout/LinedList"/>
    <dgm:cxn modelId="{10C26D15-058C-41CE-A93C-77F69CAC723E}" type="presParOf" srcId="{EAAE36EC-9D4D-4884-9C83-487B0BAB654E}" destId="{92351AEB-9E69-46D2-A4C7-B6C35B1D621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A079D-5BC6-40C2-8723-A37BECB80926}">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379D7D-622B-47F6-A488-3E7539A6BDFF}">
      <dsp:nvSpPr>
        <dsp:cNvPr id="0" name=""/>
        <dsp:cNvSpPr/>
      </dsp:nvSpPr>
      <dsp:spPr>
        <a:xfrm>
          <a:off x="0" y="0"/>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What is Exception Handling?</a:t>
          </a:r>
        </a:p>
      </dsp:txBody>
      <dsp:txXfrm>
        <a:off x="0" y="0"/>
        <a:ext cx="6797675" cy="706238"/>
      </dsp:txXfrm>
    </dsp:sp>
    <dsp:sp modelId="{9F4719CF-F240-466C-A619-1E19A191154C}">
      <dsp:nvSpPr>
        <dsp:cNvPr id="0" name=""/>
        <dsp:cNvSpPr/>
      </dsp:nvSpPr>
      <dsp:spPr>
        <a:xfrm>
          <a:off x="0" y="706239"/>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9B8370-97E3-4791-8991-E4DB0AA260BD}">
      <dsp:nvSpPr>
        <dsp:cNvPr id="0" name=""/>
        <dsp:cNvSpPr/>
      </dsp:nvSpPr>
      <dsp:spPr>
        <a:xfrm>
          <a:off x="0" y="706238"/>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Advantages of Exception Handling</a:t>
          </a:r>
        </a:p>
      </dsp:txBody>
      <dsp:txXfrm>
        <a:off x="0" y="706238"/>
        <a:ext cx="6797675" cy="706238"/>
      </dsp:txXfrm>
    </dsp:sp>
    <dsp:sp modelId="{212C7473-C7EE-411F-9A26-2B5274094428}">
      <dsp:nvSpPr>
        <dsp:cNvPr id="0" name=""/>
        <dsp:cNvSpPr/>
      </dsp:nvSpPr>
      <dsp:spPr>
        <a:xfrm>
          <a:off x="0" y="1412478"/>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47E55-33D0-418B-92CB-ADCDD11618D2}">
      <dsp:nvSpPr>
        <dsp:cNvPr id="0" name=""/>
        <dsp:cNvSpPr/>
      </dsp:nvSpPr>
      <dsp:spPr>
        <a:xfrm>
          <a:off x="0" y="1412477"/>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Types of Java Exception</a:t>
          </a:r>
        </a:p>
      </dsp:txBody>
      <dsp:txXfrm>
        <a:off x="0" y="1412477"/>
        <a:ext cx="6797675" cy="706238"/>
      </dsp:txXfrm>
    </dsp:sp>
    <dsp:sp modelId="{B570A790-CE6B-42E5-9695-8FE5F0D660E9}">
      <dsp:nvSpPr>
        <dsp:cNvPr id="0" name=""/>
        <dsp:cNvSpPr/>
      </dsp:nvSpPr>
      <dsp:spPr>
        <a:xfrm>
          <a:off x="0" y="2118717"/>
          <a:ext cx="67976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B74811-4925-43DE-B228-37F972F9741F}">
      <dsp:nvSpPr>
        <dsp:cNvPr id="0" name=""/>
        <dsp:cNvSpPr/>
      </dsp:nvSpPr>
      <dsp:spPr>
        <a:xfrm>
          <a:off x="0" y="2118716"/>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Java Exception keywords</a:t>
          </a:r>
        </a:p>
      </dsp:txBody>
      <dsp:txXfrm>
        <a:off x="0" y="2118716"/>
        <a:ext cx="6797675" cy="706238"/>
      </dsp:txXfrm>
    </dsp:sp>
    <dsp:sp modelId="{46199A2F-5E1E-46FB-9E09-1C1F6CC4DF32}">
      <dsp:nvSpPr>
        <dsp:cNvPr id="0" name=""/>
        <dsp:cNvSpPr/>
      </dsp:nvSpPr>
      <dsp:spPr>
        <a:xfrm>
          <a:off x="0" y="2824956"/>
          <a:ext cx="6797675"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1234BB-CA7F-471D-B463-40AAEE75C64B}">
      <dsp:nvSpPr>
        <dsp:cNvPr id="0" name=""/>
        <dsp:cNvSpPr/>
      </dsp:nvSpPr>
      <dsp:spPr>
        <a:xfrm>
          <a:off x="0" y="2824955"/>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t>Exception Handling in Java – Useful Methods</a:t>
          </a:r>
          <a:endParaRPr lang="en-US" sz="2800" b="0" kern="1200" dirty="0"/>
        </a:p>
      </dsp:txBody>
      <dsp:txXfrm>
        <a:off x="0" y="2824955"/>
        <a:ext cx="6797675" cy="706238"/>
      </dsp:txXfrm>
    </dsp:sp>
    <dsp:sp modelId="{FEB01D3F-50BC-4886-90AD-F29733545BEB}">
      <dsp:nvSpPr>
        <dsp:cNvPr id="0" name=""/>
        <dsp:cNvSpPr/>
      </dsp:nvSpPr>
      <dsp:spPr>
        <a:xfrm>
          <a:off x="0" y="3531195"/>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57330E-74F0-4132-9581-295D68F4DEC3}">
      <dsp:nvSpPr>
        <dsp:cNvPr id="0" name=""/>
        <dsp:cNvSpPr/>
      </dsp:nvSpPr>
      <dsp:spPr>
        <a:xfrm>
          <a:off x="0" y="3531195"/>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a:t>Stack Unwinding</a:t>
          </a:r>
        </a:p>
      </dsp:txBody>
      <dsp:txXfrm>
        <a:off x="0" y="3531195"/>
        <a:ext cx="6797675" cy="706238"/>
      </dsp:txXfrm>
    </dsp:sp>
    <dsp:sp modelId="{4600D079-1845-4434-99F2-521B793695E5}">
      <dsp:nvSpPr>
        <dsp:cNvPr id="0" name=""/>
        <dsp:cNvSpPr/>
      </dsp:nvSpPr>
      <dsp:spPr>
        <a:xfrm>
          <a:off x="0" y="4237434"/>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FC2E5-E546-418D-A5A9-C9AF710EF22B}">
      <dsp:nvSpPr>
        <dsp:cNvPr id="0" name=""/>
        <dsp:cNvSpPr/>
      </dsp:nvSpPr>
      <dsp:spPr>
        <a:xfrm>
          <a:off x="0" y="4237434"/>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a:t>Constructor Exception</a:t>
          </a:r>
        </a:p>
      </dsp:txBody>
      <dsp:txXfrm>
        <a:off x="0" y="4237434"/>
        <a:ext cx="6797675" cy="706238"/>
      </dsp:txXfrm>
    </dsp:sp>
    <dsp:sp modelId="{4F2A9B5E-8EEA-43DB-BE8C-0B93E9C14C82}">
      <dsp:nvSpPr>
        <dsp:cNvPr id="0" name=""/>
        <dsp:cNvSpPr/>
      </dsp:nvSpPr>
      <dsp:spPr>
        <a:xfrm>
          <a:off x="0" y="4943673"/>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81E78-ADF4-4867-BC40-56A585DB6610}">
      <dsp:nvSpPr>
        <dsp:cNvPr id="0" name=""/>
        <dsp:cNvSpPr/>
      </dsp:nvSpPr>
      <dsp:spPr>
        <a:xfrm>
          <a:off x="0" y="4943672"/>
          <a:ext cx="6797675" cy="706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a:t>Boiler Example</a:t>
          </a:r>
        </a:p>
      </dsp:txBody>
      <dsp:txXfrm>
        <a:off x="0" y="4943672"/>
        <a:ext cx="6797675" cy="70623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115F4-53B8-4E64-B037-44DB2338236F}" type="datetimeFigureOut">
              <a:rPr lang="en-US" smtClean="0"/>
              <a:t>3/27/2021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1C396-89C1-4F9E-AC6E-FFD9FF45BEF8}" type="slidenum">
              <a:rPr lang="en-US" smtClean="0"/>
              <a:t>‹#›</a:t>
            </a:fld>
            <a:endParaRPr lang="en-US"/>
          </a:p>
        </p:txBody>
      </p:sp>
    </p:spTree>
    <p:extLst>
      <p:ext uri="{BB962C8B-B14F-4D97-AF65-F5344CB8AC3E}">
        <p14:creationId xmlns:p14="http://schemas.microsoft.com/office/powerpoint/2010/main" val="1830354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1C396-89C1-4F9E-AC6E-FFD9FF45BEF8}" type="slidenum">
              <a:rPr lang="en-US" smtClean="0"/>
              <a:t>1</a:t>
            </a:fld>
            <a:endParaRPr lang="en-US"/>
          </a:p>
        </p:txBody>
      </p:sp>
    </p:spTree>
    <p:extLst>
      <p:ext uri="{BB962C8B-B14F-4D97-AF65-F5344CB8AC3E}">
        <p14:creationId xmlns:p14="http://schemas.microsoft.com/office/powerpoint/2010/main" val="297056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1C396-89C1-4F9E-AC6E-FFD9FF45BEF8}" type="slidenum">
              <a:rPr lang="en-US" smtClean="0"/>
              <a:t>2</a:t>
            </a:fld>
            <a:endParaRPr lang="en-US"/>
          </a:p>
        </p:txBody>
      </p:sp>
    </p:spTree>
    <p:extLst>
      <p:ext uri="{BB962C8B-B14F-4D97-AF65-F5344CB8AC3E}">
        <p14:creationId xmlns:p14="http://schemas.microsoft.com/office/powerpoint/2010/main" val="387289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46448E-D9EA-46C5-BFD9-2DD8F3325A55}"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89422-1DEB-4DF9-A054-385B7E0AB41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665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46448E-D9EA-46C5-BFD9-2DD8F3325A55}"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826603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46448E-D9EA-46C5-BFD9-2DD8F3325A55}"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381613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46448E-D9EA-46C5-BFD9-2DD8F3325A55}"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95517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46448E-D9EA-46C5-BFD9-2DD8F3325A55}"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89422-1DEB-4DF9-A054-385B7E0AB41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07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46448E-D9EA-46C5-BFD9-2DD8F3325A55}"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277421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46448E-D9EA-46C5-BFD9-2DD8F3325A55}" type="datetimeFigureOut">
              <a:rPr lang="en-US" smtClean="0"/>
              <a:t>3/27/2021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1160438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46448E-D9EA-46C5-BFD9-2DD8F3325A55}" type="datetimeFigureOut">
              <a:rPr lang="en-US" smtClean="0"/>
              <a:t>3/27/2021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281581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46448E-D9EA-46C5-BFD9-2DD8F3325A55}" type="datetimeFigureOut">
              <a:rPr lang="en-US" smtClean="0"/>
              <a:t>3/27/2021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22364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46448E-D9EA-46C5-BFD9-2DD8F3325A55}" type="datetimeFigureOut">
              <a:rPr lang="en-US" smtClean="0"/>
              <a:t>3/27/2021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389422-1DEB-4DF9-A054-385B7E0AB414}" type="slidenum">
              <a:rPr lang="en-US" smtClean="0"/>
              <a:t>‹#›</a:t>
            </a:fld>
            <a:endParaRPr lang="en-US"/>
          </a:p>
        </p:txBody>
      </p:sp>
    </p:spTree>
    <p:extLst>
      <p:ext uri="{BB962C8B-B14F-4D97-AF65-F5344CB8AC3E}">
        <p14:creationId xmlns:p14="http://schemas.microsoft.com/office/powerpoint/2010/main" val="371295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6448E-D9EA-46C5-BFD9-2DD8F3325A55}"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89422-1DEB-4DF9-A054-385B7E0AB414}" type="slidenum">
              <a:rPr lang="en-US" smtClean="0"/>
              <a:t>‹#›</a:t>
            </a:fld>
            <a:endParaRPr lang="en-US"/>
          </a:p>
        </p:txBody>
      </p:sp>
    </p:spTree>
    <p:extLst>
      <p:ext uri="{BB962C8B-B14F-4D97-AF65-F5344CB8AC3E}">
        <p14:creationId xmlns:p14="http://schemas.microsoft.com/office/powerpoint/2010/main" val="155472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46448E-D9EA-46C5-BFD9-2DD8F3325A55}" type="datetimeFigureOut">
              <a:rPr lang="en-US" smtClean="0"/>
              <a:t>3/27/2021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389422-1DEB-4DF9-A054-385B7E0AB41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409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4EE6-72CF-4378-8EA2-2AB9C5DC631C}"/>
              </a:ext>
            </a:extLst>
          </p:cNvPr>
          <p:cNvSpPr>
            <a:spLocks noGrp="1"/>
          </p:cNvSpPr>
          <p:nvPr>
            <p:ph type="ctrTitle"/>
          </p:nvPr>
        </p:nvSpPr>
        <p:spPr>
          <a:xfrm>
            <a:off x="1100051" y="2647771"/>
            <a:ext cx="10058400" cy="1562457"/>
          </a:xfrm>
        </p:spPr>
        <p:txBody>
          <a:bodyPr>
            <a:normAutofit/>
          </a:bodyPr>
          <a:lstStyle/>
          <a:p>
            <a:r>
              <a:rPr lang="en-US" sz="7000" dirty="0"/>
              <a:t>Exception Handling</a:t>
            </a:r>
          </a:p>
        </p:txBody>
      </p:sp>
      <p:sp>
        <p:nvSpPr>
          <p:cNvPr id="3" name="Subtitle 2">
            <a:extLst>
              <a:ext uri="{FF2B5EF4-FFF2-40B4-BE49-F238E27FC236}">
                <a16:creationId xmlns:a16="http://schemas.microsoft.com/office/drawing/2014/main" id="{AE5C85A2-6FA9-42D6-96D6-2FEBB15BB2AA}"/>
              </a:ext>
            </a:extLst>
          </p:cNvPr>
          <p:cNvSpPr>
            <a:spLocks noGrp="1"/>
          </p:cNvSpPr>
          <p:nvPr>
            <p:ph type="subTitle" idx="1"/>
          </p:nvPr>
        </p:nvSpPr>
        <p:spPr/>
        <p:txBody>
          <a:bodyPr/>
          <a:lstStyle/>
          <a:p>
            <a:r>
              <a:rPr lang="en-US" dirty="0"/>
              <a:t>Advanced programming practices</a:t>
            </a:r>
          </a:p>
        </p:txBody>
      </p:sp>
    </p:spTree>
    <p:extLst>
      <p:ext uri="{BB962C8B-B14F-4D97-AF65-F5344CB8AC3E}">
        <p14:creationId xmlns:p14="http://schemas.microsoft.com/office/powerpoint/2010/main" val="253255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CC31AD-CDFE-402D-B094-CA4D7D5F50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609600"/>
            <a:ext cx="9086850" cy="573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8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D9DB51-7229-4995-B3BC-751C4BF800A4}"/>
              </a:ext>
            </a:extLst>
          </p:cNvPr>
          <p:cNvSpPr/>
          <p:nvPr/>
        </p:nvSpPr>
        <p:spPr>
          <a:xfrm>
            <a:off x="1590675" y="2419350"/>
            <a:ext cx="9210675" cy="1631216"/>
          </a:xfrm>
          <a:prstGeom prst="rect">
            <a:avLst/>
          </a:prstGeom>
          <a:noFill/>
        </p:spPr>
        <p:txBody>
          <a:bodyPr wrap="square" lIns="91440" tIns="45720" rIns="91440" bIns="45720">
            <a:spAutoFit/>
          </a:bodyPr>
          <a:lstStyle/>
          <a:p>
            <a:pPr algn="ctr"/>
            <a:r>
              <a:rPr lang="en-US" sz="10000" b="0" cap="none" spc="0" dirty="0">
                <a:ln w="0"/>
                <a:solidFill>
                  <a:schemeClr val="tx1"/>
                </a:solidFill>
                <a:effectLst>
                  <a:outerShdw blurRad="38100" dist="19050" dir="2700000" algn="tl" rotWithShape="0">
                    <a:schemeClr val="dk1">
                      <a:alpha val="40000"/>
                    </a:schemeClr>
                  </a:outerShdw>
                </a:effectLst>
                <a:latin typeface="Stencil" panose="040409050D0802020404" pitchFamily="82" charset="0"/>
              </a:rPr>
              <a:t>Thank You</a:t>
            </a:r>
          </a:p>
        </p:txBody>
      </p:sp>
    </p:spTree>
    <p:extLst>
      <p:ext uri="{BB962C8B-B14F-4D97-AF65-F5344CB8AC3E}">
        <p14:creationId xmlns:p14="http://schemas.microsoft.com/office/powerpoint/2010/main" val="106240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F8E62C-1D0D-4D07-9221-ED300629B52D}"/>
              </a:ext>
            </a:extLst>
          </p:cNvPr>
          <p:cNvSpPr>
            <a:spLocks noGrp="1"/>
          </p:cNvSpPr>
          <p:nvPr>
            <p:ph type="title"/>
          </p:nvPr>
        </p:nvSpPr>
        <p:spPr>
          <a:xfrm>
            <a:off x="492370" y="516835"/>
            <a:ext cx="3084844" cy="5772840"/>
          </a:xfrm>
        </p:spPr>
        <p:txBody>
          <a:bodyPr anchor="ctr">
            <a:normAutofit/>
          </a:bodyPr>
          <a:lstStyle/>
          <a:p>
            <a:r>
              <a:rPr lang="en-US" sz="3600" dirty="0">
                <a:solidFill>
                  <a:srgbClr val="FFFFFF"/>
                </a:solidFill>
              </a:rPr>
              <a:t>Agenda</a:t>
            </a: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descr="JUnit Suite&#10;">
            <a:extLst>
              <a:ext uri="{FF2B5EF4-FFF2-40B4-BE49-F238E27FC236}">
                <a16:creationId xmlns:a16="http://schemas.microsoft.com/office/drawing/2014/main" id="{4CD605BE-8F5F-4D37-AA60-71A9B6956D21}"/>
              </a:ext>
            </a:extLst>
          </p:cNvPr>
          <p:cNvGraphicFramePr>
            <a:graphicFrameLocks noGrp="1"/>
          </p:cNvGraphicFramePr>
          <p:nvPr>
            <p:ph idx="1"/>
            <p:extLst>
              <p:ext uri="{D42A27DB-BD31-4B8C-83A1-F6EECF244321}">
                <p14:modId xmlns:p14="http://schemas.microsoft.com/office/powerpoint/2010/main" val="813127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7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E4D3-1F89-4B57-977B-07EB1A3B10DA}"/>
              </a:ext>
            </a:extLst>
          </p:cNvPr>
          <p:cNvSpPr>
            <a:spLocks noGrp="1"/>
          </p:cNvSpPr>
          <p:nvPr>
            <p:ph type="title"/>
          </p:nvPr>
        </p:nvSpPr>
        <p:spPr/>
        <p:txBody>
          <a:bodyPr/>
          <a:lstStyle/>
          <a:p>
            <a:r>
              <a:rPr lang="en-US" dirty="0"/>
              <a:t>What is Exception Handling</a:t>
            </a:r>
          </a:p>
        </p:txBody>
      </p:sp>
      <p:sp>
        <p:nvSpPr>
          <p:cNvPr id="3" name="Content Placeholder 2">
            <a:extLst>
              <a:ext uri="{FF2B5EF4-FFF2-40B4-BE49-F238E27FC236}">
                <a16:creationId xmlns:a16="http://schemas.microsoft.com/office/drawing/2014/main" id="{D4736C2F-B2C7-47EC-B40A-B0A0C148DD35}"/>
              </a:ext>
            </a:extLst>
          </p:cNvPr>
          <p:cNvSpPr>
            <a:spLocks noGrp="1"/>
          </p:cNvSpPr>
          <p:nvPr>
            <p:ph idx="1"/>
          </p:nvPr>
        </p:nvSpPr>
        <p:spPr/>
        <p:txBody>
          <a:bodyPr/>
          <a:lstStyle/>
          <a:p>
            <a:r>
              <a:rPr lang="en-US" dirty="0"/>
              <a:t>Exception Handling is a mechanism to handle runtime errors.</a:t>
            </a:r>
          </a:p>
          <a:p>
            <a:r>
              <a:rPr lang="en-US" dirty="0"/>
              <a:t>When an </a:t>
            </a:r>
            <a:r>
              <a:rPr lang="en-US" b="1" dirty="0"/>
              <a:t>Exception</a:t>
            </a:r>
            <a:r>
              <a:rPr lang="en-US" dirty="0"/>
              <a:t> occurs the normal flow of the program is disrupted and the program/Application terminates abnormally, which is not recommended, therefore, these exceptions are to be handled.</a:t>
            </a:r>
          </a:p>
          <a:p>
            <a:r>
              <a:rPr lang="en-US" dirty="0"/>
              <a:t>An exception can occur for many different reasons. Following are some scenarios where an exception occurs.</a:t>
            </a:r>
          </a:p>
          <a:p>
            <a:pPr>
              <a:buFont typeface="Wingdings" panose="05000000000000000000" pitchFamily="2" charset="2"/>
              <a:buChar char="Ø"/>
            </a:pPr>
            <a:r>
              <a:rPr lang="en-US" dirty="0"/>
              <a:t>A user has entered an invalid data.</a:t>
            </a:r>
          </a:p>
          <a:p>
            <a:pPr>
              <a:buFont typeface="Wingdings" panose="05000000000000000000" pitchFamily="2" charset="2"/>
              <a:buChar char="Ø"/>
            </a:pPr>
            <a:r>
              <a:rPr lang="en-US" dirty="0"/>
              <a:t>A file that needs to be opened cannot be found.</a:t>
            </a:r>
          </a:p>
          <a:p>
            <a:pPr>
              <a:buFont typeface="Wingdings" panose="05000000000000000000" pitchFamily="2" charset="2"/>
              <a:buChar char="Ø"/>
            </a:pPr>
            <a:r>
              <a:rPr lang="en-US" dirty="0"/>
              <a:t>A network connection has been lost in the middle of communications or the JVM has run out of memory.</a:t>
            </a:r>
          </a:p>
          <a:p>
            <a:endParaRPr lang="en-US" dirty="0"/>
          </a:p>
          <a:p>
            <a:endParaRPr lang="en-US" dirty="0"/>
          </a:p>
        </p:txBody>
      </p:sp>
    </p:spTree>
    <p:extLst>
      <p:ext uri="{BB962C8B-B14F-4D97-AF65-F5344CB8AC3E}">
        <p14:creationId xmlns:p14="http://schemas.microsoft.com/office/powerpoint/2010/main" val="423179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19A2-992A-4EEF-9A19-79AF6F99F5F0}"/>
              </a:ext>
            </a:extLst>
          </p:cNvPr>
          <p:cNvSpPr>
            <a:spLocks noGrp="1"/>
          </p:cNvSpPr>
          <p:nvPr>
            <p:ph type="title"/>
          </p:nvPr>
        </p:nvSpPr>
        <p:spPr/>
        <p:txBody>
          <a:bodyPr/>
          <a:lstStyle/>
          <a:p>
            <a:r>
              <a:rPr lang="en-US" dirty="0"/>
              <a:t>Advantage of Exception Handling</a:t>
            </a:r>
          </a:p>
        </p:txBody>
      </p:sp>
      <p:sp>
        <p:nvSpPr>
          <p:cNvPr id="3" name="Content Placeholder 2">
            <a:extLst>
              <a:ext uri="{FF2B5EF4-FFF2-40B4-BE49-F238E27FC236}">
                <a16:creationId xmlns:a16="http://schemas.microsoft.com/office/drawing/2014/main" id="{EECBCC10-9D76-41CD-A212-A552F199DC5D}"/>
              </a:ext>
            </a:extLst>
          </p:cNvPr>
          <p:cNvSpPr>
            <a:spLocks noGrp="1"/>
          </p:cNvSpPr>
          <p:nvPr>
            <p:ph idx="1"/>
          </p:nvPr>
        </p:nvSpPr>
        <p:spPr/>
        <p:txBody>
          <a:bodyPr>
            <a:normAutofit/>
          </a:bodyPr>
          <a:lstStyle/>
          <a:p>
            <a:r>
              <a:rPr lang="en-US" b="1" dirty="0"/>
              <a:t>1. Maintain the normal flow of the application</a:t>
            </a:r>
            <a:endParaRPr lang="en-US" dirty="0"/>
          </a:p>
          <a:p>
            <a:r>
              <a:rPr lang="en-US" b="1" dirty="0"/>
              <a:t>2. Separating Error-Handling Code from "Regular" Code</a:t>
            </a:r>
          </a:p>
          <a:p>
            <a:r>
              <a:rPr lang="en-US" b="1" dirty="0"/>
              <a:t>3. Propagating Errors Up the Call Stack</a:t>
            </a:r>
          </a:p>
          <a:p>
            <a:r>
              <a:rPr lang="en-US" b="1" dirty="0"/>
              <a:t>4. Grouping and Differentiating Error Types</a:t>
            </a:r>
          </a:p>
        </p:txBody>
      </p:sp>
    </p:spTree>
    <p:extLst>
      <p:ext uri="{BB962C8B-B14F-4D97-AF65-F5344CB8AC3E}">
        <p14:creationId xmlns:p14="http://schemas.microsoft.com/office/powerpoint/2010/main" val="408765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6A90-BF08-433D-AE8D-C277463B673D}"/>
              </a:ext>
            </a:extLst>
          </p:cNvPr>
          <p:cNvSpPr>
            <a:spLocks noGrp="1"/>
          </p:cNvSpPr>
          <p:nvPr>
            <p:ph type="title"/>
          </p:nvPr>
        </p:nvSpPr>
        <p:spPr/>
        <p:txBody>
          <a:bodyPr/>
          <a:lstStyle/>
          <a:p>
            <a:r>
              <a:rPr lang="en-US" dirty="0"/>
              <a:t>Types of Exceptions</a:t>
            </a:r>
          </a:p>
        </p:txBody>
      </p:sp>
      <p:sp>
        <p:nvSpPr>
          <p:cNvPr id="3" name="Content Placeholder 2">
            <a:extLst>
              <a:ext uri="{FF2B5EF4-FFF2-40B4-BE49-F238E27FC236}">
                <a16:creationId xmlns:a16="http://schemas.microsoft.com/office/drawing/2014/main" id="{F4F1508D-8827-4BFA-9B0F-F995F0722FA1}"/>
              </a:ext>
            </a:extLst>
          </p:cNvPr>
          <p:cNvSpPr>
            <a:spLocks noGrp="1"/>
          </p:cNvSpPr>
          <p:nvPr>
            <p:ph idx="1"/>
          </p:nvPr>
        </p:nvSpPr>
        <p:spPr/>
        <p:txBody>
          <a:bodyPr>
            <a:normAutofit/>
          </a:bodyPr>
          <a:lstStyle/>
          <a:p>
            <a:r>
              <a:rPr lang="en-US" b="1" dirty="0"/>
              <a:t>1. checked Exception :</a:t>
            </a:r>
          </a:p>
          <a:p>
            <a:r>
              <a:rPr lang="en-US" dirty="0"/>
              <a:t>A checked exception is an exception that is checked (notified) by the compiler at compilation-time, these are also called as compile time exceptions. </a:t>
            </a:r>
          </a:p>
          <a:p>
            <a:r>
              <a:rPr lang="en-US" b="1" dirty="0"/>
              <a:t>2. unchecked Exception :</a:t>
            </a:r>
          </a:p>
          <a:p>
            <a:r>
              <a:rPr lang="en-US" dirty="0"/>
              <a:t>An unchecked exception is an exception that occurs at the time of execution. These are also called as </a:t>
            </a:r>
            <a:r>
              <a:rPr lang="en-US" b="1" dirty="0"/>
              <a:t>Runtime Exceptions</a:t>
            </a:r>
            <a:r>
              <a:rPr lang="en-US" dirty="0"/>
              <a:t>. </a:t>
            </a:r>
          </a:p>
          <a:p>
            <a:r>
              <a:rPr lang="en-US" b="1" dirty="0"/>
              <a:t>3. Error :</a:t>
            </a:r>
          </a:p>
          <a:p>
            <a:r>
              <a:rPr lang="en-US" dirty="0"/>
              <a:t>These are not exceptions at all, but problems that arise beyond the control of the user or the programmer. </a:t>
            </a:r>
          </a:p>
        </p:txBody>
      </p:sp>
    </p:spTree>
    <p:extLst>
      <p:ext uri="{BB962C8B-B14F-4D97-AF65-F5344CB8AC3E}">
        <p14:creationId xmlns:p14="http://schemas.microsoft.com/office/powerpoint/2010/main" val="412291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8A0F-531C-40C2-9A45-CD2967070A56}"/>
              </a:ext>
            </a:extLst>
          </p:cNvPr>
          <p:cNvSpPr>
            <a:spLocks noGrp="1"/>
          </p:cNvSpPr>
          <p:nvPr>
            <p:ph type="title"/>
          </p:nvPr>
        </p:nvSpPr>
        <p:spPr/>
        <p:txBody>
          <a:bodyPr/>
          <a:lstStyle/>
          <a:p>
            <a:r>
              <a:rPr lang="en-US" dirty="0"/>
              <a:t>Java Exception Keywords</a:t>
            </a:r>
          </a:p>
        </p:txBody>
      </p:sp>
      <p:sp>
        <p:nvSpPr>
          <p:cNvPr id="3" name="Content Placeholder 2">
            <a:extLst>
              <a:ext uri="{FF2B5EF4-FFF2-40B4-BE49-F238E27FC236}">
                <a16:creationId xmlns:a16="http://schemas.microsoft.com/office/drawing/2014/main" id="{36ABC17D-EDF8-4233-90EC-7462BD113EE3}"/>
              </a:ext>
            </a:extLst>
          </p:cNvPr>
          <p:cNvSpPr>
            <a:spLocks noGrp="1"/>
          </p:cNvSpPr>
          <p:nvPr>
            <p:ph idx="1"/>
          </p:nvPr>
        </p:nvSpPr>
        <p:spPr/>
        <p:txBody>
          <a:bodyPr/>
          <a:lstStyle/>
          <a:p>
            <a:r>
              <a:rPr lang="en-US" dirty="0"/>
              <a:t>There are 5 keywords which are used in handling exceptions in Java.</a:t>
            </a:r>
          </a:p>
          <a:p>
            <a:r>
              <a:rPr lang="en-US" b="1" dirty="0"/>
              <a:t>Try: </a:t>
            </a:r>
            <a:r>
              <a:rPr lang="en-US" dirty="0"/>
              <a:t>The "try" keyword is used to specify a block where we should place exception code. The try block must be followed by either catch or finally. It means, we can't use try block alone.</a:t>
            </a:r>
          </a:p>
          <a:p>
            <a:r>
              <a:rPr lang="en-US" b="1" dirty="0"/>
              <a:t>Catch:</a:t>
            </a:r>
            <a:r>
              <a:rPr lang="en-US" dirty="0"/>
              <a:t> The "catch" block is used to handle the exception. It must be preceded by try block which means we can't use catch block alone. It can be followed by finally block later.</a:t>
            </a:r>
          </a:p>
          <a:p>
            <a:r>
              <a:rPr lang="en-US" b="1" dirty="0"/>
              <a:t>Finally:</a:t>
            </a:r>
            <a:r>
              <a:rPr lang="en-US" dirty="0"/>
              <a:t> The "finally" block is used to execute the important code of the program. It is executed whether an exception is handled or not.</a:t>
            </a:r>
          </a:p>
          <a:p>
            <a:r>
              <a:rPr lang="en-US" b="1" dirty="0"/>
              <a:t>Throw: </a:t>
            </a:r>
            <a:r>
              <a:rPr lang="en-US" dirty="0"/>
              <a:t>The "throw" keyword is used to throw an exception.</a:t>
            </a:r>
          </a:p>
          <a:p>
            <a:r>
              <a:rPr lang="en-US" b="1" dirty="0"/>
              <a:t>Throws:</a:t>
            </a:r>
            <a:r>
              <a:rPr lang="en-US" dirty="0"/>
              <a:t> The "throws" keyword is used to declare exceptions. It doesn't throw an exception. It specifies that there may occur an exception in the method. It is always used with method signature.</a:t>
            </a:r>
          </a:p>
        </p:txBody>
      </p:sp>
    </p:spTree>
    <p:extLst>
      <p:ext uri="{BB962C8B-B14F-4D97-AF65-F5344CB8AC3E}">
        <p14:creationId xmlns:p14="http://schemas.microsoft.com/office/powerpoint/2010/main" val="209786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0144-A24D-4531-B083-C8B02BA5BA76}"/>
              </a:ext>
            </a:extLst>
          </p:cNvPr>
          <p:cNvSpPr>
            <a:spLocks noGrp="1"/>
          </p:cNvSpPr>
          <p:nvPr>
            <p:ph type="title"/>
          </p:nvPr>
        </p:nvSpPr>
        <p:spPr/>
        <p:txBody>
          <a:bodyPr/>
          <a:lstStyle/>
          <a:p>
            <a:r>
              <a:rPr lang="en-US" dirty="0"/>
              <a:t>Stack Unwinding</a:t>
            </a:r>
          </a:p>
        </p:txBody>
      </p:sp>
      <p:sp>
        <p:nvSpPr>
          <p:cNvPr id="3" name="Content Placeholder 2">
            <a:extLst>
              <a:ext uri="{FF2B5EF4-FFF2-40B4-BE49-F238E27FC236}">
                <a16:creationId xmlns:a16="http://schemas.microsoft.com/office/drawing/2014/main" id="{FF14E644-3AE3-49B5-A24A-47C460B7AD49}"/>
              </a:ext>
            </a:extLst>
          </p:cNvPr>
          <p:cNvSpPr>
            <a:spLocks noGrp="1"/>
          </p:cNvSpPr>
          <p:nvPr>
            <p:ph idx="1"/>
          </p:nvPr>
        </p:nvSpPr>
        <p:spPr/>
        <p:txBody>
          <a:bodyPr/>
          <a:lstStyle/>
          <a:p>
            <a:pPr marL="0" lvl="0" indent="0" algn="just" eaLnBrk="0" fontAlgn="base" hangingPunct="0">
              <a:lnSpc>
                <a:spcPct val="100000"/>
              </a:lnSpc>
              <a:spcBef>
                <a:spcPct val="0"/>
              </a:spcBef>
              <a:spcAft>
                <a:spcPct val="0"/>
              </a:spcAft>
              <a:buClrTx/>
              <a:buSzTx/>
              <a:buNone/>
            </a:pPr>
            <a:r>
              <a:rPr lang="en-US" altLang="en-US" dirty="0">
                <a:solidFill>
                  <a:srgbClr val="202124"/>
                </a:solidFill>
                <a:latin typeface="SF Pro Display"/>
              </a:rPr>
              <a:t>When an exception is thrown but not caught in a particular scope, the method-call stack is "unwound," and an attempt is made to catch the exception in the next outer </a:t>
            </a:r>
            <a:r>
              <a:rPr lang="en-US" altLang="en-US" sz="1600" dirty="0">
                <a:solidFill>
                  <a:srgbClr val="C7254E"/>
                </a:solidFill>
                <a:latin typeface="Menlo"/>
              </a:rPr>
              <a:t>try</a:t>
            </a:r>
            <a:r>
              <a:rPr lang="en-US" altLang="en-US" dirty="0">
                <a:solidFill>
                  <a:srgbClr val="202124"/>
                </a:solidFill>
                <a:latin typeface="SF Pro Display"/>
              </a:rPr>
              <a:t> block.  This process is called </a:t>
            </a:r>
            <a:r>
              <a:rPr lang="en-US" altLang="en-US" b="1" dirty="0">
                <a:solidFill>
                  <a:srgbClr val="202124"/>
                </a:solidFill>
                <a:latin typeface="SF Pro Display"/>
              </a:rPr>
              <a:t>stack unwinding</a:t>
            </a:r>
            <a:r>
              <a:rPr lang="en-US" altLang="en-US" dirty="0">
                <a:solidFill>
                  <a:srgbClr val="202124"/>
                </a:solidFill>
                <a:latin typeface="SF Pro Display"/>
              </a:rPr>
              <a:t>. Unwinding the method-call stack means that the method in which the exception was not caught terminates, all local variables in that method go out of scope and control returns to the statement that originally invoked that method.</a:t>
            </a:r>
            <a:r>
              <a:rPr lang="en-US" altLang="en-US" sz="1050" dirty="0">
                <a:solidFill>
                  <a:schemeClr val="tx1"/>
                </a:solidFill>
              </a:rPr>
              <a:t> </a:t>
            </a:r>
            <a:endParaRPr lang="en-US" altLang="en-US" sz="2800" dirty="0">
              <a:solidFill>
                <a:schemeClr val="tx1"/>
              </a:solidFill>
              <a:latin typeface="Arial" panose="020B0604020202020204" pitchFamily="34" charset="0"/>
            </a:endParaRPr>
          </a:p>
          <a:p>
            <a:pPr algn="just"/>
            <a:endParaRPr lang="en-US" dirty="0"/>
          </a:p>
        </p:txBody>
      </p:sp>
    </p:spTree>
    <p:extLst>
      <p:ext uri="{BB962C8B-B14F-4D97-AF65-F5344CB8AC3E}">
        <p14:creationId xmlns:p14="http://schemas.microsoft.com/office/powerpoint/2010/main" val="212763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2688-5FBD-4EAD-9296-D4F99A8066E6}"/>
              </a:ext>
            </a:extLst>
          </p:cNvPr>
          <p:cNvSpPr>
            <a:spLocks noGrp="1"/>
          </p:cNvSpPr>
          <p:nvPr>
            <p:ph type="title"/>
          </p:nvPr>
        </p:nvSpPr>
        <p:spPr/>
        <p:txBody>
          <a:bodyPr/>
          <a:lstStyle/>
          <a:p>
            <a:r>
              <a:rPr lang="en-US" dirty="0"/>
              <a:t>Constructor Exception</a:t>
            </a:r>
          </a:p>
        </p:txBody>
      </p:sp>
      <p:sp>
        <p:nvSpPr>
          <p:cNvPr id="3" name="Content Placeholder 2">
            <a:extLst>
              <a:ext uri="{FF2B5EF4-FFF2-40B4-BE49-F238E27FC236}">
                <a16:creationId xmlns:a16="http://schemas.microsoft.com/office/drawing/2014/main" id="{0C2BAB82-AADC-4535-A036-D77ED31FFF3A}"/>
              </a:ext>
            </a:extLst>
          </p:cNvPr>
          <p:cNvSpPr>
            <a:spLocks noGrp="1"/>
          </p:cNvSpPr>
          <p:nvPr>
            <p:ph idx="1"/>
          </p:nvPr>
        </p:nvSpPr>
        <p:spPr/>
        <p:txBody>
          <a:bodyPr/>
          <a:lstStyle/>
          <a:p>
            <a:pPr algn="just"/>
            <a:r>
              <a:rPr lang="en-CA" altLang="en-US" dirty="0"/>
              <a:t>Constructors that throw exceptions are problematic: if a constructor fails, the object is not created, which makes it hard to recover from. </a:t>
            </a:r>
          </a:p>
          <a:p>
            <a:pPr algn="just"/>
            <a:r>
              <a:rPr lang="en-CA" altLang="en-US" dirty="0"/>
              <a:t>This is even more problematic with class hierarchies, which require a sequence of constructors to succeed in order for an object to be fully constructed. In Java, an object is either successfully fully constructed or it does not exist.</a:t>
            </a:r>
            <a:endParaRPr lang="en-US" dirty="0"/>
          </a:p>
        </p:txBody>
      </p:sp>
    </p:spTree>
    <p:extLst>
      <p:ext uri="{BB962C8B-B14F-4D97-AF65-F5344CB8AC3E}">
        <p14:creationId xmlns:p14="http://schemas.microsoft.com/office/powerpoint/2010/main" val="302279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6CB1-8892-4C1B-A459-D681E0D53741}"/>
              </a:ext>
            </a:extLst>
          </p:cNvPr>
          <p:cNvSpPr>
            <a:spLocks noGrp="1"/>
          </p:cNvSpPr>
          <p:nvPr>
            <p:ph type="title"/>
          </p:nvPr>
        </p:nvSpPr>
        <p:spPr/>
        <p:txBody>
          <a:bodyPr>
            <a:normAutofit/>
          </a:bodyPr>
          <a:lstStyle/>
          <a:p>
            <a:r>
              <a:rPr lang="en-US" sz="4800" dirty="0"/>
              <a:t>Exception </a:t>
            </a:r>
            <a:r>
              <a:rPr lang="en-US" dirty="0"/>
              <a:t>Handling </a:t>
            </a:r>
            <a:r>
              <a:rPr lang="en-US" sz="4800" dirty="0"/>
              <a:t>Example: Boiler</a:t>
            </a:r>
          </a:p>
        </p:txBody>
      </p:sp>
      <p:sp>
        <p:nvSpPr>
          <p:cNvPr id="5" name="Content Placeholder 4">
            <a:extLst>
              <a:ext uri="{FF2B5EF4-FFF2-40B4-BE49-F238E27FC236}">
                <a16:creationId xmlns:a16="http://schemas.microsoft.com/office/drawing/2014/main" id="{5CD3EB76-0FA9-44C7-96B3-D1043948EE71}"/>
              </a:ext>
            </a:extLst>
          </p:cNvPr>
          <p:cNvSpPr>
            <a:spLocks noGrp="1"/>
          </p:cNvSpPr>
          <p:nvPr>
            <p:ph idx="1"/>
          </p:nvPr>
        </p:nvSpPr>
        <p:spPr/>
        <p:txBody>
          <a:bodyPr/>
          <a:lstStyle/>
          <a:p>
            <a:r>
              <a:rPr lang="en-US" altLang="en-US" dirty="0"/>
              <a:t>Industrial boiler controlled by software.</a:t>
            </a:r>
          </a:p>
          <a:p>
            <a:r>
              <a:rPr lang="en-US" altLang="en-US" dirty="0"/>
              <a:t>Connected to a pressure sensor and a pressure release valve. </a:t>
            </a:r>
          </a:p>
          <a:p>
            <a:r>
              <a:rPr lang="en-US" altLang="en-US" dirty="0"/>
              <a:t>Keeps the pressure within an acceptable range. </a:t>
            </a:r>
          </a:p>
          <a:p>
            <a:r>
              <a:rPr lang="en-US" altLang="en-US" dirty="0"/>
              <a:t>If the sensor is misbehaving, it shuts down the boiler by opening the valve. </a:t>
            </a:r>
          </a:p>
          <a:p>
            <a:r>
              <a:rPr lang="en-US" altLang="en-US" dirty="0"/>
              <a:t>If the valve is stuck, it calls an emergency.</a:t>
            </a:r>
          </a:p>
          <a:p>
            <a:pPr>
              <a:spcBef>
                <a:spcPct val="20000"/>
              </a:spcBef>
              <a:buSzPct val="85000"/>
            </a:pPr>
            <a:r>
              <a:rPr lang="en-US" altLang="en-US" dirty="0"/>
              <a:t>Keeps a log of the pressure readings, as well as another log for operational events.  </a:t>
            </a:r>
          </a:p>
          <a:p>
            <a:pPr>
              <a:spcBef>
                <a:spcPct val="20000"/>
              </a:spcBef>
              <a:buSzPct val="85000"/>
            </a:pPr>
            <a:r>
              <a:rPr lang="en-US" altLang="en-US" dirty="0"/>
              <a:t>Hardware drivers can throw exceptions.</a:t>
            </a:r>
          </a:p>
          <a:p>
            <a:pPr>
              <a:spcBef>
                <a:spcPct val="20000"/>
              </a:spcBef>
              <a:buSzPct val="85000"/>
            </a:pPr>
            <a:r>
              <a:rPr lang="en-US" altLang="en-US" dirty="0"/>
              <a:t>For security, the boiler controller should be shielded from those exceptions. </a:t>
            </a:r>
          </a:p>
          <a:p>
            <a:pPr>
              <a:spcBef>
                <a:spcPct val="20000"/>
              </a:spcBef>
              <a:buSzPct val="85000"/>
            </a:pPr>
            <a:r>
              <a:rPr lang="en-US" altLang="en-US" dirty="0"/>
              <a:t>Thus, an exception handling layer is added. </a:t>
            </a:r>
          </a:p>
          <a:p>
            <a:endParaRPr lang="en-US" dirty="0"/>
          </a:p>
        </p:txBody>
      </p:sp>
    </p:spTree>
    <p:extLst>
      <p:ext uri="{BB962C8B-B14F-4D97-AF65-F5344CB8AC3E}">
        <p14:creationId xmlns:p14="http://schemas.microsoft.com/office/powerpoint/2010/main" val="7721833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5654</TotalTime>
  <Words>705</Words>
  <Application>Microsoft Office PowerPoint</Application>
  <PresentationFormat>Widescreen</PresentationFormat>
  <Paragraphs>55</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Menlo</vt:lpstr>
      <vt:lpstr>SF Pro Display</vt:lpstr>
      <vt:lpstr>Stencil</vt:lpstr>
      <vt:lpstr>Wingdings</vt:lpstr>
      <vt:lpstr>Retrospect</vt:lpstr>
      <vt:lpstr>Exception Handling</vt:lpstr>
      <vt:lpstr>Agenda</vt:lpstr>
      <vt:lpstr>What is Exception Handling</vt:lpstr>
      <vt:lpstr>Advantage of Exception Handling</vt:lpstr>
      <vt:lpstr>Types of Exceptions</vt:lpstr>
      <vt:lpstr>Java Exception Keywords</vt:lpstr>
      <vt:lpstr>Stack Unwinding</vt:lpstr>
      <vt:lpstr>Constructor Exception</vt:lpstr>
      <vt:lpstr>Exception Handling Example: Boiler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Komal Panchal</dc:creator>
  <cp:lastModifiedBy>Komal Panchal</cp:lastModifiedBy>
  <cp:revision>52</cp:revision>
  <dcterms:created xsi:type="dcterms:W3CDTF">2021-02-01T06:41:06Z</dcterms:created>
  <dcterms:modified xsi:type="dcterms:W3CDTF">2021-03-28T10:36:44Z</dcterms:modified>
</cp:coreProperties>
</file>