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5" r:id="rId10"/>
    <p:sldId id="266" r:id="rId11"/>
    <p:sldId id="267" r:id="rId12"/>
    <p:sldId id="268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6796-55B3-4CA8-AEFC-F3D9A2AD1B11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7699-9EC9-48EA-B389-CB3FC46567E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153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6796-55B3-4CA8-AEFC-F3D9A2AD1B11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7699-9EC9-48EA-B389-CB3FC4656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413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6796-55B3-4CA8-AEFC-F3D9A2AD1B11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7699-9EC9-48EA-B389-CB3FC4656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22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6796-55B3-4CA8-AEFC-F3D9A2AD1B11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7699-9EC9-48EA-B389-CB3FC4656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613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6796-55B3-4CA8-AEFC-F3D9A2AD1B11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7699-9EC9-48EA-B389-CB3FC46567E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89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6796-55B3-4CA8-AEFC-F3D9A2AD1B11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7699-9EC9-48EA-B389-CB3FC4656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171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6796-55B3-4CA8-AEFC-F3D9A2AD1B11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7699-9EC9-48EA-B389-CB3FC4656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417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6796-55B3-4CA8-AEFC-F3D9A2AD1B11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7699-9EC9-48EA-B389-CB3FC4656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592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6796-55B3-4CA8-AEFC-F3D9A2AD1B11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7699-9EC9-48EA-B389-CB3FC4656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601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1A16796-55B3-4CA8-AEFC-F3D9A2AD1B11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967699-9EC9-48EA-B389-CB3FC4656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054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6796-55B3-4CA8-AEFC-F3D9A2AD1B11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7699-9EC9-48EA-B389-CB3FC4656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133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1A16796-55B3-4CA8-AEFC-F3D9A2AD1B11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6967699-9EC9-48EA-B389-CB3FC46567E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176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0989F-98B3-4FEB-893B-3C8DFA7D78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Continuous Integration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E93FCF-EB02-4AD7-A239-CD2B5208FC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Advanced Programing practices </a:t>
            </a:r>
          </a:p>
          <a:p>
            <a:r>
              <a:rPr lang="en-US" sz="2400" dirty="0"/>
              <a:t>(SOEN 6441)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9377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B96A0-AA9C-4D8D-B673-9D1A3672D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Flow with GitHub Actions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69EEF-9931-43B5-9362-DC6C79E16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76FCD1-1DD8-42B7-9178-7D6DD0BCF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20" y="1965709"/>
            <a:ext cx="8043169" cy="384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877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21F9-9F9F-4E29-9BE2-DD0B2FD2E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GitHub Action file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CFD51-4250-456B-BD10-4F0F8AB32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514661-FD94-4751-A818-50632FEDD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78" y="1845734"/>
            <a:ext cx="7186648" cy="429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726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6B6F7-C3C3-427F-BBC1-07366915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Time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768DB-8355-462C-A6DC-AD0C9A11D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r>
              <a:rPr lang="en-IN" sz="2000" b="1" dirty="0"/>
              <a:t>Let’s see how to out GitHub Actions into action.</a:t>
            </a:r>
          </a:p>
          <a:p>
            <a:pPr lvl="1"/>
            <a:endParaRPr lang="en-IN" sz="2000" b="1" dirty="0"/>
          </a:p>
          <a:p>
            <a:pPr lvl="1"/>
            <a:r>
              <a:rPr lang="en-IN" sz="2000" b="1" dirty="0"/>
              <a:t>Requirements</a:t>
            </a:r>
          </a:p>
          <a:p>
            <a:pPr lvl="2"/>
            <a:r>
              <a:rPr lang="en-IN" sz="1200" b="1" dirty="0"/>
              <a:t>Windows Terminal or any Command line terminal with git installed</a:t>
            </a:r>
          </a:p>
          <a:p>
            <a:pPr lvl="2"/>
            <a:r>
              <a:rPr lang="en-IN" sz="1200" b="1" dirty="0"/>
              <a:t>GitHub account </a:t>
            </a:r>
          </a:p>
          <a:p>
            <a:pPr lvl="2"/>
            <a:r>
              <a:rPr lang="en-IN" sz="1200" b="1" i="1" dirty="0"/>
              <a:t>that’s it</a:t>
            </a:r>
            <a:r>
              <a:rPr lang="en-IN" sz="1200" b="1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800586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DBA3B-FAB2-40DF-8851-B2E940257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to Continuous Integration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679BA-FCF8-43DD-A427-84DD6300A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r>
              <a:rPr lang="en-IN" sz="3600" dirty="0"/>
              <a:t>Your Task… </a:t>
            </a:r>
          </a:p>
        </p:txBody>
      </p:sp>
    </p:spTree>
    <p:extLst>
      <p:ext uri="{BB962C8B-B14F-4D97-AF65-F5344CB8AC3E}">
        <p14:creationId xmlns:p14="http://schemas.microsoft.com/office/powerpoint/2010/main" val="979438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32A08-C4B9-48A6-82FE-D438C299A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01508"/>
            <a:ext cx="10058400" cy="831983"/>
          </a:xfrm>
        </p:spPr>
        <p:txBody>
          <a:bodyPr>
            <a:normAutofit/>
          </a:bodyPr>
          <a:lstStyle/>
          <a:p>
            <a:r>
              <a:rPr lang="en-US" sz="3600" dirty="0"/>
              <a:t>What is Continuous Integration?		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32EEB-215D-4125-BC43-B645AB881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very important software development practice in which developers integrate their code into a shared repository frequently, mostly several times a day. </a:t>
            </a:r>
          </a:p>
          <a:p>
            <a:r>
              <a:rPr lang="en-US" dirty="0"/>
              <a:t>Each integration can then be verified by an automated build and automated tests.</a:t>
            </a:r>
          </a:p>
          <a:p>
            <a:endParaRPr lang="en-US" dirty="0"/>
          </a:p>
          <a:p>
            <a:r>
              <a:rPr lang="en-US" dirty="0"/>
              <a:t>Often done with Continuous Delivery and Continuous Deployment.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0E2529-9362-429C-ADB3-F73B5DF94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583" y="3931345"/>
            <a:ext cx="3160833" cy="236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365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C2E83-1339-47D6-B760-3B5C03788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 Pipeline (Overview)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0F7D3D9-953F-4F79-BE3A-2AC4683D57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275" y="2041571"/>
            <a:ext cx="8045450" cy="4022725"/>
          </a:xfrm>
        </p:spPr>
      </p:pic>
    </p:spTree>
    <p:extLst>
      <p:ext uri="{BB962C8B-B14F-4D97-AF65-F5344CB8AC3E}">
        <p14:creationId xmlns:p14="http://schemas.microsoft.com/office/powerpoint/2010/main" val="3797345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72852-2CE8-4D41-8BBB-82CEC6B5E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933" y="350771"/>
            <a:ext cx="10058400" cy="1450757"/>
          </a:xfrm>
        </p:spPr>
        <p:txBody>
          <a:bodyPr/>
          <a:lstStyle/>
          <a:p>
            <a:r>
              <a:rPr lang="en-US" dirty="0"/>
              <a:t>Why Continuous Integration?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EF3D8-D2C7-4F83-A6AB-611E150A5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933" y="2102408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Faster Feedback loop</a:t>
            </a:r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 Increased transparency and visibility amongst teams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 Avoids the difficulties by modular programming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 Detection and fixing of issues early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Improved quality and testability of code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B8CA6F-4CEB-4E4A-8A9E-2732999AB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474" y="2102408"/>
            <a:ext cx="4828674" cy="361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470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D299C-D82C-401D-87AD-322042CAF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Martin Fowler’s original principles of CI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BA8EC-B61A-4A4A-916A-9417068FB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Maintain a code repository – GitHub </a:t>
            </a:r>
          </a:p>
          <a:p>
            <a:pPr>
              <a:buFont typeface="+mj-lt"/>
              <a:buAutoNum type="arabicPeriod"/>
            </a:pPr>
            <a:r>
              <a:rPr lang="en-US" dirty="0"/>
              <a:t>Automate your build – CI Tool	</a:t>
            </a:r>
          </a:p>
          <a:p>
            <a:pPr>
              <a:buFont typeface="+mj-lt"/>
              <a:buAutoNum type="arabicPeriod"/>
            </a:pPr>
            <a:r>
              <a:rPr lang="en-US" dirty="0"/>
              <a:t>Make your build self-testing – CI Workflow</a:t>
            </a:r>
          </a:p>
          <a:p>
            <a:pPr>
              <a:buFont typeface="+mj-lt"/>
              <a:buAutoNum type="arabicPeriod"/>
            </a:pPr>
            <a:r>
              <a:rPr lang="en-US" dirty="0"/>
              <a:t>Daily commits to the baseline by everyone on the team </a:t>
            </a:r>
          </a:p>
          <a:p>
            <a:pPr>
              <a:buFont typeface="+mj-lt"/>
              <a:buAutoNum type="arabicPeriod"/>
            </a:pPr>
            <a:r>
              <a:rPr lang="en-US" dirty="0"/>
              <a:t>Every commit (to the baseline) should be built – CI deployment</a:t>
            </a:r>
          </a:p>
          <a:p>
            <a:pPr>
              <a:buFont typeface="+mj-lt"/>
              <a:buAutoNum type="arabicPeriod"/>
            </a:pPr>
            <a:r>
              <a:rPr lang="en-US" dirty="0"/>
              <a:t>Keep your builds fast </a:t>
            </a:r>
          </a:p>
          <a:p>
            <a:pPr>
              <a:buFont typeface="+mj-lt"/>
              <a:buAutoNum type="arabicPeriod"/>
            </a:pPr>
            <a:r>
              <a:rPr lang="en-US" dirty="0"/>
              <a:t>Clone the production environment and test there – Deployment Server</a:t>
            </a:r>
          </a:p>
          <a:p>
            <a:pPr>
              <a:buFont typeface="+mj-lt"/>
              <a:buAutoNum type="arabicPeriod"/>
            </a:pPr>
            <a:r>
              <a:rPr lang="en-US" dirty="0"/>
              <a:t>Make it easy to get the latest deliverables </a:t>
            </a:r>
          </a:p>
          <a:p>
            <a:pPr>
              <a:buFont typeface="+mj-lt"/>
              <a:buAutoNum type="arabicPeriod"/>
            </a:pPr>
            <a:r>
              <a:rPr lang="en-US" dirty="0"/>
              <a:t>Everyone on the team can see the results of your latest build</a:t>
            </a:r>
          </a:p>
          <a:p>
            <a:pPr>
              <a:buFont typeface="+mj-lt"/>
              <a:buAutoNum type="arabicPeriod"/>
            </a:pPr>
            <a:r>
              <a:rPr lang="en-US" dirty="0"/>
              <a:t>Automate build deployment – CI Tool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6764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D48E3-4150-49F1-8541-FB10C24B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 Tools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EA37C-F7A3-4FD6-8997-C604AD425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Buddy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Jenkins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TeamCity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Bamboo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GitHub Actions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and many more…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B95244-34C1-4E07-BD97-912101624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788" y="2102214"/>
            <a:ext cx="2609443" cy="5532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22668C-1657-4B68-B92D-7657B32BD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584" y="4037057"/>
            <a:ext cx="1438354" cy="14383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54E096-0330-4898-8103-B2CBC61B1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3566" y="2708101"/>
            <a:ext cx="3581400" cy="1143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0830A2-E1F3-4F07-BFEA-C18E8BE565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4966" y="5046786"/>
            <a:ext cx="2933700" cy="857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04B1E6-C25D-449F-A9C4-DEDFCA5BF6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667" y="2879809"/>
            <a:ext cx="242887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93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A19B5-4326-4C6B-99F5-05A9760BD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based on needs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00F4B-DF86-4FDF-A698-4E321C637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Open source or proprietary 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 Self-hosted or cloud deployment 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b="1" dirty="0"/>
              <a:t>Build Status of the project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IN" b="1" dirty="0"/>
              <a:t> Ease of Setup</a:t>
            </a:r>
          </a:p>
          <a:p>
            <a:pPr marL="0" indent="0">
              <a:lnSpc>
                <a:spcPct val="25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5283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EE0A3-1718-4ADE-866C-FA29F89AF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choice: GitHub Actions </a:t>
            </a: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1E6F1C-D26A-478B-867E-A5EE20DDD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 GitHub Actions is built in entirely in GitHub which allows you to enable software deployment lifecycle automation using workflows.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 Discover, Create and Share actions in the workflow with your team in the shared repository.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 All the available options make CI and CD process in Actions as easy as working on a normal GitHub repository.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06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A352-E16B-4E41-9323-1A4750CCD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GitHub Workflow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211E4-EC1A-4930-A5AE-ED2D7A016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AF986-EA43-4B3A-AD5F-44493B918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150" y="1996957"/>
            <a:ext cx="7789701" cy="361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3064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175</TotalTime>
  <Words>348</Words>
  <Application>Microsoft Office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Retrospect</vt:lpstr>
      <vt:lpstr>Continuous Integration</vt:lpstr>
      <vt:lpstr>What is Continuous Integration?  </vt:lpstr>
      <vt:lpstr>CI/CD Pipeline (Overview)</vt:lpstr>
      <vt:lpstr>Why Continuous Integration?</vt:lpstr>
      <vt:lpstr>Martin Fowler’s original principles of CI</vt:lpstr>
      <vt:lpstr>Continuous Integration Tools </vt:lpstr>
      <vt:lpstr>Choosing a based on needs </vt:lpstr>
      <vt:lpstr>Our choice: GitHub Actions </vt:lpstr>
      <vt:lpstr>Basic GitHub Workflow</vt:lpstr>
      <vt:lpstr>GitHub Flow with GitHub Actions</vt:lpstr>
      <vt:lpstr>Basic GitHub Action file </vt:lpstr>
      <vt:lpstr>Tutorial Time </vt:lpstr>
      <vt:lpstr>Challenges to Continuous Integration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Integration (SOEN 6441)</dc:title>
  <dc:creator>Vashisht Marhwal</dc:creator>
  <cp:lastModifiedBy>Vashisht Marhwal</cp:lastModifiedBy>
  <cp:revision>12</cp:revision>
  <dcterms:created xsi:type="dcterms:W3CDTF">2021-01-24T17:47:47Z</dcterms:created>
  <dcterms:modified xsi:type="dcterms:W3CDTF">2021-01-24T20:43:01Z</dcterms:modified>
</cp:coreProperties>
</file>