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1" r:id="rId3"/>
    <p:sldId id="288" r:id="rId4"/>
    <p:sldId id="257" r:id="rId5"/>
    <p:sldId id="266" r:id="rId6"/>
    <p:sldId id="279" r:id="rId7"/>
    <p:sldId id="289" r:id="rId8"/>
    <p:sldId id="258" r:id="rId9"/>
    <p:sldId id="259" r:id="rId10"/>
    <p:sldId id="260" r:id="rId11"/>
    <p:sldId id="268" r:id="rId12"/>
    <p:sldId id="271" r:id="rId13"/>
    <p:sldId id="267" r:id="rId14"/>
    <p:sldId id="274" r:id="rId15"/>
    <p:sldId id="278" r:id="rId16"/>
    <p:sldId id="282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EABDCC-485E-4BCD-B2C0-703FFAF67470}">
          <p14:sldIdLst>
            <p14:sldId id="256"/>
            <p14:sldId id="281"/>
            <p14:sldId id="288"/>
            <p14:sldId id="257"/>
            <p14:sldId id="266"/>
            <p14:sldId id="279"/>
            <p14:sldId id="289"/>
            <p14:sldId id="258"/>
            <p14:sldId id="259"/>
            <p14:sldId id="260"/>
            <p14:sldId id="268"/>
            <p14:sldId id="271"/>
            <p14:sldId id="267"/>
            <p14:sldId id="274"/>
            <p14:sldId id="278"/>
            <p14:sldId id="282"/>
            <p14:sldId id="275"/>
            <p14:sldId id="276"/>
            <p14:sldId id="283"/>
            <p14:sldId id="284"/>
            <p14:sldId id="285"/>
            <p14:sldId id="286"/>
            <p14:sldId id="28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63DD4-6CC0-4F07-A95D-20DD105648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B4EC4A-E682-4483-9879-2BDF5C3D899E}">
      <dgm:prSet/>
      <dgm:spPr/>
      <dgm:t>
        <a:bodyPr/>
        <a:lstStyle/>
        <a:p>
          <a:r>
            <a:rPr lang="en-CA" b="1" dirty="0"/>
            <a:t>Repository:</a:t>
          </a:r>
          <a:r>
            <a:rPr lang="en-CA" dirty="0"/>
            <a:t> </a:t>
          </a:r>
          <a:r>
            <a:rPr lang="en-US" dirty="0"/>
            <a:t>A GitHub repository can be used to store a development project. It can contain folders and any type of files.</a:t>
          </a:r>
        </a:p>
      </dgm:t>
    </dgm:pt>
    <dgm:pt modelId="{77623C94-1EDB-4915-8ED6-9B4660C0A248}" type="parTrans" cxnId="{DE3CFE73-C632-44C6-8F02-2EB33DF08D2C}">
      <dgm:prSet/>
      <dgm:spPr/>
      <dgm:t>
        <a:bodyPr/>
        <a:lstStyle/>
        <a:p>
          <a:endParaRPr lang="en-US"/>
        </a:p>
      </dgm:t>
    </dgm:pt>
    <dgm:pt modelId="{0BF21E58-1D8B-4867-AFB0-E852BDEC15FB}" type="sibTrans" cxnId="{DE3CFE73-C632-44C6-8F02-2EB33DF08D2C}">
      <dgm:prSet/>
      <dgm:spPr/>
      <dgm:t>
        <a:bodyPr/>
        <a:lstStyle/>
        <a:p>
          <a:endParaRPr lang="en-US"/>
        </a:p>
      </dgm:t>
    </dgm:pt>
    <dgm:pt modelId="{13E2BF41-E2CA-44E4-9E4D-E68400C6EC7E}">
      <dgm:prSet/>
      <dgm:spPr/>
      <dgm:t>
        <a:bodyPr/>
        <a:lstStyle/>
        <a:p>
          <a:r>
            <a:rPr lang="en-CA" b="1" dirty="0"/>
            <a:t>Branches: </a:t>
          </a:r>
          <a:r>
            <a:rPr lang="en-US" dirty="0"/>
            <a:t>A GitHub branch is used to work with different features of a project at the same time. Master is by default branch.</a:t>
          </a:r>
        </a:p>
      </dgm:t>
    </dgm:pt>
    <dgm:pt modelId="{AD01898C-4554-49DB-AB27-427EB0639E7B}" type="parTrans" cxnId="{3E51AB05-E9D4-4DAE-B965-A5F796253EBF}">
      <dgm:prSet/>
      <dgm:spPr/>
      <dgm:t>
        <a:bodyPr/>
        <a:lstStyle/>
        <a:p>
          <a:endParaRPr lang="en-US"/>
        </a:p>
      </dgm:t>
    </dgm:pt>
    <dgm:pt modelId="{3426D077-ED63-4F1B-9748-F5D0DBFE800E}" type="sibTrans" cxnId="{3E51AB05-E9D4-4DAE-B965-A5F796253EBF}">
      <dgm:prSet/>
      <dgm:spPr/>
      <dgm:t>
        <a:bodyPr/>
        <a:lstStyle/>
        <a:p>
          <a:endParaRPr lang="en-US"/>
        </a:p>
      </dgm:t>
    </dgm:pt>
    <dgm:pt modelId="{330B4DDE-C468-4E70-B5F1-BEE089450CD2}">
      <dgm:prSet/>
      <dgm:spPr/>
      <dgm:t>
        <a:bodyPr/>
        <a:lstStyle/>
        <a:p>
          <a:r>
            <a:rPr lang="en-CA" b="1" dirty="0"/>
            <a:t>Commit: </a:t>
          </a:r>
          <a:r>
            <a:rPr lang="en-CA" dirty="0"/>
            <a:t>Changes in software project are called as commits.</a:t>
          </a:r>
          <a:endParaRPr lang="en-US" dirty="0"/>
        </a:p>
      </dgm:t>
    </dgm:pt>
    <dgm:pt modelId="{ED90E565-0D32-42A4-B3FD-439E1E41CFD1}" type="parTrans" cxnId="{EA6F7F64-93CB-4E10-B11D-541C9DE30347}">
      <dgm:prSet/>
      <dgm:spPr/>
      <dgm:t>
        <a:bodyPr/>
        <a:lstStyle/>
        <a:p>
          <a:endParaRPr lang="en-US"/>
        </a:p>
      </dgm:t>
    </dgm:pt>
    <dgm:pt modelId="{067F3D8F-38F7-4635-8578-8F3D1C658268}" type="sibTrans" cxnId="{EA6F7F64-93CB-4E10-B11D-541C9DE30347}">
      <dgm:prSet/>
      <dgm:spPr/>
      <dgm:t>
        <a:bodyPr/>
        <a:lstStyle/>
        <a:p>
          <a:endParaRPr lang="en-US"/>
        </a:p>
      </dgm:t>
    </dgm:pt>
    <dgm:pt modelId="{B10A63E4-9EAC-472C-8CD9-49DE2D1A359F}">
      <dgm:prSet/>
      <dgm:spPr/>
      <dgm:t>
        <a:bodyPr/>
        <a:lstStyle/>
        <a:p>
          <a:r>
            <a:rPr lang="en-CA" b="1" dirty="0"/>
            <a:t>Pull Requests: </a:t>
          </a:r>
          <a:r>
            <a:rPr lang="en-US" dirty="0"/>
            <a:t>With a pull request you are </a:t>
          </a:r>
          <a:r>
            <a:rPr lang="en-US" b="1" dirty="0"/>
            <a:t>proposing</a:t>
          </a:r>
          <a:r>
            <a:rPr lang="en-US" dirty="0"/>
            <a:t> that your changes should be </a:t>
          </a:r>
          <a:r>
            <a:rPr lang="en-US" b="1" dirty="0"/>
            <a:t>merged</a:t>
          </a:r>
          <a:r>
            <a:rPr lang="en-US" dirty="0"/>
            <a:t> (pulled in) with the master branch.</a:t>
          </a:r>
        </a:p>
      </dgm:t>
    </dgm:pt>
    <dgm:pt modelId="{EF04A12E-7DDD-485A-A613-8C58755C6AF9}" type="parTrans" cxnId="{FD66A80D-CEA1-4A31-A525-48338D93C9A0}">
      <dgm:prSet/>
      <dgm:spPr/>
      <dgm:t>
        <a:bodyPr/>
        <a:lstStyle/>
        <a:p>
          <a:endParaRPr lang="en-US"/>
        </a:p>
      </dgm:t>
    </dgm:pt>
    <dgm:pt modelId="{0A220DC1-9832-4B2D-A7C0-6B59D4A0751D}" type="sibTrans" cxnId="{FD66A80D-CEA1-4A31-A525-48338D93C9A0}">
      <dgm:prSet/>
      <dgm:spPr/>
      <dgm:t>
        <a:bodyPr/>
        <a:lstStyle/>
        <a:p>
          <a:endParaRPr lang="en-US"/>
        </a:p>
      </dgm:t>
    </dgm:pt>
    <dgm:pt modelId="{BA18CF05-0B48-455E-BCB4-80F7FAB78021}">
      <dgm:prSet/>
      <dgm:spPr/>
      <dgm:t>
        <a:bodyPr/>
        <a:lstStyle/>
        <a:p>
          <a:r>
            <a:rPr lang="en-CA" b="1" dirty="0"/>
            <a:t>Working Copy, Workspace: </a:t>
          </a:r>
          <a:r>
            <a:rPr lang="en-CA" dirty="0"/>
            <a:t>This is a copy of a group of files in your local file system (previously pulled from a Repository). </a:t>
          </a:r>
          <a:endParaRPr lang="en-US" dirty="0"/>
        </a:p>
      </dgm:t>
    </dgm:pt>
    <dgm:pt modelId="{5DCCBC93-A856-4881-9B6B-F22DFF7068D4}" type="parTrans" cxnId="{25FD7A0B-0C07-45BC-AE98-B2A319A492DB}">
      <dgm:prSet/>
      <dgm:spPr/>
      <dgm:t>
        <a:bodyPr/>
        <a:lstStyle/>
        <a:p>
          <a:endParaRPr lang="en-US"/>
        </a:p>
      </dgm:t>
    </dgm:pt>
    <dgm:pt modelId="{2F7BB083-06D2-49EF-99B1-EA27144E052C}" type="sibTrans" cxnId="{25FD7A0B-0C07-45BC-AE98-B2A319A492DB}">
      <dgm:prSet/>
      <dgm:spPr/>
      <dgm:t>
        <a:bodyPr/>
        <a:lstStyle/>
        <a:p>
          <a:endParaRPr lang="en-US"/>
        </a:p>
      </dgm:t>
    </dgm:pt>
    <dgm:pt modelId="{8134570A-334E-4665-9F42-347461B99CE7}">
      <dgm:prSet/>
      <dgm:spPr/>
      <dgm:t>
        <a:bodyPr/>
        <a:lstStyle/>
        <a:p>
          <a:r>
            <a:rPr lang="en-CA" b="1" dirty="0"/>
            <a:t>Checkout: </a:t>
          </a:r>
          <a:r>
            <a:rPr lang="en-CA" dirty="0"/>
            <a:t>This is the process of switching between branches.</a:t>
          </a:r>
          <a:endParaRPr lang="en-US" dirty="0"/>
        </a:p>
      </dgm:t>
    </dgm:pt>
    <dgm:pt modelId="{A1FF8924-43DE-45BD-BD66-CC8C2702BD01}" type="parTrans" cxnId="{92C76C47-EF79-48AD-AF41-7A466FED8E36}">
      <dgm:prSet/>
      <dgm:spPr/>
      <dgm:t>
        <a:bodyPr/>
        <a:lstStyle/>
        <a:p>
          <a:endParaRPr lang="en-US"/>
        </a:p>
      </dgm:t>
    </dgm:pt>
    <dgm:pt modelId="{92B3D486-370E-4200-943A-E7FC982E8AEC}" type="sibTrans" cxnId="{92C76C47-EF79-48AD-AF41-7A466FED8E36}">
      <dgm:prSet/>
      <dgm:spPr/>
      <dgm:t>
        <a:bodyPr/>
        <a:lstStyle/>
        <a:p>
          <a:endParaRPr lang="en-US"/>
        </a:p>
      </dgm:t>
    </dgm:pt>
    <dgm:pt modelId="{B5BF06E9-F525-432B-9554-07BE436379E3}" type="pres">
      <dgm:prSet presAssocID="{D4F63DD4-6CC0-4F07-A95D-20DD10564853}" presName="root" presStyleCnt="0">
        <dgm:presLayoutVars>
          <dgm:dir/>
          <dgm:resizeHandles val="exact"/>
        </dgm:presLayoutVars>
      </dgm:prSet>
      <dgm:spPr/>
    </dgm:pt>
    <dgm:pt modelId="{969F648F-7AE3-4F40-8EA2-F5CB196FB6FA}" type="pres">
      <dgm:prSet presAssocID="{5AB4EC4A-E682-4483-9879-2BDF5C3D899E}" presName="compNode" presStyleCnt="0"/>
      <dgm:spPr/>
    </dgm:pt>
    <dgm:pt modelId="{F83FF960-FF60-4BBC-B46D-85D50591B8D0}" type="pres">
      <dgm:prSet presAssocID="{5AB4EC4A-E682-4483-9879-2BDF5C3D899E}" presName="bgRect" presStyleLbl="bgShp" presStyleIdx="0" presStyleCnt="6"/>
      <dgm:spPr/>
    </dgm:pt>
    <dgm:pt modelId="{B6968F61-853D-40C4-B41D-AF3BB4DF56BE}" type="pres">
      <dgm:prSet presAssocID="{5AB4EC4A-E682-4483-9879-2BDF5C3D899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95E6889-EEC0-4491-A157-E291F9754AA7}" type="pres">
      <dgm:prSet presAssocID="{5AB4EC4A-E682-4483-9879-2BDF5C3D899E}" presName="spaceRect" presStyleCnt="0"/>
      <dgm:spPr/>
    </dgm:pt>
    <dgm:pt modelId="{13AAF8EB-0606-41A9-B959-82A7A1B9939A}" type="pres">
      <dgm:prSet presAssocID="{5AB4EC4A-E682-4483-9879-2BDF5C3D899E}" presName="parTx" presStyleLbl="revTx" presStyleIdx="0" presStyleCnt="6">
        <dgm:presLayoutVars>
          <dgm:chMax val="0"/>
          <dgm:chPref val="0"/>
        </dgm:presLayoutVars>
      </dgm:prSet>
      <dgm:spPr/>
    </dgm:pt>
    <dgm:pt modelId="{C59EF78D-559F-4E62-A24E-6C15145DFC97}" type="pres">
      <dgm:prSet presAssocID="{0BF21E58-1D8B-4867-AFB0-E852BDEC15FB}" presName="sibTrans" presStyleCnt="0"/>
      <dgm:spPr/>
    </dgm:pt>
    <dgm:pt modelId="{D0E1ED20-BDFF-4951-AB26-5711C25C054E}" type="pres">
      <dgm:prSet presAssocID="{13E2BF41-E2CA-44E4-9E4D-E68400C6EC7E}" presName="compNode" presStyleCnt="0"/>
      <dgm:spPr/>
    </dgm:pt>
    <dgm:pt modelId="{DEE212C3-5A0A-48C1-BC68-1196CCCC629A}" type="pres">
      <dgm:prSet presAssocID="{13E2BF41-E2CA-44E4-9E4D-E68400C6EC7E}" presName="bgRect" presStyleLbl="bgShp" presStyleIdx="1" presStyleCnt="6"/>
      <dgm:spPr/>
    </dgm:pt>
    <dgm:pt modelId="{A3812E6A-6214-46E5-8253-D4AC7EC01F32}" type="pres">
      <dgm:prSet presAssocID="{13E2BF41-E2CA-44E4-9E4D-E68400C6EC7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C31EC9C-4DDF-4F7C-B5E3-A3ED1F92B772}" type="pres">
      <dgm:prSet presAssocID="{13E2BF41-E2CA-44E4-9E4D-E68400C6EC7E}" presName="spaceRect" presStyleCnt="0"/>
      <dgm:spPr/>
    </dgm:pt>
    <dgm:pt modelId="{9145BF9B-D313-452F-9949-A57D8C915D5A}" type="pres">
      <dgm:prSet presAssocID="{13E2BF41-E2CA-44E4-9E4D-E68400C6EC7E}" presName="parTx" presStyleLbl="revTx" presStyleIdx="1" presStyleCnt="6">
        <dgm:presLayoutVars>
          <dgm:chMax val="0"/>
          <dgm:chPref val="0"/>
        </dgm:presLayoutVars>
      </dgm:prSet>
      <dgm:spPr/>
    </dgm:pt>
    <dgm:pt modelId="{3C6066FF-6CF4-4E1D-B240-000362097AFD}" type="pres">
      <dgm:prSet presAssocID="{3426D077-ED63-4F1B-9748-F5D0DBFE800E}" presName="sibTrans" presStyleCnt="0"/>
      <dgm:spPr/>
    </dgm:pt>
    <dgm:pt modelId="{EED44618-4F72-49F8-95DC-AB2A21B1F8B8}" type="pres">
      <dgm:prSet presAssocID="{330B4DDE-C468-4E70-B5F1-BEE089450CD2}" presName="compNode" presStyleCnt="0"/>
      <dgm:spPr/>
    </dgm:pt>
    <dgm:pt modelId="{45E94DA5-38D2-4F0F-A903-1330F84B07B3}" type="pres">
      <dgm:prSet presAssocID="{330B4DDE-C468-4E70-B5F1-BEE089450CD2}" presName="bgRect" presStyleLbl="bgShp" presStyleIdx="2" presStyleCnt="6"/>
      <dgm:spPr/>
    </dgm:pt>
    <dgm:pt modelId="{9ED3FE0D-6D6D-4704-9909-B1A4AED0DA5B}" type="pres">
      <dgm:prSet presAssocID="{330B4DDE-C468-4E70-B5F1-BEE089450CD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6C96FC48-129F-4CB6-B82B-BC63528ED249}" type="pres">
      <dgm:prSet presAssocID="{330B4DDE-C468-4E70-B5F1-BEE089450CD2}" presName="spaceRect" presStyleCnt="0"/>
      <dgm:spPr/>
    </dgm:pt>
    <dgm:pt modelId="{B2198AEE-FEAB-4A7F-87EE-CD42A9A6255F}" type="pres">
      <dgm:prSet presAssocID="{330B4DDE-C468-4E70-B5F1-BEE089450CD2}" presName="parTx" presStyleLbl="revTx" presStyleIdx="2" presStyleCnt="6">
        <dgm:presLayoutVars>
          <dgm:chMax val="0"/>
          <dgm:chPref val="0"/>
        </dgm:presLayoutVars>
      </dgm:prSet>
      <dgm:spPr/>
    </dgm:pt>
    <dgm:pt modelId="{E5663B88-F651-4C1C-A370-7CE2186B9DDA}" type="pres">
      <dgm:prSet presAssocID="{067F3D8F-38F7-4635-8578-8F3D1C658268}" presName="sibTrans" presStyleCnt="0"/>
      <dgm:spPr/>
    </dgm:pt>
    <dgm:pt modelId="{EA38261D-A326-4738-A428-33940096BCC7}" type="pres">
      <dgm:prSet presAssocID="{B10A63E4-9EAC-472C-8CD9-49DE2D1A359F}" presName="compNode" presStyleCnt="0"/>
      <dgm:spPr/>
    </dgm:pt>
    <dgm:pt modelId="{D41D29B4-FA04-4214-9DB1-4EFC59AF3A14}" type="pres">
      <dgm:prSet presAssocID="{B10A63E4-9EAC-472C-8CD9-49DE2D1A359F}" presName="bgRect" presStyleLbl="bgShp" presStyleIdx="3" presStyleCnt="6"/>
      <dgm:spPr/>
    </dgm:pt>
    <dgm:pt modelId="{05D7614E-45DB-4507-A9E4-151C1C4B1DFB}" type="pres">
      <dgm:prSet presAssocID="{B10A63E4-9EAC-472C-8CD9-49DE2D1A35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84738F8-F2D6-462C-B645-7E34FA91C084}" type="pres">
      <dgm:prSet presAssocID="{B10A63E4-9EAC-472C-8CD9-49DE2D1A359F}" presName="spaceRect" presStyleCnt="0"/>
      <dgm:spPr/>
    </dgm:pt>
    <dgm:pt modelId="{E10D26EB-422D-40F4-912C-488521CB33B0}" type="pres">
      <dgm:prSet presAssocID="{B10A63E4-9EAC-472C-8CD9-49DE2D1A359F}" presName="parTx" presStyleLbl="revTx" presStyleIdx="3" presStyleCnt="6">
        <dgm:presLayoutVars>
          <dgm:chMax val="0"/>
          <dgm:chPref val="0"/>
        </dgm:presLayoutVars>
      </dgm:prSet>
      <dgm:spPr/>
    </dgm:pt>
    <dgm:pt modelId="{2A73B212-1C03-4964-8A7C-49DDA229C74D}" type="pres">
      <dgm:prSet presAssocID="{0A220DC1-9832-4B2D-A7C0-6B59D4A0751D}" presName="sibTrans" presStyleCnt="0"/>
      <dgm:spPr/>
    </dgm:pt>
    <dgm:pt modelId="{4B8923CF-85DE-41CF-A848-B7FB543CD0A1}" type="pres">
      <dgm:prSet presAssocID="{BA18CF05-0B48-455E-BCB4-80F7FAB78021}" presName="compNode" presStyleCnt="0"/>
      <dgm:spPr/>
    </dgm:pt>
    <dgm:pt modelId="{B222F14A-DB84-4484-8C7F-0F2E036E1B88}" type="pres">
      <dgm:prSet presAssocID="{BA18CF05-0B48-455E-BCB4-80F7FAB78021}" presName="bgRect" presStyleLbl="bgShp" presStyleIdx="4" presStyleCnt="6"/>
      <dgm:spPr/>
    </dgm:pt>
    <dgm:pt modelId="{7018A093-8C46-4193-8BDF-CE5CBAA52EC1}" type="pres">
      <dgm:prSet presAssocID="{BA18CF05-0B48-455E-BCB4-80F7FAB7802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E31CB2F-447D-4AC3-9D5A-ACD4942042C7}" type="pres">
      <dgm:prSet presAssocID="{BA18CF05-0B48-455E-BCB4-80F7FAB78021}" presName="spaceRect" presStyleCnt="0"/>
      <dgm:spPr/>
    </dgm:pt>
    <dgm:pt modelId="{B3E7F911-0AFD-4CAF-A996-D0E0C4C3A3DA}" type="pres">
      <dgm:prSet presAssocID="{BA18CF05-0B48-455E-BCB4-80F7FAB78021}" presName="parTx" presStyleLbl="revTx" presStyleIdx="4" presStyleCnt="6">
        <dgm:presLayoutVars>
          <dgm:chMax val="0"/>
          <dgm:chPref val="0"/>
        </dgm:presLayoutVars>
      </dgm:prSet>
      <dgm:spPr/>
    </dgm:pt>
    <dgm:pt modelId="{DD8E0BEE-EE45-4DE4-8A26-E2E24443C6DC}" type="pres">
      <dgm:prSet presAssocID="{2F7BB083-06D2-49EF-99B1-EA27144E052C}" presName="sibTrans" presStyleCnt="0"/>
      <dgm:spPr/>
    </dgm:pt>
    <dgm:pt modelId="{3BD4184C-FD43-48B1-99BE-3C3FF2B38150}" type="pres">
      <dgm:prSet presAssocID="{8134570A-334E-4665-9F42-347461B99CE7}" presName="compNode" presStyleCnt="0"/>
      <dgm:spPr/>
    </dgm:pt>
    <dgm:pt modelId="{D3EA0A73-2D60-452F-A130-915546E5F67B}" type="pres">
      <dgm:prSet presAssocID="{8134570A-334E-4665-9F42-347461B99CE7}" presName="bgRect" presStyleLbl="bgShp" presStyleIdx="5" presStyleCnt="6"/>
      <dgm:spPr/>
    </dgm:pt>
    <dgm:pt modelId="{EB3695A0-3371-4636-9E7B-A124A541B9BD}" type="pres">
      <dgm:prSet presAssocID="{8134570A-334E-4665-9F42-347461B99CE7}" presName="iconRect" presStyleLbl="node1" presStyleIdx="5" presStyleCnt="6" custScaleX="64779" custScaleY="8515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6000" r="-1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B1139A-BE8F-48A5-B94E-56B69CB9CFE0}" type="pres">
      <dgm:prSet presAssocID="{8134570A-334E-4665-9F42-347461B99CE7}" presName="spaceRect" presStyleCnt="0"/>
      <dgm:spPr/>
    </dgm:pt>
    <dgm:pt modelId="{4A2582E4-9B4F-4329-96E7-F1EA6909A481}" type="pres">
      <dgm:prSet presAssocID="{8134570A-334E-4665-9F42-347461B99CE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E51AB05-E9D4-4DAE-B965-A5F796253EBF}" srcId="{D4F63DD4-6CC0-4F07-A95D-20DD10564853}" destId="{13E2BF41-E2CA-44E4-9E4D-E68400C6EC7E}" srcOrd="1" destOrd="0" parTransId="{AD01898C-4554-49DB-AB27-427EB0639E7B}" sibTransId="{3426D077-ED63-4F1B-9748-F5D0DBFE800E}"/>
    <dgm:cxn modelId="{25FD7A0B-0C07-45BC-AE98-B2A319A492DB}" srcId="{D4F63DD4-6CC0-4F07-A95D-20DD10564853}" destId="{BA18CF05-0B48-455E-BCB4-80F7FAB78021}" srcOrd="4" destOrd="0" parTransId="{5DCCBC93-A856-4881-9B6B-F22DFF7068D4}" sibTransId="{2F7BB083-06D2-49EF-99B1-EA27144E052C}"/>
    <dgm:cxn modelId="{FD66A80D-CEA1-4A31-A525-48338D93C9A0}" srcId="{D4F63DD4-6CC0-4F07-A95D-20DD10564853}" destId="{B10A63E4-9EAC-472C-8CD9-49DE2D1A359F}" srcOrd="3" destOrd="0" parTransId="{EF04A12E-7DDD-485A-A613-8C58755C6AF9}" sibTransId="{0A220DC1-9832-4B2D-A7C0-6B59D4A0751D}"/>
    <dgm:cxn modelId="{0479302D-DFB8-49EA-BF27-CC0A99F6D64E}" type="presOf" srcId="{D4F63DD4-6CC0-4F07-A95D-20DD10564853}" destId="{B5BF06E9-F525-432B-9554-07BE436379E3}" srcOrd="0" destOrd="0" presId="urn:microsoft.com/office/officeart/2018/2/layout/IconVerticalSolidList"/>
    <dgm:cxn modelId="{9AC1E631-98D2-4952-A0E1-8356997CD27C}" type="presOf" srcId="{5AB4EC4A-E682-4483-9879-2BDF5C3D899E}" destId="{13AAF8EB-0606-41A9-B959-82A7A1B9939A}" srcOrd="0" destOrd="0" presId="urn:microsoft.com/office/officeart/2018/2/layout/IconVerticalSolidList"/>
    <dgm:cxn modelId="{EA6F7F64-93CB-4E10-B11D-541C9DE30347}" srcId="{D4F63DD4-6CC0-4F07-A95D-20DD10564853}" destId="{330B4DDE-C468-4E70-B5F1-BEE089450CD2}" srcOrd="2" destOrd="0" parTransId="{ED90E565-0D32-42A4-B3FD-439E1E41CFD1}" sibTransId="{067F3D8F-38F7-4635-8578-8F3D1C658268}"/>
    <dgm:cxn modelId="{92C76C47-EF79-48AD-AF41-7A466FED8E36}" srcId="{D4F63DD4-6CC0-4F07-A95D-20DD10564853}" destId="{8134570A-334E-4665-9F42-347461B99CE7}" srcOrd="5" destOrd="0" parTransId="{A1FF8924-43DE-45BD-BD66-CC8C2702BD01}" sibTransId="{92B3D486-370E-4200-943A-E7FC982E8AEC}"/>
    <dgm:cxn modelId="{DE3CFE73-C632-44C6-8F02-2EB33DF08D2C}" srcId="{D4F63DD4-6CC0-4F07-A95D-20DD10564853}" destId="{5AB4EC4A-E682-4483-9879-2BDF5C3D899E}" srcOrd="0" destOrd="0" parTransId="{77623C94-1EDB-4915-8ED6-9B4660C0A248}" sibTransId="{0BF21E58-1D8B-4867-AFB0-E852BDEC15FB}"/>
    <dgm:cxn modelId="{BF8BB1C3-6187-4D3D-8ADA-7BF17EBE8C1F}" type="presOf" srcId="{B10A63E4-9EAC-472C-8CD9-49DE2D1A359F}" destId="{E10D26EB-422D-40F4-912C-488521CB33B0}" srcOrd="0" destOrd="0" presId="urn:microsoft.com/office/officeart/2018/2/layout/IconVerticalSolidList"/>
    <dgm:cxn modelId="{C31714C5-5D7E-472F-BBD1-46D7FFB0AF5F}" type="presOf" srcId="{BA18CF05-0B48-455E-BCB4-80F7FAB78021}" destId="{B3E7F911-0AFD-4CAF-A996-D0E0C4C3A3DA}" srcOrd="0" destOrd="0" presId="urn:microsoft.com/office/officeart/2018/2/layout/IconVerticalSolidList"/>
    <dgm:cxn modelId="{FE119ADF-030C-44A1-A717-A058780023D2}" type="presOf" srcId="{8134570A-334E-4665-9F42-347461B99CE7}" destId="{4A2582E4-9B4F-4329-96E7-F1EA6909A481}" srcOrd="0" destOrd="0" presId="urn:microsoft.com/office/officeart/2018/2/layout/IconVerticalSolidList"/>
    <dgm:cxn modelId="{234933E2-8298-44EC-B352-647C305BA7B4}" type="presOf" srcId="{13E2BF41-E2CA-44E4-9E4D-E68400C6EC7E}" destId="{9145BF9B-D313-452F-9949-A57D8C915D5A}" srcOrd="0" destOrd="0" presId="urn:microsoft.com/office/officeart/2018/2/layout/IconVerticalSolidList"/>
    <dgm:cxn modelId="{028E5DFE-5D46-4998-BBAC-A09DC49B36C8}" type="presOf" srcId="{330B4DDE-C468-4E70-B5F1-BEE089450CD2}" destId="{B2198AEE-FEAB-4A7F-87EE-CD42A9A6255F}" srcOrd="0" destOrd="0" presId="urn:microsoft.com/office/officeart/2018/2/layout/IconVerticalSolidList"/>
    <dgm:cxn modelId="{819A4BDD-8792-4B4E-888E-4BB10F0C6357}" type="presParOf" srcId="{B5BF06E9-F525-432B-9554-07BE436379E3}" destId="{969F648F-7AE3-4F40-8EA2-F5CB196FB6FA}" srcOrd="0" destOrd="0" presId="urn:microsoft.com/office/officeart/2018/2/layout/IconVerticalSolidList"/>
    <dgm:cxn modelId="{307580D8-5B96-4277-882B-392A7F3002DE}" type="presParOf" srcId="{969F648F-7AE3-4F40-8EA2-F5CB196FB6FA}" destId="{F83FF960-FF60-4BBC-B46D-85D50591B8D0}" srcOrd="0" destOrd="0" presId="urn:microsoft.com/office/officeart/2018/2/layout/IconVerticalSolidList"/>
    <dgm:cxn modelId="{2B7B5B98-6C1A-484A-BCF3-6D6969605C89}" type="presParOf" srcId="{969F648F-7AE3-4F40-8EA2-F5CB196FB6FA}" destId="{B6968F61-853D-40C4-B41D-AF3BB4DF56BE}" srcOrd="1" destOrd="0" presId="urn:microsoft.com/office/officeart/2018/2/layout/IconVerticalSolidList"/>
    <dgm:cxn modelId="{82BCEE15-3B12-43AB-90EE-DA0BF786AB1A}" type="presParOf" srcId="{969F648F-7AE3-4F40-8EA2-F5CB196FB6FA}" destId="{295E6889-EEC0-4491-A157-E291F9754AA7}" srcOrd="2" destOrd="0" presId="urn:microsoft.com/office/officeart/2018/2/layout/IconVerticalSolidList"/>
    <dgm:cxn modelId="{81F5D240-FE14-47AB-85C2-3A530E5D3C60}" type="presParOf" srcId="{969F648F-7AE3-4F40-8EA2-F5CB196FB6FA}" destId="{13AAF8EB-0606-41A9-B959-82A7A1B9939A}" srcOrd="3" destOrd="0" presId="urn:microsoft.com/office/officeart/2018/2/layout/IconVerticalSolidList"/>
    <dgm:cxn modelId="{63542B01-3ED2-4B7C-BAC9-EC37380EFED2}" type="presParOf" srcId="{B5BF06E9-F525-432B-9554-07BE436379E3}" destId="{C59EF78D-559F-4E62-A24E-6C15145DFC97}" srcOrd="1" destOrd="0" presId="urn:microsoft.com/office/officeart/2018/2/layout/IconVerticalSolidList"/>
    <dgm:cxn modelId="{2C4320A1-40F1-468C-B9F2-7130388489D6}" type="presParOf" srcId="{B5BF06E9-F525-432B-9554-07BE436379E3}" destId="{D0E1ED20-BDFF-4951-AB26-5711C25C054E}" srcOrd="2" destOrd="0" presId="urn:microsoft.com/office/officeart/2018/2/layout/IconVerticalSolidList"/>
    <dgm:cxn modelId="{1CFE0D1F-E69D-4F2E-A514-BB5E8931EA35}" type="presParOf" srcId="{D0E1ED20-BDFF-4951-AB26-5711C25C054E}" destId="{DEE212C3-5A0A-48C1-BC68-1196CCCC629A}" srcOrd="0" destOrd="0" presId="urn:microsoft.com/office/officeart/2018/2/layout/IconVerticalSolidList"/>
    <dgm:cxn modelId="{05EE158F-0AA0-42F9-AFDA-B8D70108E1B3}" type="presParOf" srcId="{D0E1ED20-BDFF-4951-AB26-5711C25C054E}" destId="{A3812E6A-6214-46E5-8253-D4AC7EC01F32}" srcOrd="1" destOrd="0" presId="urn:microsoft.com/office/officeart/2018/2/layout/IconVerticalSolidList"/>
    <dgm:cxn modelId="{2F7FF199-78D2-48F1-A5CC-8DEBD0FCD521}" type="presParOf" srcId="{D0E1ED20-BDFF-4951-AB26-5711C25C054E}" destId="{1C31EC9C-4DDF-4F7C-B5E3-A3ED1F92B772}" srcOrd="2" destOrd="0" presId="urn:microsoft.com/office/officeart/2018/2/layout/IconVerticalSolidList"/>
    <dgm:cxn modelId="{34EF7258-5CDA-4432-B0DD-8F9BC1C6B504}" type="presParOf" srcId="{D0E1ED20-BDFF-4951-AB26-5711C25C054E}" destId="{9145BF9B-D313-452F-9949-A57D8C915D5A}" srcOrd="3" destOrd="0" presId="urn:microsoft.com/office/officeart/2018/2/layout/IconVerticalSolidList"/>
    <dgm:cxn modelId="{C64C05ED-9D64-4B1D-B8D1-F2C8DC3D0B96}" type="presParOf" srcId="{B5BF06E9-F525-432B-9554-07BE436379E3}" destId="{3C6066FF-6CF4-4E1D-B240-000362097AFD}" srcOrd="3" destOrd="0" presId="urn:microsoft.com/office/officeart/2018/2/layout/IconVerticalSolidList"/>
    <dgm:cxn modelId="{3F9ED960-19CA-4275-A73E-2EB372D9D0DE}" type="presParOf" srcId="{B5BF06E9-F525-432B-9554-07BE436379E3}" destId="{EED44618-4F72-49F8-95DC-AB2A21B1F8B8}" srcOrd="4" destOrd="0" presId="urn:microsoft.com/office/officeart/2018/2/layout/IconVerticalSolidList"/>
    <dgm:cxn modelId="{A487486B-4802-44DC-8F4C-31B7A35FCBDF}" type="presParOf" srcId="{EED44618-4F72-49F8-95DC-AB2A21B1F8B8}" destId="{45E94DA5-38D2-4F0F-A903-1330F84B07B3}" srcOrd="0" destOrd="0" presId="urn:microsoft.com/office/officeart/2018/2/layout/IconVerticalSolidList"/>
    <dgm:cxn modelId="{1178902A-C2F8-4686-BE54-BAE706DD7D92}" type="presParOf" srcId="{EED44618-4F72-49F8-95DC-AB2A21B1F8B8}" destId="{9ED3FE0D-6D6D-4704-9909-B1A4AED0DA5B}" srcOrd="1" destOrd="0" presId="urn:microsoft.com/office/officeart/2018/2/layout/IconVerticalSolidList"/>
    <dgm:cxn modelId="{F74D835F-1364-49A2-8912-A0654862B75F}" type="presParOf" srcId="{EED44618-4F72-49F8-95DC-AB2A21B1F8B8}" destId="{6C96FC48-129F-4CB6-B82B-BC63528ED249}" srcOrd="2" destOrd="0" presId="urn:microsoft.com/office/officeart/2018/2/layout/IconVerticalSolidList"/>
    <dgm:cxn modelId="{1EFFEB2A-F267-4085-9E5F-A4AB821FCF5D}" type="presParOf" srcId="{EED44618-4F72-49F8-95DC-AB2A21B1F8B8}" destId="{B2198AEE-FEAB-4A7F-87EE-CD42A9A6255F}" srcOrd="3" destOrd="0" presId="urn:microsoft.com/office/officeart/2018/2/layout/IconVerticalSolidList"/>
    <dgm:cxn modelId="{B4F8D7DA-5AA4-486B-AB95-F01A1510A5F7}" type="presParOf" srcId="{B5BF06E9-F525-432B-9554-07BE436379E3}" destId="{E5663B88-F651-4C1C-A370-7CE2186B9DDA}" srcOrd="5" destOrd="0" presId="urn:microsoft.com/office/officeart/2018/2/layout/IconVerticalSolidList"/>
    <dgm:cxn modelId="{00ABB17A-459D-45DE-A106-7E9252A42022}" type="presParOf" srcId="{B5BF06E9-F525-432B-9554-07BE436379E3}" destId="{EA38261D-A326-4738-A428-33940096BCC7}" srcOrd="6" destOrd="0" presId="urn:microsoft.com/office/officeart/2018/2/layout/IconVerticalSolidList"/>
    <dgm:cxn modelId="{61A41699-B77E-40F4-BC10-0840D664275C}" type="presParOf" srcId="{EA38261D-A326-4738-A428-33940096BCC7}" destId="{D41D29B4-FA04-4214-9DB1-4EFC59AF3A14}" srcOrd="0" destOrd="0" presId="urn:microsoft.com/office/officeart/2018/2/layout/IconVerticalSolidList"/>
    <dgm:cxn modelId="{AA966E35-6361-4D57-A20F-257510E3B66A}" type="presParOf" srcId="{EA38261D-A326-4738-A428-33940096BCC7}" destId="{05D7614E-45DB-4507-A9E4-151C1C4B1DFB}" srcOrd="1" destOrd="0" presId="urn:microsoft.com/office/officeart/2018/2/layout/IconVerticalSolidList"/>
    <dgm:cxn modelId="{2E4851EE-D8E8-4425-AB91-5720B39CD911}" type="presParOf" srcId="{EA38261D-A326-4738-A428-33940096BCC7}" destId="{284738F8-F2D6-462C-B645-7E34FA91C084}" srcOrd="2" destOrd="0" presId="urn:microsoft.com/office/officeart/2018/2/layout/IconVerticalSolidList"/>
    <dgm:cxn modelId="{209FC25A-FBC0-407F-B871-2D6271F08544}" type="presParOf" srcId="{EA38261D-A326-4738-A428-33940096BCC7}" destId="{E10D26EB-422D-40F4-912C-488521CB33B0}" srcOrd="3" destOrd="0" presId="urn:microsoft.com/office/officeart/2018/2/layout/IconVerticalSolidList"/>
    <dgm:cxn modelId="{FA3B9DD0-C6E7-4A1C-8122-0F3C6EB1A862}" type="presParOf" srcId="{B5BF06E9-F525-432B-9554-07BE436379E3}" destId="{2A73B212-1C03-4964-8A7C-49DDA229C74D}" srcOrd="7" destOrd="0" presId="urn:microsoft.com/office/officeart/2018/2/layout/IconVerticalSolidList"/>
    <dgm:cxn modelId="{39817481-B616-4826-84FF-97584736F765}" type="presParOf" srcId="{B5BF06E9-F525-432B-9554-07BE436379E3}" destId="{4B8923CF-85DE-41CF-A848-B7FB543CD0A1}" srcOrd="8" destOrd="0" presId="urn:microsoft.com/office/officeart/2018/2/layout/IconVerticalSolidList"/>
    <dgm:cxn modelId="{7FEC17D8-233D-4927-8BAA-84AD31C63565}" type="presParOf" srcId="{4B8923CF-85DE-41CF-A848-B7FB543CD0A1}" destId="{B222F14A-DB84-4484-8C7F-0F2E036E1B88}" srcOrd="0" destOrd="0" presId="urn:microsoft.com/office/officeart/2018/2/layout/IconVerticalSolidList"/>
    <dgm:cxn modelId="{1F8375BB-CEBB-49D4-B917-2EB9882647B4}" type="presParOf" srcId="{4B8923CF-85DE-41CF-A848-B7FB543CD0A1}" destId="{7018A093-8C46-4193-8BDF-CE5CBAA52EC1}" srcOrd="1" destOrd="0" presId="urn:microsoft.com/office/officeart/2018/2/layout/IconVerticalSolidList"/>
    <dgm:cxn modelId="{6F0F160B-557C-4FB6-BE68-BAEEC2E7DC1B}" type="presParOf" srcId="{4B8923CF-85DE-41CF-A848-B7FB543CD0A1}" destId="{DE31CB2F-447D-4AC3-9D5A-ACD4942042C7}" srcOrd="2" destOrd="0" presId="urn:microsoft.com/office/officeart/2018/2/layout/IconVerticalSolidList"/>
    <dgm:cxn modelId="{0B98FEBE-7EA0-4142-A4E5-0048698F59F4}" type="presParOf" srcId="{4B8923CF-85DE-41CF-A848-B7FB543CD0A1}" destId="{B3E7F911-0AFD-4CAF-A996-D0E0C4C3A3DA}" srcOrd="3" destOrd="0" presId="urn:microsoft.com/office/officeart/2018/2/layout/IconVerticalSolidList"/>
    <dgm:cxn modelId="{86D98129-A4B2-4362-81D0-7DE150A09CDF}" type="presParOf" srcId="{B5BF06E9-F525-432B-9554-07BE436379E3}" destId="{DD8E0BEE-EE45-4DE4-8A26-E2E24443C6DC}" srcOrd="9" destOrd="0" presId="urn:microsoft.com/office/officeart/2018/2/layout/IconVerticalSolidList"/>
    <dgm:cxn modelId="{0A69F3DA-BB6C-4858-B501-E8D82507F1E9}" type="presParOf" srcId="{B5BF06E9-F525-432B-9554-07BE436379E3}" destId="{3BD4184C-FD43-48B1-99BE-3C3FF2B38150}" srcOrd="10" destOrd="0" presId="urn:microsoft.com/office/officeart/2018/2/layout/IconVerticalSolidList"/>
    <dgm:cxn modelId="{D29D40E1-97ED-4022-BEC1-4B50BE5C6DFC}" type="presParOf" srcId="{3BD4184C-FD43-48B1-99BE-3C3FF2B38150}" destId="{D3EA0A73-2D60-452F-A130-915546E5F67B}" srcOrd="0" destOrd="0" presId="urn:microsoft.com/office/officeart/2018/2/layout/IconVerticalSolidList"/>
    <dgm:cxn modelId="{74C531D2-98F5-42EB-AB89-39B4EEE3E689}" type="presParOf" srcId="{3BD4184C-FD43-48B1-99BE-3C3FF2B38150}" destId="{EB3695A0-3371-4636-9E7B-A124A541B9BD}" srcOrd="1" destOrd="0" presId="urn:microsoft.com/office/officeart/2018/2/layout/IconVerticalSolidList"/>
    <dgm:cxn modelId="{C43350CA-B7D3-46DB-A073-28A8693FA001}" type="presParOf" srcId="{3BD4184C-FD43-48B1-99BE-3C3FF2B38150}" destId="{E5B1139A-BE8F-48A5-B94E-56B69CB9CFE0}" srcOrd="2" destOrd="0" presId="urn:microsoft.com/office/officeart/2018/2/layout/IconVerticalSolidList"/>
    <dgm:cxn modelId="{54F93731-6762-4937-B961-85FA50E0BE55}" type="presParOf" srcId="{3BD4184C-FD43-48B1-99BE-3C3FF2B38150}" destId="{4A2582E4-9B4F-4329-96E7-F1EA6909A4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33170A-7735-4465-9A92-88AEA4A370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B7186C-28EC-4D53-A754-C5FF6CE68427}">
      <dgm:prSet phldrT="[Text]"/>
      <dgm:spPr/>
      <dgm:t>
        <a:bodyPr/>
        <a:lstStyle/>
        <a:p>
          <a:r>
            <a:rPr lang="en-CA" altLang="en-US" dirty="0"/>
            <a:t>Create a new repository on GitHub.</a:t>
          </a:r>
          <a:endParaRPr lang="en-US" dirty="0"/>
        </a:p>
      </dgm:t>
    </dgm:pt>
    <dgm:pt modelId="{BA017467-E560-4AD5-9DD2-1B3FEB5F304C}" type="parTrans" cxnId="{0B2CEF24-858C-40E3-B7D7-D26F66E57D1C}">
      <dgm:prSet/>
      <dgm:spPr/>
      <dgm:t>
        <a:bodyPr/>
        <a:lstStyle/>
        <a:p>
          <a:endParaRPr lang="en-US"/>
        </a:p>
      </dgm:t>
    </dgm:pt>
    <dgm:pt modelId="{7748FA48-F2E8-4675-B74E-23F44F32990E}" type="sibTrans" cxnId="{0B2CEF24-858C-40E3-B7D7-D26F66E57D1C}">
      <dgm:prSet/>
      <dgm:spPr/>
      <dgm:t>
        <a:bodyPr/>
        <a:lstStyle/>
        <a:p>
          <a:endParaRPr lang="en-US"/>
        </a:p>
      </dgm:t>
    </dgm:pt>
    <dgm:pt modelId="{5FFAD531-AF2A-4FC8-9591-651586B0753A}">
      <dgm:prSet phldrT="[Text]"/>
      <dgm:spPr/>
      <dgm:t>
        <a:bodyPr/>
        <a:lstStyle/>
        <a:p>
          <a:pPr>
            <a:buNone/>
          </a:pPr>
          <a:r>
            <a:rPr lang="en-US" dirty="0"/>
            <a:t>Open Git Bash and Change the current working directory to your local project.</a:t>
          </a:r>
        </a:p>
      </dgm:t>
    </dgm:pt>
    <dgm:pt modelId="{32FA1D34-FEBF-44DC-B65E-9A840BA25280}" type="parTrans" cxnId="{EF013C57-2C7A-433D-BA73-35A797BCE123}">
      <dgm:prSet/>
      <dgm:spPr/>
      <dgm:t>
        <a:bodyPr/>
        <a:lstStyle/>
        <a:p>
          <a:endParaRPr lang="en-US"/>
        </a:p>
      </dgm:t>
    </dgm:pt>
    <dgm:pt modelId="{19D73962-2EBE-4359-9E4C-915CCA2EF1CE}" type="sibTrans" cxnId="{EF013C57-2C7A-433D-BA73-35A797BCE123}">
      <dgm:prSet/>
      <dgm:spPr/>
      <dgm:t>
        <a:bodyPr/>
        <a:lstStyle/>
        <a:p>
          <a:endParaRPr lang="en-US"/>
        </a:p>
      </dgm:t>
    </dgm:pt>
    <dgm:pt modelId="{A0486C29-1936-4B7E-96BE-5B50C1B1B092}">
      <dgm:prSet phldrT="[Text]"/>
      <dgm:spPr/>
      <dgm:t>
        <a:bodyPr/>
        <a:lstStyle/>
        <a:p>
          <a:pPr>
            <a:buNone/>
          </a:pPr>
          <a:r>
            <a:rPr lang="en-US" dirty="0"/>
            <a:t>Initialize the local directory as a Git repository using below command.</a:t>
          </a:r>
        </a:p>
      </dgm:t>
    </dgm:pt>
    <dgm:pt modelId="{AD20BD2A-F660-4139-9351-6F4E0F5DEDEB}" type="parTrans" cxnId="{C184C74F-9128-4082-9D1B-F89019752C01}">
      <dgm:prSet/>
      <dgm:spPr/>
      <dgm:t>
        <a:bodyPr/>
        <a:lstStyle/>
        <a:p>
          <a:endParaRPr lang="en-US"/>
        </a:p>
      </dgm:t>
    </dgm:pt>
    <dgm:pt modelId="{180F4824-1521-40AE-BD5A-0FECD7DB045C}" type="sibTrans" cxnId="{C184C74F-9128-4082-9D1B-F89019752C01}">
      <dgm:prSet/>
      <dgm:spPr/>
      <dgm:t>
        <a:bodyPr/>
        <a:lstStyle/>
        <a:p>
          <a:endParaRPr lang="en-US"/>
        </a:p>
      </dgm:t>
    </dgm:pt>
    <dgm:pt modelId="{4C9410F2-516C-40CD-B40F-2ED28F2CE57F}">
      <dgm:prSet/>
      <dgm:spPr/>
      <dgm:t>
        <a:bodyPr/>
        <a:lstStyle/>
        <a:p>
          <a:r>
            <a:rPr lang="en-US"/>
            <a:t>Add the files in your new local repository. This stages them for the first commit. Commit the files that you've staged in your local repository.</a:t>
          </a:r>
          <a:endParaRPr lang="en-US" dirty="0"/>
        </a:p>
      </dgm:t>
    </dgm:pt>
    <dgm:pt modelId="{93911A18-000F-4368-9B7E-D3C173159312}" type="parTrans" cxnId="{DFB134AA-6D3D-4C81-9A99-D79AF7958393}">
      <dgm:prSet/>
      <dgm:spPr/>
      <dgm:t>
        <a:bodyPr/>
        <a:lstStyle/>
        <a:p>
          <a:endParaRPr lang="en-US"/>
        </a:p>
      </dgm:t>
    </dgm:pt>
    <dgm:pt modelId="{4EC11E04-C605-4349-9D62-B6BB0027ED71}" type="sibTrans" cxnId="{DFB134AA-6D3D-4C81-9A99-D79AF7958393}">
      <dgm:prSet/>
      <dgm:spPr/>
      <dgm:t>
        <a:bodyPr/>
        <a:lstStyle/>
        <a:p>
          <a:endParaRPr lang="en-US"/>
        </a:p>
      </dgm:t>
    </dgm:pt>
    <dgm:pt modelId="{2E181F16-6959-46DA-864C-B7B86E37C11A}">
      <dgm:prSet/>
      <dgm:spPr/>
      <dgm:t>
        <a:bodyPr/>
        <a:lstStyle/>
        <a:p>
          <a:r>
            <a:rPr lang="en-US" dirty="0"/>
            <a:t>At the top of your GitHub repository's Quick Setup page, click  to copy the remote repository URL.</a:t>
          </a:r>
        </a:p>
      </dgm:t>
    </dgm:pt>
    <dgm:pt modelId="{D3B80666-5DE0-43D2-A767-142E94C5F42B}" type="parTrans" cxnId="{33C1B04C-CFEC-496F-9094-E556CA65A729}">
      <dgm:prSet/>
      <dgm:spPr/>
      <dgm:t>
        <a:bodyPr/>
        <a:lstStyle/>
        <a:p>
          <a:endParaRPr lang="en-US"/>
        </a:p>
      </dgm:t>
    </dgm:pt>
    <dgm:pt modelId="{10C7DFC3-74B5-4740-BBC7-DE20814CDC42}" type="sibTrans" cxnId="{33C1B04C-CFEC-496F-9094-E556CA65A729}">
      <dgm:prSet/>
      <dgm:spPr/>
      <dgm:t>
        <a:bodyPr/>
        <a:lstStyle/>
        <a:p>
          <a:endParaRPr lang="en-US"/>
        </a:p>
      </dgm:t>
    </dgm:pt>
    <dgm:pt modelId="{E2D86D9B-D77C-41C2-8D58-D8E58A170DE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 the terminal, </a:t>
          </a:r>
          <a:r>
            <a:rPr lang="en-US" u="none" dirty="0">
              <a:solidFill>
                <a:schemeClr val="bg1"/>
              </a:solidFill>
            </a:rPr>
            <a:t>add the </a:t>
          </a:r>
          <a:r>
            <a:rPr lang="en-US" u="none" dirty="0" err="1">
              <a:solidFill>
                <a:schemeClr val="bg1"/>
              </a:solidFill>
            </a:rPr>
            <a:t>url</a:t>
          </a:r>
          <a:r>
            <a:rPr lang="en-US" u="none" dirty="0">
              <a:solidFill>
                <a:schemeClr val="bg1"/>
              </a:solidFill>
            </a:rPr>
            <a:t> for the remote repository </a:t>
          </a:r>
          <a:r>
            <a:rPr lang="en-US" dirty="0">
              <a:solidFill>
                <a:schemeClr val="bg1"/>
              </a:solidFill>
            </a:rPr>
            <a:t>where your local repository will be pushed. </a:t>
          </a:r>
          <a:r>
            <a:rPr lang="en-US" b="0" i="0" dirty="0">
              <a:solidFill>
                <a:schemeClr val="bg1"/>
              </a:solidFill>
            </a:rPr>
            <a:t>Push the changes in your local repository </a:t>
          </a:r>
          <a:r>
            <a:rPr lang="en-US" b="0" i="0" dirty="0"/>
            <a:t>to GitHub.</a:t>
          </a:r>
          <a:endParaRPr lang="en-US" dirty="0">
            <a:solidFill>
              <a:schemeClr val="bg1"/>
            </a:solidFill>
          </a:endParaRPr>
        </a:p>
      </dgm:t>
    </dgm:pt>
    <dgm:pt modelId="{6DBDE260-B4DE-4C9A-A917-D2D7A16FC64D}" type="parTrans" cxnId="{950CF5E7-283D-40A1-B965-73B14A4B1AB3}">
      <dgm:prSet/>
      <dgm:spPr/>
      <dgm:t>
        <a:bodyPr/>
        <a:lstStyle/>
        <a:p>
          <a:endParaRPr lang="en-US"/>
        </a:p>
      </dgm:t>
    </dgm:pt>
    <dgm:pt modelId="{C3F2FBB4-E393-455B-BA8E-4786905B56B2}" type="sibTrans" cxnId="{950CF5E7-283D-40A1-B965-73B14A4B1AB3}">
      <dgm:prSet/>
      <dgm:spPr/>
      <dgm:t>
        <a:bodyPr/>
        <a:lstStyle/>
        <a:p>
          <a:endParaRPr lang="en-US"/>
        </a:p>
      </dgm:t>
    </dgm:pt>
    <dgm:pt modelId="{87B42DA9-C303-420C-A16E-F8711D257EE5}" type="pres">
      <dgm:prSet presAssocID="{2A33170A-7735-4465-9A92-88AEA4A3704A}" presName="Name0" presStyleCnt="0">
        <dgm:presLayoutVars>
          <dgm:dir/>
          <dgm:resizeHandles val="exact"/>
        </dgm:presLayoutVars>
      </dgm:prSet>
      <dgm:spPr/>
    </dgm:pt>
    <dgm:pt modelId="{73F9B71A-2B9E-4C9E-8C0C-46B187D4A955}" type="pres">
      <dgm:prSet presAssocID="{6EB7186C-28EC-4D53-A754-C5FF6CE68427}" presName="node" presStyleLbl="node1" presStyleIdx="0" presStyleCnt="6">
        <dgm:presLayoutVars>
          <dgm:bulletEnabled val="1"/>
        </dgm:presLayoutVars>
      </dgm:prSet>
      <dgm:spPr/>
    </dgm:pt>
    <dgm:pt modelId="{45AE5A86-28C0-4BE5-B11C-CE5447207523}" type="pres">
      <dgm:prSet presAssocID="{7748FA48-F2E8-4675-B74E-23F44F32990E}" presName="sibTrans" presStyleLbl="sibTrans2D1" presStyleIdx="0" presStyleCnt="5"/>
      <dgm:spPr/>
    </dgm:pt>
    <dgm:pt modelId="{4B55E890-3ACE-4F8D-9D81-984B593C78A6}" type="pres">
      <dgm:prSet presAssocID="{7748FA48-F2E8-4675-B74E-23F44F32990E}" presName="connectorText" presStyleLbl="sibTrans2D1" presStyleIdx="0" presStyleCnt="5"/>
      <dgm:spPr/>
    </dgm:pt>
    <dgm:pt modelId="{07910E8F-913A-43F5-BB5A-4D72C6AC656B}" type="pres">
      <dgm:prSet presAssocID="{5FFAD531-AF2A-4FC8-9591-651586B0753A}" presName="node" presStyleLbl="node1" presStyleIdx="1" presStyleCnt="6">
        <dgm:presLayoutVars>
          <dgm:bulletEnabled val="1"/>
        </dgm:presLayoutVars>
      </dgm:prSet>
      <dgm:spPr/>
    </dgm:pt>
    <dgm:pt modelId="{065CA815-40BC-4B09-A2ED-B1FE8A9DD6C2}" type="pres">
      <dgm:prSet presAssocID="{19D73962-2EBE-4359-9E4C-915CCA2EF1CE}" presName="sibTrans" presStyleLbl="sibTrans2D1" presStyleIdx="1" presStyleCnt="5"/>
      <dgm:spPr/>
    </dgm:pt>
    <dgm:pt modelId="{065F7F8E-53D7-473D-9D18-ED47C41E4A6C}" type="pres">
      <dgm:prSet presAssocID="{19D73962-2EBE-4359-9E4C-915CCA2EF1CE}" presName="connectorText" presStyleLbl="sibTrans2D1" presStyleIdx="1" presStyleCnt="5"/>
      <dgm:spPr/>
    </dgm:pt>
    <dgm:pt modelId="{23682C68-509E-4732-B22D-86AF86BD1176}" type="pres">
      <dgm:prSet presAssocID="{A0486C29-1936-4B7E-96BE-5B50C1B1B092}" presName="node" presStyleLbl="node1" presStyleIdx="2" presStyleCnt="6">
        <dgm:presLayoutVars>
          <dgm:bulletEnabled val="1"/>
        </dgm:presLayoutVars>
      </dgm:prSet>
      <dgm:spPr/>
    </dgm:pt>
    <dgm:pt modelId="{2A96591D-4C81-4573-95AE-1BC7390326BF}" type="pres">
      <dgm:prSet presAssocID="{180F4824-1521-40AE-BD5A-0FECD7DB045C}" presName="sibTrans" presStyleLbl="sibTrans2D1" presStyleIdx="2" presStyleCnt="5"/>
      <dgm:spPr/>
    </dgm:pt>
    <dgm:pt modelId="{F872F05E-7E62-403E-A19A-64E45B2AFC42}" type="pres">
      <dgm:prSet presAssocID="{180F4824-1521-40AE-BD5A-0FECD7DB045C}" presName="connectorText" presStyleLbl="sibTrans2D1" presStyleIdx="2" presStyleCnt="5"/>
      <dgm:spPr/>
    </dgm:pt>
    <dgm:pt modelId="{72F3CCFC-A1D9-4A1D-8654-4FFEC8B307BE}" type="pres">
      <dgm:prSet presAssocID="{4C9410F2-516C-40CD-B40F-2ED28F2CE57F}" presName="node" presStyleLbl="node1" presStyleIdx="3" presStyleCnt="6">
        <dgm:presLayoutVars>
          <dgm:bulletEnabled val="1"/>
        </dgm:presLayoutVars>
      </dgm:prSet>
      <dgm:spPr/>
    </dgm:pt>
    <dgm:pt modelId="{C0013694-3273-4D8B-95EB-AFA33A744E7D}" type="pres">
      <dgm:prSet presAssocID="{4EC11E04-C605-4349-9D62-B6BB0027ED71}" presName="sibTrans" presStyleLbl="sibTrans2D1" presStyleIdx="3" presStyleCnt="5"/>
      <dgm:spPr/>
    </dgm:pt>
    <dgm:pt modelId="{E50F1651-59BA-4B3B-AD84-F3A04A5FAEFF}" type="pres">
      <dgm:prSet presAssocID="{4EC11E04-C605-4349-9D62-B6BB0027ED71}" presName="connectorText" presStyleLbl="sibTrans2D1" presStyleIdx="3" presStyleCnt="5"/>
      <dgm:spPr/>
    </dgm:pt>
    <dgm:pt modelId="{49381EA3-C01C-4A38-81D6-CB1DC4C88B00}" type="pres">
      <dgm:prSet presAssocID="{2E181F16-6959-46DA-864C-B7B86E37C11A}" presName="node" presStyleLbl="node1" presStyleIdx="4" presStyleCnt="6">
        <dgm:presLayoutVars>
          <dgm:bulletEnabled val="1"/>
        </dgm:presLayoutVars>
      </dgm:prSet>
      <dgm:spPr/>
    </dgm:pt>
    <dgm:pt modelId="{CA41360F-D2B4-4F2D-9DC7-E60C9AB9A181}" type="pres">
      <dgm:prSet presAssocID="{10C7DFC3-74B5-4740-BBC7-DE20814CDC42}" presName="sibTrans" presStyleLbl="sibTrans2D1" presStyleIdx="4" presStyleCnt="5"/>
      <dgm:spPr/>
    </dgm:pt>
    <dgm:pt modelId="{1E1DC2A6-C5E0-4B96-9E2E-386071652351}" type="pres">
      <dgm:prSet presAssocID="{10C7DFC3-74B5-4740-BBC7-DE20814CDC42}" presName="connectorText" presStyleLbl="sibTrans2D1" presStyleIdx="4" presStyleCnt="5"/>
      <dgm:spPr/>
    </dgm:pt>
    <dgm:pt modelId="{361AF91E-14FA-4E9A-9DA8-3574191DC8F0}" type="pres">
      <dgm:prSet presAssocID="{E2D86D9B-D77C-41C2-8D58-D8E58A170DE5}" presName="node" presStyleLbl="node1" presStyleIdx="5" presStyleCnt="6">
        <dgm:presLayoutVars>
          <dgm:bulletEnabled val="1"/>
        </dgm:presLayoutVars>
      </dgm:prSet>
      <dgm:spPr/>
    </dgm:pt>
  </dgm:ptLst>
  <dgm:cxnLst>
    <dgm:cxn modelId="{81906900-BBDE-485E-B438-CE254B545DC8}" type="presOf" srcId="{5FFAD531-AF2A-4FC8-9591-651586B0753A}" destId="{07910E8F-913A-43F5-BB5A-4D72C6AC656B}" srcOrd="0" destOrd="0" presId="urn:microsoft.com/office/officeart/2005/8/layout/process1"/>
    <dgm:cxn modelId="{3F5F6405-21EE-4C75-BB9A-05D2CC58C023}" type="presOf" srcId="{7748FA48-F2E8-4675-B74E-23F44F32990E}" destId="{45AE5A86-28C0-4BE5-B11C-CE5447207523}" srcOrd="0" destOrd="0" presId="urn:microsoft.com/office/officeart/2005/8/layout/process1"/>
    <dgm:cxn modelId="{DD3BB306-627D-4506-AD63-66A8D01CDF76}" type="presOf" srcId="{7748FA48-F2E8-4675-B74E-23F44F32990E}" destId="{4B55E890-3ACE-4F8D-9D81-984B593C78A6}" srcOrd="1" destOrd="0" presId="urn:microsoft.com/office/officeart/2005/8/layout/process1"/>
    <dgm:cxn modelId="{0B2CEF24-858C-40E3-B7D7-D26F66E57D1C}" srcId="{2A33170A-7735-4465-9A92-88AEA4A3704A}" destId="{6EB7186C-28EC-4D53-A754-C5FF6CE68427}" srcOrd="0" destOrd="0" parTransId="{BA017467-E560-4AD5-9DD2-1B3FEB5F304C}" sibTransId="{7748FA48-F2E8-4675-B74E-23F44F32990E}"/>
    <dgm:cxn modelId="{303D935C-33ED-4CE1-A653-6E150567C937}" type="presOf" srcId="{E2D86D9B-D77C-41C2-8D58-D8E58A170DE5}" destId="{361AF91E-14FA-4E9A-9DA8-3574191DC8F0}" srcOrd="0" destOrd="0" presId="urn:microsoft.com/office/officeart/2005/8/layout/process1"/>
    <dgm:cxn modelId="{10338D63-04E8-4005-9C67-FE3AE97A2AD7}" type="presOf" srcId="{4C9410F2-516C-40CD-B40F-2ED28F2CE57F}" destId="{72F3CCFC-A1D9-4A1D-8654-4FFEC8B307BE}" srcOrd="0" destOrd="0" presId="urn:microsoft.com/office/officeart/2005/8/layout/process1"/>
    <dgm:cxn modelId="{9438E54B-D9FE-458D-B5F2-EE65EC2BA41D}" type="presOf" srcId="{2A33170A-7735-4465-9A92-88AEA4A3704A}" destId="{87B42DA9-C303-420C-A16E-F8711D257EE5}" srcOrd="0" destOrd="0" presId="urn:microsoft.com/office/officeart/2005/8/layout/process1"/>
    <dgm:cxn modelId="{33C1B04C-CFEC-496F-9094-E556CA65A729}" srcId="{2A33170A-7735-4465-9A92-88AEA4A3704A}" destId="{2E181F16-6959-46DA-864C-B7B86E37C11A}" srcOrd="4" destOrd="0" parTransId="{D3B80666-5DE0-43D2-A767-142E94C5F42B}" sibTransId="{10C7DFC3-74B5-4740-BBC7-DE20814CDC42}"/>
    <dgm:cxn modelId="{D8D3236F-4420-408B-9581-ECEDDD10F138}" type="presOf" srcId="{180F4824-1521-40AE-BD5A-0FECD7DB045C}" destId="{F872F05E-7E62-403E-A19A-64E45B2AFC42}" srcOrd="1" destOrd="0" presId="urn:microsoft.com/office/officeart/2005/8/layout/process1"/>
    <dgm:cxn modelId="{C184C74F-9128-4082-9D1B-F89019752C01}" srcId="{2A33170A-7735-4465-9A92-88AEA4A3704A}" destId="{A0486C29-1936-4B7E-96BE-5B50C1B1B092}" srcOrd="2" destOrd="0" parTransId="{AD20BD2A-F660-4139-9351-6F4E0F5DEDEB}" sibTransId="{180F4824-1521-40AE-BD5A-0FECD7DB045C}"/>
    <dgm:cxn modelId="{33BC0570-F4E0-4665-801E-554913242D9C}" type="presOf" srcId="{6EB7186C-28EC-4D53-A754-C5FF6CE68427}" destId="{73F9B71A-2B9E-4C9E-8C0C-46B187D4A955}" srcOrd="0" destOrd="0" presId="urn:microsoft.com/office/officeart/2005/8/layout/process1"/>
    <dgm:cxn modelId="{0AE10155-E73A-4EEE-9B02-9AFF95CF14FF}" type="presOf" srcId="{180F4824-1521-40AE-BD5A-0FECD7DB045C}" destId="{2A96591D-4C81-4573-95AE-1BC7390326BF}" srcOrd="0" destOrd="0" presId="urn:microsoft.com/office/officeart/2005/8/layout/process1"/>
    <dgm:cxn modelId="{EF013C57-2C7A-433D-BA73-35A797BCE123}" srcId="{2A33170A-7735-4465-9A92-88AEA4A3704A}" destId="{5FFAD531-AF2A-4FC8-9591-651586B0753A}" srcOrd="1" destOrd="0" parTransId="{32FA1D34-FEBF-44DC-B65E-9A840BA25280}" sibTransId="{19D73962-2EBE-4359-9E4C-915CCA2EF1CE}"/>
    <dgm:cxn modelId="{675E7687-A754-4550-B739-52CBF53A8581}" type="presOf" srcId="{4EC11E04-C605-4349-9D62-B6BB0027ED71}" destId="{C0013694-3273-4D8B-95EB-AFA33A744E7D}" srcOrd="0" destOrd="0" presId="urn:microsoft.com/office/officeart/2005/8/layout/process1"/>
    <dgm:cxn modelId="{B8CF5D89-AB0E-475A-BCAA-CCE5736E23D2}" type="presOf" srcId="{19D73962-2EBE-4359-9E4C-915CCA2EF1CE}" destId="{065F7F8E-53D7-473D-9D18-ED47C41E4A6C}" srcOrd="1" destOrd="0" presId="urn:microsoft.com/office/officeart/2005/8/layout/process1"/>
    <dgm:cxn modelId="{D714C298-F264-4E3E-83F1-179E63074DF3}" type="presOf" srcId="{4EC11E04-C605-4349-9D62-B6BB0027ED71}" destId="{E50F1651-59BA-4B3B-AD84-F3A04A5FAEFF}" srcOrd="1" destOrd="0" presId="urn:microsoft.com/office/officeart/2005/8/layout/process1"/>
    <dgm:cxn modelId="{2BB8E8A7-29A5-4CD7-9DAE-583D10C4EE37}" type="presOf" srcId="{10C7DFC3-74B5-4740-BBC7-DE20814CDC42}" destId="{1E1DC2A6-C5E0-4B96-9E2E-386071652351}" srcOrd="1" destOrd="0" presId="urn:microsoft.com/office/officeart/2005/8/layout/process1"/>
    <dgm:cxn modelId="{DFB134AA-6D3D-4C81-9A99-D79AF7958393}" srcId="{2A33170A-7735-4465-9A92-88AEA4A3704A}" destId="{4C9410F2-516C-40CD-B40F-2ED28F2CE57F}" srcOrd="3" destOrd="0" parTransId="{93911A18-000F-4368-9B7E-D3C173159312}" sibTransId="{4EC11E04-C605-4349-9D62-B6BB0027ED71}"/>
    <dgm:cxn modelId="{F27832B2-0031-4121-8D37-C42B148C550E}" type="presOf" srcId="{2E181F16-6959-46DA-864C-B7B86E37C11A}" destId="{49381EA3-C01C-4A38-81D6-CB1DC4C88B00}" srcOrd="0" destOrd="0" presId="urn:microsoft.com/office/officeart/2005/8/layout/process1"/>
    <dgm:cxn modelId="{F3D69DCB-2D5C-4FEC-A19A-23B2CFC25C34}" type="presOf" srcId="{19D73962-2EBE-4359-9E4C-915CCA2EF1CE}" destId="{065CA815-40BC-4B09-A2ED-B1FE8A9DD6C2}" srcOrd="0" destOrd="0" presId="urn:microsoft.com/office/officeart/2005/8/layout/process1"/>
    <dgm:cxn modelId="{9FAB89D0-68A4-42CD-9EFC-7DDDFFFBDD5A}" type="presOf" srcId="{10C7DFC3-74B5-4740-BBC7-DE20814CDC42}" destId="{CA41360F-D2B4-4F2D-9DC7-E60C9AB9A181}" srcOrd="0" destOrd="0" presId="urn:microsoft.com/office/officeart/2005/8/layout/process1"/>
    <dgm:cxn modelId="{950CF5E7-283D-40A1-B965-73B14A4B1AB3}" srcId="{2A33170A-7735-4465-9A92-88AEA4A3704A}" destId="{E2D86D9B-D77C-41C2-8D58-D8E58A170DE5}" srcOrd="5" destOrd="0" parTransId="{6DBDE260-B4DE-4C9A-A917-D2D7A16FC64D}" sibTransId="{C3F2FBB4-E393-455B-BA8E-4786905B56B2}"/>
    <dgm:cxn modelId="{4EF919FA-6BEF-4718-9577-B12C29FD4DED}" type="presOf" srcId="{A0486C29-1936-4B7E-96BE-5B50C1B1B092}" destId="{23682C68-509E-4732-B22D-86AF86BD1176}" srcOrd="0" destOrd="0" presId="urn:microsoft.com/office/officeart/2005/8/layout/process1"/>
    <dgm:cxn modelId="{1D70E482-1D03-4422-A8A9-F5281944966C}" type="presParOf" srcId="{87B42DA9-C303-420C-A16E-F8711D257EE5}" destId="{73F9B71A-2B9E-4C9E-8C0C-46B187D4A955}" srcOrd="0" destOrd="0" presId="urn:microsoft.com/office/officeart/2005/8/layout/process1"/>
    <dgm:cxn modelId="{AD419187-C00F-4E78-9C72-40A217F851E8}" type="presParOf" srcId="{87B42DA9-C303-420C-A16E-F8711D257EE5}" destId="{45AE5A86-28C0-4BE5-B11C-CE5447207523}" srcOrd="1" destOrd="0" presId="urn:microsoft.com/office/officeart/2005/8/layout/process1"/>
    <dgm:cxn modelId="{2DD0AEC1-6750-473D-A6E1-C2CBEE1D3339}" type="presParOf" srcId="{45AE5A86-28C0-4BE5-B11C-CE5447207523}" destId="{4B55E890-3ACE-4F8D-9D81-984B593C78A6}" srcOrd="0" destOrd="0" presId="urn:microsoft.com/office/officeart/2005/8/layout/process1"/>
    <dgm:cxn modelId="{89D037BA-6AE0-4DA7-BFB3-83BDBD81A326}" type="presParOf" srcId="{87B42DA9-C303-420C-A16E-F8711D257EE5}" destId="{07910E8F-913A-43F5-BB5A-4D72C6AC656B}" srcOrd="2" destOrd="0" presId="urn:microsoft.com/office/officeart/2005/8/layout/process1"/>
    <dgm:cxn modelId="{E8538C87-0490-4DEA-B6D6-2092F3A844D5}" type="presParOf" srcId="{87B42DA9-C303-420C-A16E-F8711D257EE5}" destId="{065CA815-40BC-4B09-A2ED-B1FE8A9DD6C2}" srcOrd="3" destOrd="0" presId="urn:microsoft.com/office/officeart/2005/8/layout/process1"/>
    <dgm:cxn modelId="{21422C67-10FF-4424-BD86-8A1459E4B97F}" type="presParOf" srcId="{065CA815-40BC-4B09-A2ED-B1FE8A9DD6C2}" destId="{065F7F8E-53D7-473D-9D18-ED47C41E4A6C}" srcOrd="0" destOrd="0" presId="urn:microsoft.com/office/officeart/2005/8/layout/process1"/>
    <dgm:cxn modelId="{8BEB94D5-6C47-4C51-98C0-A18EF710194B}" type="presParOf" srcId="{87B42DA9-C303-420C-A16E-F8711D257EE5}" destId="{23682C68-509E-4732-B22D-86AF86BD1176}" srcOrd="4" destOrd="0" presId="urn:microsoft.com/office/officeart/2005/8/layout/process1"/>
    <dgm:cxn modelId="{AB118668-B690-4DD0-AF7F-BB30D3C2974B}" type="presParOf" srcId="{87B42DA9-C303-420C-A16E-F8711D257EE5}" destId="{2A96591D-4C81-4573-95AE-1BC7390326BF}" srcOrd="5" destOrd="0" presId="urn:microsoft.com/office/officeart/2005/8/layout/process1"/>
    <dgm:cxn modelId="{847D2878-BEF8-4C74-940D-9AEE111EB2B8}" type="presParOf" srcId="{2A96591D-4C81-4573-95AE-1BC7390326BF}" destId="{F872F05E-7E62-403E-A19A-64E45B2AFC42}" srcOrd="0" destOrd="0" presId="urn:microsoft.com/office/officeart/2005/8/layout/process1"/>
    <dgm:cxn modelId="{9624AAAD-FEC8-460A-A034-96ED4F443F7A}" type="presParOf" srcId="{87B42DA9-C303-420C-A16E-F8711D257EE5}" destId="{72F3CCFC-A1D9-4A1D-8654-4FFEC8B307BE}" srcOrd="6" destOrd="0" presId="urn:microsoft.com/office/officeart/2005/8/layout/process1"/>
    <dgm:cxn modelId="{97053869-2509-4FB4-BAA3-FD0B085EBAFE}" type="presParOf" srcId="{87B42DA9-C303-420C-A16E-F8711D257EE5}" destId="{C0013694-3273-4D8B-95EB-AFA33A744E7D}" srcOrd="7" destOrd="0" presId="urn:microsoft.com/office/officeart/2005/8/layout/process1"/>
    <dgm:cxn modelId="{CEEC05EF-2902-4198-956F-57B2FA0A6CE5}" type="presParOf" srcId="{C0013694-3273-4D8B-95EB-AFA33A744E7D}" destId="{E50F1651-59BA-4B3B-AD84-F3A04A5FAEFF}" srcOrd="0" destOrd="0" presId="urn:microsoft.com/office/officeart/2005/8/layout/process1"/>
    <dgm:cxn modelId="{60D5B157-43B1-4276-8590-132A5465B122}" type="presParOf" srcId="{87B42DA9-C303-420C-A16E-F8711D257EE5}" destId="{49381EA3-C01C-4A38-81D6-CB1DC4C88B00}" srcOrd="8" destOrd="0" presId="urn:microsoft.com/office/officeart/2005/8/layout/process1"/>
    <dgm:cxn modelId="{F0D20E60-922A-4CA4-86B4-179DB5D586CA}" type="presParOf" srcId="{87B42DA9-C303-420C-A16E-F8711D257EE5}" destId="{CA41360F-D2B4-4F2D-9DC7-E60C9AB9A181}" srcOrd="9" destOrd="0" presId="urn:microsoft.com/office/officeart/2005/8/layout/process1"/>
    <dgm:cxn modelId="{102F2610-A224-40BB-8B27-E41F5DFFCBB1}" type="presParOf" srcId="{CA41360F-D2B4-4F2D-9DC7-E60C9AB9A181}" destId="{1E1DC2A6-C5E0-4B96-9E2E-386071652351}" srcOrd="0" destOrd="0" presId="urn:microsoft.com/office/officeart/2005/8/layout/process1"/>
    <dgm:cxn modelId="{18345B7D-6845-4187-9BF6-48C16A3EC96E}" type="presParOf" srcId="{87B42DA9-C303-420C-A16E-F8711D257EE5}" destId="{361AF91E-14FA-4E9A-9DA8-3574191DC8F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FF960-FF60-4BBC-B46D-85D50591B8D0}">
      <dsp:nvSpPr>
        <dsp:cNvPr id="0" name=""/>
        <dsp:cNvSpPr/>
      </dsp:nvSpPr>
      <dsp:spPr>
        <a:xfrm>
          <a:off x="0" y="1733"/>
          <a:ext cx="11479236" cy="738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68F61-853D-40C4-B41D-AF3BB4DF56BE}">
      <dsp:nvSpPr>
        <dsp:cNvPr id="0" name=""/>
        <dsp:cNvSpPr/>
      </dsp:nvSpPr>
      <dsp:spPr>
        <a:xfrm>
          <a:off x="223487" y="167964"/>
          <a:ext cx="406341" cy="4063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AF8EB-0606-41A9-B959-82A7A1B9939A}">
      <dsp:nvSpPr>
        <dsp:cNvPr id="0" name=""/>
        <dsp:cNvSpPr/>
      </dsp:nvSpPr>
      <dsp:spPr>
        <a:xfrm>
          <a:off x="853317" y="1733"/>
          <a:ext cx="10625918" cy="73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0" tIns="78190" rIns="78190" bIns="781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Repository:</a:t>
          </a:r>
          <a:r>
            <a:rPr lang="en-CA" sz="1900" kern="1200" dirty="0"/>
            <a:t> </a:t>
          </a:r>
          <a:r>
            <a:rPr lang="en-US" sz="1900" kern="1200" dirty="0"/>
            <a:t>A GitHub repository can be used to store a development project. It can contain folders and any type of files.</a:t>
          </a:r>
        </a:p>
      </dsp:txBody>
      <dsp:txXfrm>
        <a:off x="853317" y="1733"/>
        <a:ext cx="10625918" cy="738803"/>
      </dsp:txXfrm>
    </dsp:sp>
    <dsp:sp modelId="{DEE212C3-5A0A-48C1-BC68-1196CCCC629A}">
      <dsp:nvSpPr>
        <dsp:cNvPr id="0" name=""/>
        <dsp:cNvSpPr/>
      </dsp:nvSpPr>
      <dsp:spPr>
        <a:xfrm>
          <a:off x="0" y="925237"/>
          <a:ext cx="11479236" cy="738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12E6A-6214-46E5-8253-D4AC7EC01F32}">
      <dsp:nvSpPr>
        <dsp:cNvPr id="0" name=""/>
        <dsp:cNvSpPr/>
      </dsp:nvSpPr>
      <dsp:spPr>
        <a:xfrm>
          <a:off x="223487" y="1091468"/>
          <a:ext cx="406341" cy="4063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5BF9B-D313-452F-9949-A57D8C915D5A}">
      <dsp:nvSpPr>
        <dsp:cNvPr id="0" name=""/>
        <dsp:cNvSpPr/>
      </dsp:nvSpPr>
      <dsp:spPr>
        <a:xfrm>
          <a:off x="853317" y="925237"/>
          <a:ext cx="10625918" cy="73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0" tIns="78190" rIns="78190" bIns="781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Branches: </a:t>
          </a:r>
          <a:r>
            <a:rPr lang="en-US" sz="1900" kern="1200" dirty="0"/>
            <a:t>A GitHub branch is used to work with different features of a project at the same time. Master is by default branch.</a:t>
          </a:r>
        </a:p>
      </dsp:txBody>
      <dsp:txXfrm>
        <a:off x="853317" y="925237"/>
        <a:ext cx="10625918" cy="738803"/>
      </dsp:txXfrm>
    </dsp:sp>
    <dsp:sp modelId="{45E94DA5-38D2-4F0F-A903-1330F84B07B3}">
      <dsp:nvSpPr>
        <dsp:cNvPr id="0" name=""/>
        <dsp:cNvSpPr/>
      </dsp:nvSpPr>
      <dsp:spPr>
        <a:xfrm>
          <a:off x="0" y="1848741"/>
          <a:ext cx="11479236" cy="738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3FE0D-6D6D-4704-9909-B1A4AED0DA5B}">
      <dsp:nvSpPr>
        <dsp:cNvPr id="0" name=""/>
        <dsp:cNvSpPr/>
      </dsp:nvSpPr>
      <dsp:spPr>
        <a:xfrm>
          <a:off x="223487" y="2014972"/>
          <a:ext cx="406341" cy="4063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98AEE-FEAB-4A7F-87EE-CD42A9A6255F}">
      <dsp:nvSpPr>
        <dsp:cNvPr id="0" name=""/>
        <dsp:cNvSpPr/>
      </dsp:nvSpPr>
      <dsp:spPr>
        <a:xfrm>
          <a:off x="853317" y="1848741"/>
          <a:ext cx="10625918" cy="73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0" tIns="78190" rIns="78190" bIns="781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Commit: </a:t>
          </a:r>
          <a:r>
            <a:rPr lang="en-CA" sz="1900" kern="1200" dirty="0"/>
            <a:t>Changes in software project are called as commits.</a:t>
          </a:r>
          <a:endParaRPr lang="en-US" sz="1900" kern="1200" dirty="0"/>
        </a:p>
      </dsp:txBody>
      <dsp:txXfrm>
        <a:off x="853317" y="1848741"/>
        <a:ext cx="10625918" cy="738803"/>
      </dsp:txXfrm>
    </dsp:sp>
    <dsp:sp modelId="{D41D29B4-FA04-4214-9DB1-4EFC59AF3A14}">
      <dsp:nvSpPr>
        <dsp:cNvPr id="0" name=""/>
        <dsp:cNvSpPr/>
      </dsp:nvSpPr>
      <dsp:spPr>
        <a:xfrm>
          <a:off x="0" y="2772245"/>
          <a:ext cx="11479236" cy="738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7614E-45DB-4507-A9E4-151C1C4B1DFB}">
      <dsp:nvSpPr>
        <dsp:cNvPr id="0" name=""/>
        <dsp:cNvSpPr/>
      </dsp:nvSpPr>
      <dsp:spPr>
        <a:xfrm>
          <a:off x="223487" y="2938476"/>
          <a:ext cx="406341" cy="4063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D26EB-422D-40F4-912C-488521CB33B0}">
      <dsp:nvSpPr>
        <dsp:cNvPr id="0" name=""/>
        <dsp:cNvSpPr/>
      </dsp:nvSpPr>
      <dsp:spPr>
        <a:xfrm>
          <a:off x="853317" y="2772245"/>
          <a:ext cx="10625918" cy="73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0" tIns="78190" rIns="78190" bIns="781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Pull Requests: </a:t>
          </a:r>
          <a:r>
            <a:rPr lang="en-US" sz="1900" kern="1200" dirty="0"/>
            <a:t>With a pull request you are </a:t>
          </a:r>
          <a:r>
            <a:rPr lang="en-US" sz="1900" b="1" kern="1200" dirty="0"/>
            <a:t>proposing</a:t>
          </a:r>
          <a:r>
            <a:rPr lang="en-US" sz="1900" kern="1200" dirty="0"/>
            <a:t> that your changes should be </a:t>
          </a:r>
          <a:r>
            <a:rPr lang="en-US" sz="1900" b="1" kern="1200" dirty="0"/>
            <a:t>merged</a:t>
          </a:r>
          <a:r>
            <a:rPr lang="en-US" sz="1900" kern="1200" dirty="0"/>
            <a:t> (pulled in) with the master branch.</a:t>
          </a:r>
        </a:p>
      </dsp:txBody>
      <dsp:txXfrm>
        <a:off x="853317" y="2772245"/>
        <a:ext cx="10625918" cy="738803"/>
      </dsp:txXfrm>
    </dsp:sp>
    <dsp:sp modelId="{B222F14A-DB84-4484-8C7F-0F2E036E1B88}">
      <dsp:nvSpPr>
        <dsp:cNvPr id="0" name=""/>
        <dsp:cNvSpPr/>
      </dsp:nvSpPr>
      <dsp:spPr>
        <a:xfrm>
          <a:off x="0" y="3695749"/>
          <a:ext cx="11479236" cy="738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8A093-8C46-4193-8BDF-CE5CBAA52EC1}">
      <dsp:nvSpPr>
        <dsp:cNvPr id="0" name=""/>
        <dsp:cNvSpPr/>
      </dsp:nvSpPr>
      <dsp:spPr>
        <a:xfrm>
          <a:off x="223487" y="3861979"/>
          <a:ext cx="406341" cy="4063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7F911-0AFD-4CAF-A996-D0E0C4C3A3DA}">
      <dsp:nvSpPr>
        <dsp:cNvPr id="0" name=""/>
        <dsp:cNvSpPr/>
      </dsp:nvSpPr>
      <dsp:spPr>
        <a:xfrm>
          <a:off x="853317" y="3695749"/>
          <a:ext cx="10625918" cy="73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0" tIns="78190" rIns="78190" bIns="781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Working Copy, Workspace: </a:t>
          </a:r>
          <a:r>
            <a:rPr lang="en-CA" sz="1900" kern="1200" dirty="0"/>
            <a:t>This is a copy of a group of files in your local file system (previously pulled from a Repository). </a:t>
          </a:r>
          <a:endParaRPr lang="en-US" sz="1900" kern="1200" dirty="0"/>
        </a:p>
      </dsp:txBody>
      <dsp:txXfrm>
        <a:off x="853317" y="3695749"/>
        <a:ext cx="10625918" cy="738803"/>
      </dsp:txXfrm>
    </dsp:sp>
    <dsp:sp modelId="{D3EA0A73-2D60-452F-A130-915546E5F67B}">
      <dsp:nvSpPr>
        <dsp:cNvPr id="0" name=""/>
        <dsp:cNvSpPr/>
      </dsp:nvSpPr>
      <dsp:spPr>
        <a:xfrm>
          <a:off x="0" y="4619253"/>
          <a:ext cx="11479236" cy="738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695A0-3371-4636-9E7B-A124A541B9BD}">
      <dsp:nvSpPr>
        <dsp:cNvPr id="0" name=""/>
        <dsp:cNvSpPr/>
      </dsp:nvSpPr>
      <dsp:spPr>
        <a:xfrm>
          <a:off x="295046" y="4815646"/>
          <a:ext cx="263224" cy="3460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582E4-9B4F-4329-96E7-F1EA6909A481}">
      <dsp:nvSpPr>
        <dsp:cNvPr id="0" name=""/>
        <dsp:cNvSpPr/>
      </dsp:nvSpPr>
      <dsp:spPr>
        <a:xfrm>
          <a:off x="853317" y="4619253"/>
          <a:ext cx="10625918" cy="73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0" tIns="78190" rIns="78190" bIns="781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Checkout: </a:t>
          </a:r>
          <a:r>
            <a:rPr lang="en-CA" sz="1900" kern="1200" dirty="0"/>
            <a:t>This is the process of switching between branches.</a:t>
          </a:r>
          <a:endParaRPr lang="en-US" sz="1900" kern="1200" dirty="0"/>
        </a:p>
      </dsp:txBody>
      <dsp:txXfrm>
        <a:off x="853317" y="4619253"/>
        <a:ext cx="10625918" cy="738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9B71A-2B9E-4C9E-8C0C-46B187D4A955}">
      <dsp:nvSpPr>
        <dsp:cNvPr id="0" name=""/>
        <dsp:cNvSpPr/>
      </dsp:nvSpPr>
      <dsp:spPr>
        <a:xfrm>
          <a:off x="0" y="48853"/>
          <a:ext cx="1350073" cy="1992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en-US" sz="1300" kern="1200" dirty="0"/>
            <a:t>Create a new repository on GitHub.</a:t>
          </a:r>
          <a:endParaRPr lang="en-US" sz="1300" kern="1200" dirty="0"/>
        </a:p>
      </dsp:txBody>
      <dsp:txXfrm>
        <a:off x="39542" y="88395"/>
        <a:ext cx="1270989" cy="1913580"/>
      </dsp:txXfrm>
    </dsp:sp>
    <dsp:sp modelId="{45AE5A86-28C0-4BE5-B11C-CE5447207523}">
      <dsp:nvSpPr>
        <dsp:cNvPr id="0" name=""/>
        <dsp:cNvSpPr/>
      </dsp:nvSpPr>
      <dsp:spPr>
        <a:xfrm>
          <a:off x="1485080" y="877776"/>
          <a:ext cx="286215" cy="334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485080" y="944740"/>
        <a:ext cx="200351" cy="200890"/>
      </dsp:txXfrm>
    </dsp:sp>
    <dsp:sp modelId="{07910E8F-913A-43F5-BB5A-4D72C6AC656B}">
      <dsp:nvSpPr>
        <dsp:cNvPr id="0" name=""/>
        <dsp:cNvSpPr/>
      </dsp:nvSpPr>
      <dsp:spPr>
        <a:xfrm>
          <a:off x="1890102" y="48853"/>
          <a:ext cx="1350073" cy="1992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 Git Bash and Change the current working directory to your local project.</a:t>
          </a:r>
        </a:p>
      </dsp:txBody>
      <dsp:txXfrm>
        <a:off x="1929644" y="88395"/>
        <a:ext cx="1270989" cy="1913580"/>
      </dsp:txXfrm>
    </dsp:sp>
    <dsp:sp modelId="{065CA815-40BC-4B09-A2ED-B1FE8A9DD6C2}">
      <dsp:nvSpPr>
        <dsp:cNvPr id="0" name=""/>
        <dsp:cNvSpPr/>
      </dsp:nvSpPr>
      <dsp:spPr>
        <a:xfrm>
          <a:off x="3375183" y="877776"/>
          <a:ext cx="286215" cy="334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375183" y="944740"/>
        <a:ext cx="200351" cy="200890"/>
      </dsp:txXfrm>
    </dsp:sp>
    <dsp:sp modelId="{23682C68-509E-4732-B22D-86AF86BD1176}">
      <dsp:nvSpPr>
        <dsp:cNvPr id="0" name=""/>
        <dsp:cNvSpPr/>
      </dsp:nvSpPr>
      <dsp:spPr>
        <a:xfrm>
          <a:off x="3780205" y="48853"/>
          <a:ext cx="1350073" cy="1992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Initialize the local directory as a Git repository using below command.</a:t>
          </a:r>
        </a:p>
      </dsp:txBody>
      <dsp:txXfrm>
        <a:off x="3819747" y="88395"/>
        <a:ext cx="1270989" cy="1913580"/>
      </dsp:txXfrm>
    </dsp:sp>
    <dsp:sp modelId="{2A96591D-4C81-4573-95AE-1BC7390326BF}">
      <dsp:nvSpPr>
        <dsp:cNvPr id="0" name=""/>
        <dsp:cNvSpPr/>
      </dsp:nvSpPr>
      <dsp:spPr>
        <a:xfrm>
          <a:off x="5265286" y="877776"/>
          <a:ext cx="286215" cy="334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65286" y="944740"/>
        <a:ext cx="200351" cy="200890"/>
      </dsp:txXfrm>
    </dsp:sp>
    <dsp:sp modelId="{72F3CCFC-A1D9-4A1D-8654-4FFEC8B307BE}">
      <dsp:nvSpPr>
        <dsp:cNvPr id="0" name=""/>
        <dsp:cNvSpPr/>
      </dsp:nvSpPr>
      <dsp:spPr>
        <a:xfrm>
          <a:off x="5670308" y="48853"/>
          <a:ext cx="1350073" cy="1992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the files in your new local repository. This stages them for the first commit. Commit the files that you've staged in your local repository.</a:t>
          </a:r>
          <a:endParaRPr lang="en-US" sz="1300" kern="1200" dirty="0"/>
        </a:p>
      </dsp:txBody>
      <dsp:txXfrm>
        <a:off x="5709850" y="88395"/>
        <a:ext cx="1270989" cy="1913580"/>
      </dsp:txXfrm>
    </dsp:sp>
    <dsp:sp modelId="{C0013694-3273-4D8B-95EB-AFA33A744E7D}">
      <dsp:nvSpPr>
        <dsp:cNvPr id="0" name=""/>
        <dsp:cNvSpPr/>
      </dsp:nvSpPr>
      <dsp:spPr>
        <a:xfrm>
          <a:off x="7155388" y="877776"/>
          <a:ext cx="286215" cy="334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155388" y="944740"/>
        <a:ext cx="200351" cy="200890"/>
      </dsp:txXfrm>
    </dsp:sp>
    <dsp:sp modelId="{49381EA3-C01C-4A38-81D6-CB1DC4C88B00}">
      <dsp:nvSpPr>
        <dsp:cNvPr id="0" name=""/>
        <dsp:cNvSpPr/>
      </dsp:nvSpPr>
      <dsp:spPr>
        <a:xfrm>
          <a:off x="7560410" y="48853"/>
          <a:ext cx="1350073" cy="1992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 the top of your GitHub repository's Quick Setup page, click  to copy the remote repository URL.</a:t>
          </a:r>
        </a:p>
      </dsp:txBody>
      <dsp:txXfrm>
        <a:off x="7599952" y="88395"/>
        <a:ext cx="1270989" cy="1913580"/>
      </dsp:txXfrm>
    </dsp:sp>
    <dsp:sp modelId="{CA41360F-D2B4-4F2D-9DC7-E60C9AB9A181}">
      <dsp:nvSpPr>
        <dsp:cNvPr id="0" name=""/>
        <dsp:cNvSpPr/>
      </dsp:nvSpPr>
      <dsp:spPr>
        <a:xfrm>
          <a:off x="9045491" y="877776"/>
          <a:ext cx="286215" cy="334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045491" y="944740"/>
        <a:ext cx="200351" cy="200890"/>
      </dsp:txXfrm>
    </dsp:sp>
    <dsp:sp modelId="{361AF91E-14FA-4E9A-9DA8-3574191DC8F0}">
      <dsp:nvSpPr>
        <dsp:cNvPr id="0" name=""/>
        <dsp:cNvSpPr/>
      </dsp:nvSpPr>
      <dsp:spPr>
        <a:xfrm>
          <a:off x="9450513" y="48853"/>
          <a:ext cx="1350073" cy="1992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In the terminal, </a:t>
          </a:r>
          <a:r>
            <a:rPr lang="en-US" sz="1300" u="none" kern="1200" dirty="0">
              <a:solidFill>
                <a:schemeClr val="bg1"/>
              </a:solidFill>
            </a:rPr>
            <a:t>add the </a:t>
          </a:r>
          <a:r>
            <a:rPr lang="en-US" sz="1300" u="none" kern="1200" dirty="0" err="1">
              <a:solidFill>
                <a:schemeClr val="bg1"/>
              </a:solidFill>
            </a:rPr>
            <a:t>url</a:t>
          </a:r>
          <a:r>
            <a:rPr lang="en-US" sz="1300" u="none" kern="1200" dirty="0">
              <a:solidFill>
                <a:schemeClr val="bg1"/>
              </a:solidFill>
            </a:rPr>
            <a:t> for the remote repository </a:t>
          </a:r>
          <a:r>
            <a:rPr lang="en-US" sz="1300" kern="1200" dirty="0">
              <a:solidFill>
                <a:schemeClr val="bg1"/>
              </a:solidFill>
            </a:rPr>
            <a:t>where your local repository will be pushed. </a:t>
          </a:r>
          <a:r>
            <a:rPr lang="en-US" sz="1300" b="0" i="0" kern="1200" dirty="0">
              <a:solidFill>
                <a:schemeClr val="bg1"/>
              </a:solidFill>
            </a:rPr>
            <a:t>Push the changes in your local repository </a:t>
          </a:r>
          <a:r>
            <a:rPr lang="en-US" sz="1300" b="0" i="0" kern="1200" dirty="0"/>
            <a:t>to GitHub.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9490055" y="88395"/>
        <a:ext cx="1270989" cy="1913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5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09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1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3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5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9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7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1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0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654FC-EC93-4066-B077-2D26DB4FE727}" type="datetimeFigureOut">
              <a:rPr lang="en-IN" smtClean="0"/>
              <a:t>24-01-2021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github/using-git/setting-your-username-in-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70CC1-B117-4203-8BAC-55F98570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b="1" dirty="0"/>
              <a:t>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EE6E3-F082-4186-8EC9-04C20685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-Komal Panchal</a:t>
            </a:r>
          </a:p>
        </p:txBody>
      </p:sp>
      <p:pic>
        <p:nvPicPr>
          <p:cNvPr id="1026" name="Picture 2" descr="GitHub - git/git: Git Source Code Mirror - This is a publish-only repository  and all pull requests are ignored. Please follow  Documentation/SubmittingPatches procedure for any of your improvements.">
            <a:extLst>
              <a:ext uri="{FF2B5EF4-FFF2-40B4-BE49-F238E27FC236}">
                <a16:creationId xmlns:a16="http://schemas.microsoft.com/office/drawing/2014/main" id="{C5F87D32-1EB8-4C7E-BC12-69322A027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45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1275-23B5-4FAB-9374-3F89FC57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413531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 </a:t>
            </a:r>
            <a:r>
              <a:rPr lang="en-IN" sz="4000" b="1" dirty="0">
                <a:solidFill>
                  <a:schemeClr val="tx1"/>
                </a:solidFill>
              </a:rPr>
              <a:t>Clone existing Repository to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C0472-00A9-4640-AACD-0D7EFA89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16" y="2006859"/>
            <a:ext cx="9708995" cy="3567173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/>
              <a:t>Follow below steps to clone existing repository to local directory: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300" dirty="0"/>
              <a:t>On GitHub, navigate to the main page of the repository.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Under the repository name, click </a:t>
            </a:r>
            <a:r>
              <a:rPr lang="en-US" sz="2300" b="1" dirty="0"/>
              <a:t>Clone or download</a:t>
            </a:r>
            <a:r>
              <a:rPr lang="en-US" sz="23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To clone the repository using HTTPS, click copy under "Clone with HTTPS".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</a:t>
            </a:r>
            <a:r>
              <a:rPr lang="en-IN" sz="2300" dirty="0"/>
              <a:t>Open Git Bash.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 </a:t>
            </a:r>
            <a:r>
              <a:rPr lang="en-US" sz="2300" dirty="0"/>
              <a:t>Change the current working directory to the location where you want the clone the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</a:t>
            </a:r>
            <a:r>
              <a:rPr lang="en-IN" sz="2300" dirty="0"/>
              <a:t>Type git clone and paste the URL you copied earlier.</a:t>
            </a:r>
          </a:p>
          <a:p>
            <a:pPr marL="0" indent="0">
              <a:buNone/>
            </a:pPr>
            <a:r>
              <a:rPr lang="en-IN" sz="2300" b="1" dirty="0"/>
              <a:t>    </a:t>
            </a:r>
            <a:r>
              <a:rPr lang="en-IN" sz="2300" b="1" dirty="0">
                <a:solidFill>
                  <a:schemeClr val="accent1"/>
                </a:solidFill>
              </a:rPr>
              <a:t>git clone &lt;</a:t>
            </a:r>
            <a:r>
              <a:rPr lang="en-IN" sz="2300" b="1" dirty="0" err="1">
                <a:solidFill>
                  <a:schemeClr val="accent1"/>
                </a:solidFill>
              </a:rPr>
              <a:t>copiedURL</a:t>
            </a:r>
            <a:r>
              <a:rPr lang="en-IN" sz="2300" b="1" dirty="0">
                <a:solidFill>
                  <a:schemeClr val="accent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 If you don’t want to use the </a:t>
            </a:r>
            <a:r>
              <a:rPr lang="en-IN" sz="2300" dirty="0" err="1"/>
              <a:t>GitBash</a:t>
            </a:r>
            <a:r>
              <a:rPr lang="en-IN" sz="2300" dirty="0"/>
              <a:t> then just download the zip file of repository.</a:t>
            </a:r>
          </a:p>
        </p:txBody>
      </p:sp>
    </p:spTree>
    <p:extLst>
      <p:ext uri="{BB962C8B-B14F-4D97-AF65-F5344CB8AC3E}">
        <p14:creationId xmlns:p14="http://schemas.microsoft.com/office/powerpoint/2010/main" val="385509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BAFE13-3FDA-44CD-98F0-0CA84F16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0" y="540761"/>
            <a:ext cx="9680499" cy="52098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89AB43-1B70-4002-87F9-9D3F069AC442}"/>
              </a:ext>
            </a:extLst>
          </p:cNvPr>
          <p:cNvCxnSpPr>
            <a:cxnSpLocks/>
          </p:cNvCxnSpPr>
          <p:nvPr/>
        </p:nvCxnSpPr>
        <p:spPr>
          <a:xfrm flipV="1">
            <a:off x="8338325" y="2726950"/>
            <a:ext cx="1701996" cy="1645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98B8D8-A39A-436D-B45F-B64B3133102D}"/>
              </a:ext>
            </a:extLst>
          </p:cNvPr>
          <p:cNvCxnSpPr>
            <a:cxnSpLocks/>
          </p:cNvCxnSpPr>
          <p:nvPr/>
        </p:nvCxnSpPr>
        <p:spPr>
          <a:xfrm>
            <a:off x="8169958" y="4876799"/>
            <a:ext cx="1979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67523C-FCC9-42BE-8A60-F9CBFC8C4DB1}"/>
              </a:ext>
            </a:extLst>
          </p:cNvPr>
          <p:cNvSpPr txBox="1"/>
          <p:nvPr/>
        </p:nvSpPr>
        <p:spPr>
          <a:xfrm>
            <a:off x="10040321" y="2144560"/>
            <a:ext cx="20920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Copy the </a:t>
            </a:r>
            <a:r>
              <a:rPr lang="en-IN" dirty="0" err="1"/>
              <a:t>url</a:t>
            </a:r>
            <a:r>
              <a:rPr lang="en-IN" dirty="0"/>
              <a:t> of repository to clone it using terminal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E524A-DCE6-49A0-8B80-7E8CE1D8094E}"/>
              </a:ext>
            </a:extLst>
          </p:cNvPr>
          <p:cNvSpPr txBox="1"/>
          <p:nvPr/>
        </p:nvSpPr>
        <p:spPr>
          <a:xfrm>
            <a:off x="10151158" y="4276634"/>
            <a:ext cx="18703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Download zip file on local of existed project on </a:t>
            </a:r>
            <a:r>
              <a:rPr lang="en-IN" dirty="0" err="1"/>
              <a:t>github</a:t>
            </a:r>
            <a:r>
              <a:rPr lang="en-IN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5055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37AB-A5F9-400F-B474-F63B73F2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5" y="448746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A835-9126-4095-9BDD-8B8DAFC8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950" y="2044246"/>
            <a:ext cx="9158067" cy="1736393"/>
          </a:xfrm>
        </p:spPr>
        <p:txBody>
          <a:bodyPr anchor="ctr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CA" altLang="en-US" sz="2600" b="1" dirty="0"/>
              <a:t>Branching:</a:t>
            </a:r>
            <a:r>
              <a:rPr lang="en-CA" altLang="en-US" sz="2600" dirty="0"/>
              <a:t> </a:t>
            </a:r>
            <a:r>
              <a:rPr lang="en-US" sz="2600" dirty="0"/>
              <a:t>Create a separate </a:t>
            </a:r>
            <a:r>
              <a:rPr lang="en-US" sz="2600" i="1" dirty="0"/>
              <a:t>branch</a:t>
            </a:r>
            <a:r>
              <a:rPr lang="en-US" sz="2600" dirty="0"/>
              <a:t> to develop a feature (or work on a bug) without disturbing the </a:t>
            </a:r>
            <a:r>
              <a:rPr lang="en-US" sz="2600" i="1" dirty="0"/>
              <a:t>master</a:t>
            </a:r>
            <a:r>
              <a:rPr lang="en-US" sz="2600" dirty="0"/>
              <a:t> branch.</a:t>
            </a:r>
            <a:r>
              <a:rPr lang="en-CA" altLang="en-US" sz="2600" dirty="0"/>
              <a:t> </a:t>
            </a:r>
            <a:r>
              <a:rPr lang="en-US" sz="2600" dirty="0"/>
              <a:t>If it works out, you can merge it back into the master; if it doesn’t, you can trash it. </a:t>
            </a:r>
          </a:p>
          <a:p>
            <a:pPr marL="0" indent="0" algn="just">
              <a:buNone/>
            </a:pPr>
            <a:r>
              <a:rPr lang="en-US" sz="2600" dirty="0"/>
              <a:t>It is a good practice to develop different feature of application on different branch. This will make yours and your project leads life easy.</a:t>
            </a:r>
            <a:endParaRPr lang="en-CA" altLang="en-US" sz="2600" dirty="0"/>
          </a:p>
        </p:txBody>
      </p:sp>
      <p:pic>
        <p:nvPicPr>
          <p:cNvPr id="19" name="Picture 2" descr="12 Branching (git branch) | Git &amp; GitHub Tutorial for Scientists ...">
            <a:extLst>
              <a:ext uri="{FF2B5EF4-FFF2-40B4-BE49-F238E27FC236}">
                <a16:creationId xmlns:a16="http://schemas.microsoft.com/office/drawing/2014/main" id="{AC4E8CB8-0E63-48CE-B58B-F83BF069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81" y="3950926"/>
            <a:ext cx="7599544" cy="24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5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F955-1EF0-4634-A2BE-FB343E70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3431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8689-4F9C-4CB7-BF76-92355965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193" y="2068404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To create branch </a:t>
            </a:r>
            <a:r>
              <a:rPr lang="en-IN" sz="2400" i="1" dirty="0"/>
              <a:t>feature1</a:t>
            </a:r>
            <a:r>
              <a:rPr lang="en-IN" sz="2400" dirty="0"/>
              <a:t> using below command: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b="1" dirty="0">
                <a:solidFill>
                  <a:schemeClr val="accent1"/>
                </a:solidFill>
              </a:rPr>
              <a:t>git branch &lt;</a:t>
            </a:r>
            <a:r>
              <a:rPr lang="en-IN" sz="2400" b="1" i="1" dirty="0" err="1">
                <a:solidFill>
                  <a:schemeClr val="accent1"/>
                </a:solidFill>
              </a:rPr>
              <a:t>branch_name</a:t>
            </a:r>
            <a:r>
              <a:rPr lang="en-IN" sz="2400" b="1" i="1" dirty="0">
                <a:solidFill>
                  <a:schemeClr val="accent1"/>
                </a:solidFill>
              </a:rPr>
              <a:t>&gt;</a:t>
            </a:r>
          </a:p>
          <a:p>
            <a:r>
              <a:rPr lang="en-IN" sz="2400" dirty="0"/>
              <a:t>Then switch to branch </a:t>
            </a:r>
            <a:r>
              <a:rPr lang="en-IN" sz="2400" i="1" dirty="0"/>
              <a:t>feature1</a:t>
            </a:r>
            <a:r>
              <a:rPr lang="en-IN" sz="2400" dirty="0"/>
              <a:t> using below command: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b="1" dirty="0">
                <a:solidFill>
                  <a:schemeClr val="accent1"/>
                </a:solidFill>
              </a:rPr>
              <a:t>git checkout </a:t>
            </a:r>
            <a:r>
              <a:rPr lang="en-IN" sz="2400" b="1" i="1" dirty="0">
                <a:solidFill>
                  <a:schemeClr val="accent1"/>
                </a:solidFill>
              </a:rPr>
              <a:t>feature1</a:t>
            </a:r>
          </a:p>
          <a:p>
            <a:r>
              <a:rPr lang="en-US" sz="2400" dirty="0"/>
              <a:t>Make modifications in branch </a:t>
            </a:r>
            <a:r>
              <a:rPr lang="en-US" sz="2400" i="1" dirty="0"/>
              <a:t>feature1</a:t>
            </a:r>
            <a:r>
              <a:rPr lang="en-US" sz="2400" dirty="0"/>
              <a:t>.</a:t>
            </a:r>
          </a:p>
          <a:p>
            <a:r>
              <a:rPr lang="en-US" sz="2400" dirty="0"/>
              <a:t>To go back to the </a:t>
            </a:r>
            <a:r>
              <a:rPr lang="en-US" sz="2400" i="1" dirty="0"/>
              <a:t>master</a:t>
            </a:r>
            <a:r>
              <a:rPr lang="en-US" sz="2400" dirty="0"/>
              <a:t> branch: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 </a:t>
            </a:r>
            <a:r>
              <a:rPr lang="en-US" sz="2400" b="1" dirty="0">
                <a:solidFill>
                  <a:schemeClr val="accent1"/>
                </a:solidFill>
              </a:rPr>
              <a:t>git checkout </a:t>
            </a:r>
            <a:r>
              <a:rPr lang="en-US" sz="2400" b="1" i="1" dirty="0">
                <a:solidFill>
                  <a:schemeClr val="accent1"/>
                </a:solidFill>
              </a:rPr>
              <a:t>master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108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EB70-5BEB-4F19-88D8-3084BD6A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510138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Stage and 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CCA7-4CC6-4E60-900F-3097A65D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812887"/>
            <a:ext cx="6729955" cy="404511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Once you have made all the changes to files, then you can stage your changed files which you want to commit, use the below command: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chemeClr val="accent1"/>
                </a:solidFill>
              </a:rPr>
              <a:t>git add mainClass.java </a:t>
            </a:r>
          </a:p>
          <a:p>
            <a:r>
              <a:rPr lang="en-US" sz="2400" dirty="0"/>
              <a:t>You can repeat above command again to stage other files.</a:t>
            </a:r>
          </a:p>
          <a:p>
            <a:r>
              <a:rPr lang="en-US" sz="2400" dirty="0"/>
              <a:t>Or Use below command to stage all changed files: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chemeClr val="accent1"/>
                </a:solidFill>
              </a:rPr>
              <a:t>git add .</a:t>
            </a:r>
          </a:p>
          <a:p>
            <a:r>
              <a:rPr lang="en-US" sz="2400" dirty="0"/>
              <a:t>Make commit using below command after you have  added the changes you want to commit to the staging area: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chemeClr val="accent1"/>
                </a:solidFill>
              </a:rPr>
              <a:t>git commit –m “your description”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0B87F8B5-4CF4-47A8-BB9A-8501DA891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87" y="1492002"/>
            <a:ext cx="4109513" cy="472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12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AD48-CDE2-4142-B7D3-1AAC337A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63" y="422324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Push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C11C-7163-4F2B-B8FC-B87CBC9F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63" y="2085990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After committing changes, we need to </a:t>
            </a:r>
            <a:r>
              <a:rPr lang="en-US" sz="2400" b="1" dirty="0"/>
              <a:t>push</a:t>
            </a:r>
            <a:r>
              <a:rPr lang="en-US" sz="2400" dirty="0"/>
              <a:t> the files to GitHub. </a:t>
            </a:r>
          </a:p>
          <a:p>
            <a:r>
              <a:rPr lang="en-US" sz="2400" dirty="0"/>
              <a:t>If you want to push changes from </a:t>
            </a:r>
            <a:r>
              <a:rPr lang="en-US" sz="2400" i="1" dirty="0"/>
              <a:t>master</a:t>
            </a:r>
            <a:r>
              <a:rPr lang="en-US" sz="2400" dirty="0"/>
              <a:t> locally to </a:t>
            </a:r>
            <a:r>
              <a:rPr lang="en-US" sz="2400" i="1" dirty="0"/>
              <a:t>master</a:t>
            </a:r>
            <a:r>
              <a:rPr lang="en-US" sz="2400" dirty="0"/>
              <a:t> on GitHub, you could just issue the command: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chemeClr val="accent1"/>
                </a:solidFill>
              </a:rPr>
              <a:t>git push</a:t>
            </a:r>
          </a:p>
          <a:p>
            <a:r>
              <a:rPr lang="en-US" sz="2400" dirty="0"/>
              <a:t>If you have multiple branches, so you need to tell git </a:t>
            </a:r>
            <a:r>
              <a:rPr lang="en-US" sz="2400" i="1" dirty="0"/>
              <a:t>where</a:t>
            </a:r>
            <a:r>
              <a:rPr lang="en-US" sz="2400" dirty="0"/>
              <a:t> to push and </a:t>
            </a:r>
            <a:r>
              <a:rPr lang="en-US" sz="2400" i="1" dirty="0"/>
              <a:t>what</a:t>
            </a:r>
            <a:r>
              <a:rPr lang="en-US" sz="2400" dirty="0"/>
              <a:t> exactly to push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chemeClr val="accent1"/>
                </a:solidFill>
              </a:rPr>
              <a:t>git push origin &lt;</a:t>
            </a:r>
            <a:r>
              <a:rPr lang="en-US" sz="2400" b="1" dirty="0" err="1">
                <a:solidFill>
                  <a:schemeClr val="accent1"/>
                </a:solidFill>
              </a:rPr>
              <a:t>branch_name</a:t>
            </a:r>
            <a:r>
              <a:rPr lang="en-US" sz="2400" b="1" dirty="0">
                <a:solidFill>
                  <a:schemeClr val="accent1"/>
                </a:solidFill>
              </a:rPr>
              <a:t>&gt;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2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DA62-1A70-4276-983A-E7D374D6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448699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Git Fetch and 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A430-6099-4805-9840-0F77FA09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78" y="2085990"/>
            <a:ext cx="9708995" cy="3567173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b="1" dirty="0"/>
              <a:t>git fetch</a:t>
            </a:r>
            <a:r>
              <a:rPr lang="en-US" sz="2200" dirty="0"/>
              <a:t> only downloads new data from a remote repository - but it doesn't integrate any of this new data into your working files.</a:t>
            </a:r>
          </a:p>
          <a:p>
            <a:pPr marL="0" indent="0" algn="just">
              <a:buNone/>
            </a:pPr>
            <a:r>
              <a:rPr lang="en-US" sz="2200" dirty="0"/>
              <a:t>    </a:t>
            </a:r>
            <a:r>
              <a:rPr lang="en-US" sz="2200" b="1" dirty="0">
                <a:solidFill>
                  <a:schemeClr val="accent1"/>
                </a:solidFill>
              </a:rPr>
              <a:t>git fetch origin</a:t>
            </a:r>
          </a:p>
          <a:p>
            <a:pPr algn="just"/>
            <a:r>
              <a:rPr lang="en-US" sz="2200" b="1" dirty="0"/>
              <a:t>git pull</a:t>
            </a:r>
            <a:r>
              <a:rPr lang="en-US" sz="2200" dirty="0"/>
              <a:t>, in contrast, is used with a different goal in mind: to update your current HEAD branch with the latest changes from the remote server. This means that pull not only downloads new data; it also directly </a:t>
            </a:r>
            <a:r>
              <a:rPr lang="en-US" sz="2200" b="1" dirty="0"/>
              <a:t>integrates</a:t>
            </a:r>
            <a:r>
              <a:rPr lang="en-US" sz="2200" dirty="0"/>
              <a:t> it into your current working copy files. </a:t>
            </a:r>
          </a:p>
          <a:p>
            <a:pPr marL="0" indent="0" algn="just">
              <a:buNone/>
            </a:pPr>
            <a:r>
              <a:rPr lang="en-US" sz="2200" dirty="0"/>
              <a:t>   </a:t>
            </a:r>
            <a:r>
              <a:rPr lang="en-US" sz="2200" b="1" dirty="0">
                <a:solidFill>
                  <a:schemeClr val="accent1"/>
                </a:solidFill>
              </a:rPr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13929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473-92B5-44C0-9823-13173AE1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40" y="3026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6392-153D-4FDD-81EA-7A6BDDA9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473" y="2204304"/>
            <a:ext cx="5814096" cy="356315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Pull requests let you tell others about changes you've pushed to a branch in a repository on GitHub.</a:t>
            </a:r>
          </a:p>
          <a:p>
            <a:pPr algn="just"/>
            <a:r>
              <a:rPr lang="en-US" sz="2200" dirty="0"/>
              <a:t>When you finish pushing the code, go back to the project URL and create a </a:t>
            </a:r>
            <a:r>
              <a:rPr lang="en-US" sz="2200" b="1" dirty="0"/>
              <a:t>Pull Request.</a:t>
            </a:r>
            <a:endParaRPr lang="en-US" sz="2200" b="0" dirty="0">
              <a:effectLst/>
            </a:endParaRPr>
          </a:p>
          <a:p>
            <a:pPr algn="just"/>
            <a:r>
              <a:rPr lang="en-US" sz="2200" dirty="0"/>
              <a:t>Go to your branch and click on </a:t>
            </a:r>
            <a:r>
              <a:rPr lang="en-US" sz="2200" b="1" dirty="0"/>
              <a:t>Create a Pull Request.</a:t>
            </a:r>
            <a:endParaRPr lang="en-US" sz="2200" b="1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3A3D8-A9F3-440E-A0E1-FE3D96797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9" b="2"/>
          <a:stretch/>
        </p:blipFill>
        <p:spPr>
          <a:xfrm>
            <a:off x="7683100" y="2502165"/>
            <a:ext cx="3540103" cy="26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1579-EABA-41EB-AD85-69B887C2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3431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Merge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1260-384F-4ADC-9205-5A2E39FD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271" y="2191498"/>
            <a:ext cx="9708995" cy="3567173"/>
          </a:xfrm>
        </p:spPr>
        <p:txBody>
          <a:bodyPr anchor="ctr">
            <a:noAutofit/>
          </a:bodyPr>
          <a:lstStyle/>
          <a:p>
            <a:pPr algn="just"/>
            <a:r>
              <a:rPr lang="en-US" sz="2200" dirty="0"/>
              <a:t>Merge a pull request into the upstream branch when work is completed. Anyone with push access to the repository can complete the merge.</a:t>
            </a:r>
            <a:endParaRPr lang="en-IN" sz="2200" dirty="0"/>
          </a:p>
          <a:p>
            <a:pPr algn="just"/>
            <a:r>
              <a:rPr lang="en-IN" sz="2200" dirty="0"/>
              <a:t>Merge the master branch into the feature branch using below command:</a:t>
            </a:r>
          </a:p>
          <a:p>
            <a:pPr marL="0" indent="0" algn="just">
              <a:buNone/>
            </a:pPr>
            <a:r>
              <a:rPr lang="en-IN" sz="2200" dirty="0"/>
              <a:t>    </a:t>
            </a:r>
            <a:r>
              <a:rPr lang="en-IN" sz="2200" b="1" dirty="0">
                <a:solidFill>
                  <a:schemeClr val="accent1"/>
                </a:solidFill>
              </a:rPr>
              <a:t>git checkout master   </a:t>
            </a:r>
          </a:p>
          <a:p>
            <a:pPr marL="0" indent="0" algn="just">
              <a:buNone/>
            </a:pPr>
            <a:r>
              <a:rPr lang="en-IN" sz="2200" b="1" dirty="0">
                <a:solidFill>
                  <a:schemeClr val="accent1"/>
                </a:solidFill>
              </a:rPr>
              <a:t>    git merge feature1</a:t>
            </a:r>
          </a:p>
          <a:p>
            <a:pPr algn="just"/>
            <a:r>
              <a:rPr lang="en-IN" sz="2200" dirty="0"/>
              <a:t>Manage merge conflicts manually by looking into files.</a:t>
            </a:r>
          </a:p>
          <a:p>
            <a:pPr algn="just"/>
            <a:r>
              <a:rPr lang="en-IN" sz="2200" dirty="0"/>
              <a:t>You can merge manually as well on GitHub repository.</a:t>
            </a:r>
          </a:p>
          <a:p>
            <a:pPr algn="just"/>
            <a:r>
              <a:rPr lang="en-US" sz="2200" dirty="0"/>
              <a:t>Optionally, delete the branch after merging pull request. This keeps the list of branches in your repository tidy.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502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FF96-AE14-42B6-94E9-CE6D412F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Summary: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4E0A2-AA9D-40F1-9714-219D31ED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5" y="2400665"/>
            <a:ext cx="8162925" cy="3857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1FB55D-0B35-4D56-B9B9-E490B8996F2E}"/>
              </a:ext>
            </a:extLst>
          </p:cNvPr>
          <p:cNvSpPr txBox="1"/>
          <p:nvPr/>
        </p:nvSpPr>
        <p:spPr>
          <a:xfrm>
            <a:off x="3687912" y="1828798"/>
            <a:ext cx="48161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Set Up Git Project On Local System</a:t>
            </a:r>
          </a:p>
        </p:txBody>
      </p:sp>
    </p:spTree>
    <p:extLst>
      <p:ext uri="{BB962C8B-B14F-4D97-AF65-F5344CB8AC3E}">
        <p14:creationId xmlns:p14="http://schemas.microsoft.com/office/powerpoint/2010/main" val="35502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7B4F-0052-4F60-B9BE-4F1F87C8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168" y="865219"/>
            <a:ext cx="5181600" cy="83154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repository?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D1510-5650-4996-8C70-71DC05CEA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8168" y="1855177"/>
            <a:ext cx="9900139" cy="4137604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Repository systems are software tools that help software teams to manage changes to source code over time.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 repository contains all your project's files and each file's revision history.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It allows multiple developers, designers, and team members to work together on the same project.</a:t>
            </a:r>
          </a:p>
          <a:p>
            <a:pPr marL="114300" algn="just">
              <a:lnSpc>
                <a:spcPct val="120000"/>
              </a:lnSpc>
              <a:spcBef>
                <a:spcPts val="0"/>
              </a:spcBef>
            </a:pPr>
            <a:endParaRPr lang="en-US" sz="2600" dirty="0"/>
          </a:p>
          <a:p>
            <a:pPr marL="114300" algn="just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600" dirty="0"/>
          </a:p>
        </p:txBody>
      </p:sp>
      <p:pic>
        <p:nvPicPr>
          <p:cNvPr id="1026" name="Picture 2" descr="What are the Top Version Control Systems? - The Linux Juggernaut">
            <a:extLst>
              <a:ext uri="{FF2B5EF4-FFF2-40B4-BE49-F238E27FC236}">
                <a16:creationId xmlns:a16="http://schemas.microsoft.com/office/drawing/2014/main" id="{CAA5827A-9307-4F8C-8A88-E83B3BFB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68" y="4013632"/>
            <a:ext cx="4448908" cy="213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35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22106-C7B8-4592-9FCD-F66BDBE5B3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075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Summary: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0F864-1D39-47BD-94A0-019DD0384E19}"/>
              </a:ext>
            </a:extLst>
          </p:cNvPr>
          <p:cNvSpPr txBox="1"/>
          <p:nvPr/>
        </p:nvSpPr>
        <p:spPr>
          <a:xfrm>
            <a:off x="3687911" y="1705328"/>
            <a:ext cx="4816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292929"/>
                </a:solidFill>
              </a:rPr>
              <a:t>Working With Git Branches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BF8A5-D13F-44DD-967F-1AAE6726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59" y="2197771"/>
            <a:ext cx="80676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3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CAD15A-BA03-4C9B-863E-5AFE2D3037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075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Summary: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6EE7F-A420-4527-B22A-F80DAF23D3BB}"/>
              </a:ext>
            </a:extLst>
          </p:cNvPr>
          <p:cNvSpPr txBox="1"/>
          <p:nvPr/>
        </p:nvSpPr>
        <p:spPr>
          <a:xfrm>
            <a:off x="2863130" y="1833118"/>
            <a:ext cx="646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 &amp; Push Changes To Git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125A8-9B8C-4DAB-9F4F-2F49BBDD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0" y="2697773"/>
            <a:ext cx="8105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D014A-1DDF-4ABC-AD1F-D93AB83BB804}"/>
              </a:ext>
            </a:extLst>
          </p:cNvPr>
          <p:cNvSpPr/>
          <p:nvPr/>
        </p:nvSpPr>
        <p:spPr>
          <a:xfrm>
            <a:off x="4188242" y="1794856"/>
            <a:ext cx="35077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292929"/>
                </a:solidFill>
              </a:rPr>
              <a:t>Revert Your Git Changes</a:t>
            </a:r>
            <a:endParaRPr lang="en-US" sz="2600" b="1" i="0" dirty="0">
              <a:solidFill>
                <a:srgbClr val="292929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01B98-4001-4CB5-B414-F4625007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287299"/>
            <a:ext cx="8134350" cy="3629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FEE236-9617-4C64-8022-57666205AE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075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Summary:</a:t>
            </a:r>
          </a:p>
        </p:txBody>
      </p:sp>
    </p:spTree>
    <p:extLst>
      <p:ext uri="{BB962C8B-B14F-4D97-AF65-F5344CB8AC3E}">
        <p14:creationId xmlns:p14="http://schemas.microsoft.com/office/powerpoint/2010/main" val="300087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03001-AB26-4D9C-A9E5-6E8516967225}"/>
              </a:ext>
            </a:extLst>
          </p:cNvPr>
          <p:cNvSpPr/>
          <p:nvPr/>
        </p:nvSpPr>
        <p:spPr>
          <a:xfrm>
            <a:off x="4532926" y="1225550"/>
            <a:ext cx="29077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292929"/>
                </a:solidFill>
              </a:rPr>
              <a:t>Merge Git Branches</a:t>
            </a:r>
            <a:endParaRPr lang="en-US" sz="2600" b="1" i="0" dirty="0">
              <a:solidFill>
                <a:srgbClr val="292929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D8DF1-BA2E-4FE7-A54F-F6C84943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48770"/>
            <a:ext cx="8105775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A0482-90B4-4F76-BC2F-02318598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3429000"/>
            <a:ext cx="8096250" cy="3238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468F51-EA79-4749-80D3-8AF65B3D6AF4}"/>
              </a:ext>
            </a:extLst>
          </p:cNvPr>
          <p:cNvSpPr/>
          <p:nvPr/>
        </p:nvSpPr>
        <p:spPr>
          <a:xfrm>
            <a:off x="4005139" y="2936557"/>
            <a:ext cx="41817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292929"/>
                </a:solidFill>
              </a:rPr>
              <a:t>Additional useful Commands</a:t>
            </a:r>
            <a:endParaRPr lang="en-US" sz="2500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AE6881-9AAC-40A7-B10E-66C5E19ECD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075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Summary:</a:t>
            </a:r>
          </a:p>
        </p:txBody>
      </p:sp>
    </p:spTree>
    <p:extLst>
      <p:ext uri="{BB962C8B-B14F-4D97-AF65-F5344CB8AC3E}">
        <p14:creationId xmlns:p14="http://schemas.microsoft.com/office/powerpoint/2010/main" val="3577684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ppy National Thank You Day! - Inventionland">
            <a:extLst>
              <a:ext uri="{FF2B5EF4-FFF2-40B4-BE49-F238E27FC236}">
                <a16:creationId xmlns:a16="http://schemas.microsoft.com/office/drawing/2014/main" id="{6B6DFFCC-905D-4893-AA82-5F90F328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488" y="1594665"/>
            <a:ext cx="9385024" cy="41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5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49CF-36FE-4921-BA6B-A3C2D321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4182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Why do we use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C61D-81B5-48C9-9F41-DB31F8BB4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149841" cy="40233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 Concurrent Development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Manage multiple versions of code, files, and entire products. This means multiple developers can work on the same set of files without duplicating or overwriting other team member’s work.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 Team Collaboration and coordinated work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Each team member is working on the latest version which  makes it easier to collaborate.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 Tracked Changes — Who, What, When, Why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Every development team needs visibility into changes. Can track who, what, when, and why made changes.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 Revert Back anytime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3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745B-2F0F-4480-A5BF-DB26B10E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5"/>
            <a:ext cx="7474172" cy="1016598"/>
          </a:xfrm>
        </p:spPr>
        <p:txBody>
          <a:bodyPr>
            <a:normAutofit/>
          </a:bodyPr>
          <a:lstStyle/>
          <a:p>
            <a:r>
              <a:rPr lang="en-IN" b="1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0AC0-744E-4E01-A2CF-C14EA53C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84166"/>
            <a:ext cx="7474171" cy="3616533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/>
              <a:t>Git is a version control system that lets you manage, store and keep track of your source code history, as well as track and control changes to their code.</a:t>
            </a:r>
          </a:p>
          <a:p>
            <a:pPr algn="just"/>
            <a:r>
              <a:rPr lang="en-US" sz="2200" dirty="0"/>
              <a:t>GitHub is an open-source website and cloud-based service that helps developers to manage Git Repositories. </a:t>
            </a:r>
          </a:p>
          <a:p>
            <a:pPr algn="just"/>
            <a:r>
              <a:rPr lang="en-US" sz="2200" dirty="0"/>
              <a:t>The heart of GitHub is a Git which allows version controlling.</a:t>
            </a:r>
          </a:p>
          <a:p>
            <a:pPr algn="just"/>
            <a:r>
              <a:rPr lang="en-US" sz="2200" dirty="0"/>
              <a:t>As a software project grows, version control becomes essential. Version control helps developers to track and manage changes to a software project’s code. </a:t>
            </a:r>
          </a:p>
          <a:p>
            <a:endParaRPr lang="en-IN" sz="1700" dirty="0"/>
          </a:p>
        </p:txBody>
      </p:sp>
      <p:pic>
        <p:nvPicPr>
          <p:cNvPr id="6148" name="Picture 4" descr="GitHub Logos and Usage · GitHub">
            <a:extLst>
              <a:ext uri="{FF2B5EF4-FFF2-40B4-BE49-F238E27FC236}">
                <a16:creationId xmlns:a16="http://schemas.microsoft.com/office/drawing/2014/main" id="{532C0FFF-66F2-4E44-A9BA-A102DDF9B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3" r="23464" b="2"/>
          <a:stretch/>
        </p:blipFill>
        <p:spPr bwMode="auto">
          <a:xfrm>
            <a:off x="9183143" y="2070564"/>
            <a:ext cx="2721240" cy="2716871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2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925C-C47B-4A8F-9C5E-28D41000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92084"/>
            <a:ext cx="7088819" cy="845702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General Attributes of GitHub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33CF48-1D16-437A-8BBC-45E81A4A6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435622"/>
              </p:ext>
            </p:extLst>
          </p:nvPr>
        </p:nvGraphicFramePr>
        <p:xfrm>
          <a:off x="365761" y="1223890"/>
          <a:ext cx="11479236" cy="53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1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F7E6-3F0F-4378-8BA2-5D5C1BB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4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Basic work cycle of Git</a:t>
            </a:r>
          </a:p>
        </p:txBody>
      </p:sp>
      <p:pic>
        <p:nvPicPr>
          <p:cNvPr id="2050" name="Picture 2" descr="Most Frequently Used Git Commands | by Dilanka Muthukumarana | Medium">
            <a:extLst>
              <a:ext uri="{FF2B5EF4-FFF2-40B4-BE49-F238E27FC236}">
                <a16:creationId xmlns:a16="http://schemas.microsoft.com/office/drawing/2014/main" id="{DDD280BF-EDAC-46DC-97C7-E058250C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49" y="2371743"/>
            <a:ext cx="9015651" cy="361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79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0DA38A-0786-4FC4-99BB-CAC1CB91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create the first repository on GitHub</a:t>
            </a:r>
            <a:b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(Watch Lab video for the demo)</a:t>
            </a:r>
          </a:p>
        </p:txBody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4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3AC1-6028-4EB5-A92A-2C96E74D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387154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Signup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51A9-7EA2-4E3D-88B5-39B70FCD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49" y="1937986"/>
            <a:ext cx="9708995" cy="4297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If you already have your account with GitHub, then skip to Step 2.</a:t>
            </a:r>
            <a:endParaRPr lang="en-IN" sz="2200" dirty="0"/>
          </a:p>
          <a:p>
            <a:r>
              <a:rPr lang="en-IN" sz="2200" dirty="0"/>
              <a:t>Or Signup with GitHub account. (</a:t>
            </a:r>
            <a:r>
              <a:rPr lang="en-IN" sz="2200" u="sng" dirty="0"/>
              <a:t>https://github.com/join</a:t>
            </a:r>
            <a:r>
              <a:rPr lang="en-IN" sz="2200" dirty="0"/>
              <a:t>)</a:t>
            </a:r>
          </a:p>
          <a:p>
            <a:r>
              <a:rPr lang="en-IN" sz="2200" dirty="0"/>
              <a:t>Download and setup Git. (</a:t>
            </a:r>
            <a:r>
              <a:rPr lang="en-IN" sz="2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r>
              <a:rPr lang="en-IN" sz="2200" dirty="0"/>
              <a:t>)</a:t>
            </a:r>
          </a:p>
          <a:p>
            <a:r>
              <a:rPr lang="en-US" sz="2200" dirty="0"/>
              <a:t>Then follow the instructions below to setup Git on your system: (</a:t>
            </a:r>
            <a:r>
              <a:rPr lang="en-US" sz="2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https://help.github.com/en/github/using-git/setting-your-username-in-git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Open Git Bash.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Setup your username on Git terminal using below command</a:t>
            </a:r>
          </a:p>
          <a:p>
            <a:pPr marL="0" indent="0">
              <a:buNone/>
            </a:pPr>
            <a:r>
              <a:rPr lang="en-US" sz="2200" b="1" dirty="0"/>
              <a:t>   </a:t>
            </a:r>
            <a:r>
              <a:rPr lang="en-US" sz="2200" b="1" dirty="0">
                <a:solidFill>
                  <a:schemeClr val="accent1"/>
                </a:solidFill>
              </a:rPr>
              <a:t>git config --global user.name &lt;</a:t>
            </a:r>
            <a:r>
              <a:rPr lang="en-US" sz="2200" b="1" dirty="0" err="1">
                <a:solidFill>
                  <a:schemeClr val="accent1"/>
                </a:solidFill>
              </a:rPr>
              <a:t>your_name</a:t>
            </a:r>
            <a:r>
              <a:rPr lang="en-US" sz="2200" b="1" dirty="0">
                <a:solidFill>
                  <a:schemeClr val="accent1"/>
                </a:solidFill>
              </a:rPr>
              <a:t>&gt;</a:t>
            </a:r>
            <a:endParaRPr lang="en-IN" sz="2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374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A18-39B5-4345-B3F5-6A8A1C5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377990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Add existing project on local machine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89BC-8C3C-4DB0-86AF-824D2D70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1831898"/>
            <a:ext cx="9708995" cy="4309473"/>
          </a:xfrm>
        </p:spPr>
        <p:txBody>
          <a:bodyPr anchor="ctr">
            <a:normAutofit/>
          </a:bodyPr>
          <a:lstStyle/>
          <a:p>
            <a:endParaRPr lang="en-CA" altLang="en-US" sz="2400" dirty="0"/>
          </a:p>
          <a:p>
            <a:endParaRPr lang="en-US" dirty="0"/>
          </a:p>
          <a:p>
            <a:pPr marL="0" indent="0">
              <a:buNone/>
            </a:pPr>
            <a:endParaRPr lang="en-CA" altLang="en-US" dirty="0"/>
          </a:p>
          <a:p>
            <a:endParaRPr lang="en-CA" altLang="en-US" dirty="0"/>
          </a:p>
          <a:p>
            <a:endParaRPr lang="en-CA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A" altLang="en-US" dirty="0"/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68D9C-9A27-4877-AFBB-1EE78E80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7" y="1625219"/>
            <a:ext cx="1544901" cy="159817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348B8EC-9E7D-4088-ADCF-9A5EC24CE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756870"/>
              </p:ext>
            </p:extLst>
          </p:nvPr>
        </p:nvGraphicFramePr>
        <p:xfrm>
          <a:off x="812935" y="3258404"/>
          <a:ext cx="10800587" cy="2090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F84C3756-355B-4A79-8C10-175299924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325" y="2067134"/>
            <a:ext cx="4532800" cy="102659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C31FC-8573-48BB-B2C6-B74B13DF9683}"/>
              </a:ext>
            </a:extLst>
          </p:cNvPr>
          <p:cNvCxnSpPr>
            <a:cxnSpLocks/>
          </p:cNvCxnSpPr>
          <p:nvPr/>
        </p:nvCxnSpPr>
        <p:spPr>
          <a:xfrm flipV="1">
            <a:off x="1438409" y="3199230"/>
            <a:ext cx="0" cy="300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C6A022-2A9B-4662-8AFE-DEFDBC778F5C}"/>
              </a:ext>
            </a:extLst>
          </p:cNvPr>
          <p:cNvCxnSpPr>
            <a:cxnSpLocks/>
          </p:cNvCxnSpPr>
          <p:nvPr/>
        </p:nvCxnSpPr>
        <p:spPr>
          <a:xfrm flipV="1">
            <a:off x="9029700" y="3086101"/>
            <a:ext cx="0" cy="39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396A7E-DCA5-4322-937A-1B7FDAFA8682}"/>
              </a:ext>
            </a:extLst>
          </p:cNvPr>
          <p:cNvSpPr txBox="1"/>
          <p:nvPr/>
        </p:nvSpPr>
        <p:spPr>
          <a:xfrm>
            <a:off x="4419945" y="5435576"/>
            <a:ext cx="14542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</a:rPr>
              <a:t>git </a:t>
            </a:r>
            <a:r>
              <a:rPr lang="en-IN" sz="1600" b="1" dirty="0" err="1">
                <a:solidFill>
                  <a:schemeClr val="accent1"/>
                </a:solidFill>
              </a:rPr>
              <a:t>init</a:t>
            </a:r>
            <a:r>
              <a:rPr lang="en-IN" sz="1600" b="1" dirty="0">
                <a:solidFill>
                  <a:schemeClr val="accent1"/>
                </a:solidFill>
              </a:rPr>
              <a:t>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043A9-0689-45C5-9FC2-17094751526F}"/>
              </a:ext>
            </a:extLst>
          </p:cNvPr>
          <p:cNvSpPr txBox="1"/>
          <p:nvPr/>
        </p:nvSpPr>
        <p:spPr>
          <a:xfrm>
            <a:off x="5972908" y="5435576"/>
            <a:ext cx="271389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</a:rPr>
              <a:t>git add 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git commit –m “first commit”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71E8F-BF33-46A2-A3DF-18FCA43E0995}"/>
              </a:ext>
            </a:extLst>
          </p:cNvPr>
          <p:cNvCxnSpPr/>
          <p:nvPr/>
        </p:nvCxnSpPr>
        <p:spPr>
          <a:xfrm>
            <a:off x="5275385" y="5284443"/>
            <a:ext cx="0" cy="160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DBA3A7-2B55-410E-AAB8-DEA15F00A86E}"/>
              </a:ext>
            </a:extLst>
          </p:cNvPr>
          <p:cNvCxnSpPr/>
          <p:nvPr/>
        </p:nvCxnSpPr>
        <p:spPr>
          <a:xfrm>
            <a:off x="7174523" y="5213842"/>
            <a:ext cx="0" cy="221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2E55EC-FB9B-4E7B-A58D-FC192BC55EDC}"/>
              </a:ext>
            </a:extLst>
          </p:cNvPr>
          <p:cNvSpPr txBox="1"/>
          <p:nvPr/>
        </p:nvSpPr>
        <p:spPr>
          <a:xfrm>
            <a:off x="8785521" y="5445330"/>
            <a:ext cx="32963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</a:rPr>
              <a:t>git remote add origin &lt;remote-</a:t>
            </a:r>
            <a:r>
              <a:rPr lang="en-IN" sz="1600" b="1" dirty="0" err="1">
                <a:solidFill>
                  <a:schemeClr val="accent1"/>
                </a:solidFill>
              </a:rPr>
              <a:t>url</a:t>
            </a:r>
            <a:r>
              <a:rPr lang="en-IN" sz="1600" b="1" dirty="0">
                <a:solidFill>
                  <a:schemeClr val="accent1"/>
                </a:solidFill>
              </a:rPr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git remote –v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git push origin main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91ADF1-CEDA-4294-AD69-2639D89CBEB9}"/>
              </a:ext>
            </a:extLst>
          </p:cNvPr>
          <p:cNvCxnSpPr/>
          <p:nvPr/>
        </p:nvCxnSpPr>
        <p:spPr>
          <a:xfrm>
            <a:off x="10905392" y="5232388"/>
            <a:ext cx="0" cy="221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63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1331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Repositories</vt:lpstr>
      <vt:lpstr>What is repository?</vt:lpstr>
      <vt:lpstr>Why do we use it?</vt:lpstr>
      <vt:lpstr>What is Git?</vt:lpstr>
      <vt:lpstr>General Attributes of GitHub</vt:lpstr>
      <vt:lpstr>Basic work cycle of Git</vt:lpstr>
      <vt:lpstr>Let’s create the first repository on GitHub (Watch Lab video for the demo)</vt:lpstr>
      <vt:lpstr>Signup and Installation</vt:lpstr>
      <vt:lpstr>Add existing project on local machine to repository</vt:lpstr>
      <vt:lpstr> Clone existing Repository to local</vt:lpstr>
      <vt:lpstr>PowerPoint Presentation</vt:lpstr>
      <vt:lpstr>Branching</vt:lpstr>
      <vt:lpstr>Cont..</vt:lpstr>
      <vt:lpstr>Stage and Commit changes</vt:lpstr>
      <vt:lpstr>Push changes</vt:lpstr>
      <vt:lpstr>Git Fetch and Git Pull</vt:lpstr>
      <vt:lpstr>Pull Request</vt:lpstr>
      <vt:lpstr>Merge Pull request</vt:lpstr>
      <vt:lpstr>Summary: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Repositories</dc:title>
  <dc:creator>Komal Panchal</dc:creator>
  <cp:lastModifiedBy>Komal Panchal</cp:lastModifiedBy>
  <cp:revision>16</cp:revision>
  <dcterms:created xsi:type="dcterms:W3CDTF">2021-01-24T22:24:43Z</dcterms:created>
  <dcterms:modified xsi:type="dcterms:W3CDTF">2021-01-25T05:57:51Z</dcterms:modified>
</cp:coreProperties>
</file>