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3" r:id="rId3"/>
    <p:sldId id="257" r:id="rId4"/>
    <p:sldId id="259" r:id="rId5"/>
    <p:sldId id="258" r:id="rId6"/>
    <p:sldId id="260" r:id="rId7"/>
    <p:sldId id="265" r:id="rId8"/>
    <p:sldId id="264" r:id="rId9"/>
    <p:sldId id="266" r:id="rId10"/>
    <p:sldId id="274" r:id="rId11"/>
    <p:sldId id="275" r:id="rId12"/>
    <p:sldId id="276" r:id="rId13"/>
    <p:sldId id="277" r:id="rId14"/>
    <p:sldId id="262" r:id="rId15"/>
    <p:sldId id="267" r:id="rId16"/>
    <p:sldId id="268" r:id="rId17"/>
    <p:sldId id="271" r:id="rId18"/>
    <p:sldId id="269" r:id="rId19"/>
    <p:sldId id="270" r:id="rId20"/>
    <p:sldId id="272" r:id="rId21"/>
    <p:sldId id="273"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32" autoAdjust="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086CE-1920-4CA8-95B9-4ECFACF8AC0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05F9477-7F95-4E17-9124-BEAA16209706}">
      <dgm:prSet/>
      <dgm:spPr/>
      <dgm:t>
        <a:bodyPr/>
        <a:lstStyle/>
        <a:p>
          <a:r>
            <a:rPr lang="en-US" dirty="0"/>
            <a:t>What is software testing and benefits of software testing?</a:t>
          </a:r>
        </a:p>
      </dgm:t>
    </dgm:pt>
    <dgm:pt modelId="{B29C22B3-486C-47BF-A74A-D1F80DA7E848}" type="parTrans" cxnId="{34EBB34C-13D2-45FF-8BA8-A6BA474F7B07}">
      <dgm:prSet/>
      <dgm:spPr/>
      <dgm:t>
        <a:bodyPr/>
        <a:lstStyle/>
        <a:p>
          <a:endParaRPr lang="en-US"/>
        </a:p>
      </dgm:t>
    </dgm:pt>
    <dgm:pt modelId="{986B6A19-43DD-4C22-ACF6-94BC14D07ADF}" type="sibTrans" cxnId="{34EBB34C-13D2-45FF-8BA8-A6BA474F7B07}">
      <dgm:prSet/>
      <dgm:spPr/>
      <dgm:t>
        <a:bodyPr/>
        <a:lstStyle/>
        <a:p>
          <a:endParaRPr lang="en-US"/>
        </a:p>
      </dgm:t>
    </dgm:pt>
    <dgm:pt modelId="{E49427AA-85BE-4DF5-9314-C96E9981FBAA}">
      <dgm:prSet/>
      <dgm:spPr/>
      <dgm:t>
        <a:bodyPr/>
        <a:lstStyle/>
        <a:p>
          <a:r>
            <a:rPr lang="en-US" dirty="0"/>
            <a:t>What is unit testing?</a:t>
          </a:r>
        </a:p>
      </dgm:t>
    </dgm:pt>
    <dgm:pt modelId="{FA2E4DF8-B027-45CB-9640-2AD7EF5B11D7}" type="parTrans" cxnId="{B512702B-84C5-48B4-81DB-F950A20DC572}">
      <dgm:prSet/>
      <dgm:spPr/>
      <dgm:t>
        <a:bodyPr/>
        <a:lstStyle/>
        <a:p>
          <a:endParaRPr lang="en-US"/>
        </a:p>
      </dgm:t>
    </dgm:pt>
    <dgm:pt modelId="{89F32456-74E8-4C57-A79D-1524D5A1802E}" type="sibTrans" cxnId="{B512702B-84C5-48B4-81DB-F950A20DC572}">
      <dgm:prSet/>
      <dgm:spPr/>
      <dgm:t>
        <a:bodyPr/>
        <a:lstStyle/>
        <a:p>
          <a:endParaRPr lang="en-US"/>
        </a:p>
      </dgm:t>
    </dgm:pt>
    <dgm:pt modelId="{24FE68DE-66D3-445E-904F-B983225001BB}">
      <dgm:prSet/>
      <dgm:spPr/>
      <dgm:t>
        <a:bodyPr/>
        <a:lstStyle/>
        <a:p>
          <a:r>
            <a:rPr lang="en-US" dirty="0"/>
            <a:t>What is JUnit? Advantages and Features </a:t>
          </a:r>
        </a:p>
      </dgm:t>
    </dgm:pt>
    <dgm:pt modelId="{E797E3C7-E748-4C53-B148-FFC5E863DC21}" type="parTrans" cxnId="{5A037811-800C-4931-A8EF-6878AF9C13E5}">
      <dgm:prSet/>
      <dgm:spPr/>
      <dgm:t>
        <a:bodyPr/>
        <a:lstStyle/>
        <a:p>
          <a:endParaRPr lang="en-US"/>
        </a:p>
      </dgm:t>
    </dgm:pt>
    <dgm:pt modelId="{D784A472-175E-41ED-BE26-880B345E6BB3}" type="sibTrans" cxnId="{5A037811-800C-4931-A8EF-6878AF9C13E5}">
      <dgm:prSet/>
      <dgm:spPr/>
      <dgm:t>
        <a:bodyPr/>
        <a:lstStyle/>
        <a:p>
          <a:endParaRPr lang="en-US"/>
        </a:p>
      </dgm:t>
    </dgm:pt>
    <dgm:pt modelId="{9B31D89F-6670-4F78-8209-E0A39D95DB25}">
      <dgm:prSet/>
      <dgm:spPr/>
      <dgm:t>
        <a:bodyPr/>
        <a:lstStyle/>
        <a:p>
          <a:r>
            <a:rPr lang="en-US" dirty="0"/>
            <a:t>The JUnit Framework</a:t>
          </a:r>
        </a:p>
      </dgm:t>
    </dgm:pt>
    <dgm:pt modelId="{0F4AE705-EC3D-4542-B86C-A427294AFD38}" type="parTrans" cxnId="{04B91B1A-40E8-484A-AA93-4E0077886EBE}">
      <dgm:prSet/>
      <dgm:spPr/>
      <dgm:t>
        <a:bodyPr/>
        <a:lstStyle/>
        <a:p>
          <a:endParaRPr lang="en-US"/>
        </a:p>
      </dgm:t>
    </dgm:pt>
    <dgm:pt modelId="{FBFE38A0-7214-4EAA-A58C-46ECA68E4131}" type="sibTrans" cxnId="{04B91B1A-40E8-484A-AA93-4E0077886EBE}">
      <dgm:prSet/>
      <dgm:spPr/>
      <dgm:t>
        <a:bodyPr/>
        <a:lstStyle/>
        <a:p>
          <a:endParaRPr lang="en-US"/>
        </a:p>
      </dgm:t>
    </dgm:pt>
    <dgm:pt modelId="{86E4FBB0-D518-40ED-9DEC-023CE4ED1EE7}">
      <dgm:prSet/>
      <dgm:spPr/>
      <dgm:t>
        <a:bodyPr/>
        <a:lstStyle/>
        <a:p>
          <a:r>
            <a:rPr lang="en-US" dirty="0"/>
            <a:t>How to setup JUnit</a:t>
          </a:r>
        </a:p>
      </dgm:t>
    </dgm:pt>
    <dgm:pt modelId="{827EAF33-626D-4874-BD4B-F200724162E9}" type="parTrans" cxnId="{782480F8-C446-4583-A4ED-6ED2AC4F2C6E}">
      <dgm:prSet/>
      <dgm:spPr/>
      <dgm:t>
        <a:bodyPr/>
        <a:lstStyle/>
        <a:p>
          <a:endParaRPr lang="en-US"/>
        </a:p>
      </dgm:t>
    </dgm:pt>
    <dgm:pt modelId="{3A1AD013-D89C-4E5C-903A-D78F8F604D91}" type="sibTrans" cxnId="{782480F8-C446-4583-A4ED-6ED2AC4F2C6E}">
      <dgm:prSet/>
      <dgm:spPr/>
      <dgm:t>
        <a:bodyPr/>
        <a:lstStyle/>
        <a:p>
          <a:endParaRPr lang="en-US"/>
        </a:p>
      </dgm:t>
    </dgm:pt>
    <dgm:pt modelId="{677C1FBC-A568-4141-9EE7-55B3A94E06BF}">
      <dgm:prSet/>
      <dgm:spPr/>
      <dgm:t>
        <a:bodyPr/>
        <a:lstStyle/>
        <a:p>
          <a:r>
            <a:rPr lang="en-US" dirty="0"/>
            <a:t>Run a simple JUnit Program</a:t>
          </a:r>
        </a:p>
      </dgm:t>
    </dgm:pt>
    <dgm:pt modelId="{1C847BB9-D9CC-4058-BB2D-6313DCD54EA0}" type="parTrans" cxnId="{8E67A8FD-58D9-484A-AA37-9FB99E52EB8B}">
      <dgm:prSet/>
      <dgm:spPr/>
      <dgm:t>
        <a:bodyPr/>
        <a:lstStyle/>
        <a:p>
          <a:endParaRPr lang="en-US"/>
        </a:p>
      </dgm:t>
    </dgm:pt>
    <dgm:pt modelId="{DE18876A-7826-43DD-BA0D-8CAA5AC706C4}" type="sibTrans" cxnId="{8E67A8FD-58D9-484A-AA37-9FB99E52EB8B}">
      <dgm:prSet/>
      <dgm:spPr/>
      <dgm:t>
        <a:bodyPr/>
        <a:lstStyle/>
        <a:p>
          <a:endParaRPr lang="en-US"/>
        </a:p>
      </dgm:t>
    </dgm:pt>
    <dgm:pt modelId="{0C1769D1-209A-425D-9915-906CA5EC93B0}">
      <dgm:prSet/>
      <dgm:spPr/>
      <dgm:t>
        <a:bodyPr/>
        <a:lstStyle/>
        <a:p>
          <a:r>
            <a:rPr lang="en-US" dirty="0"/>
            <a:t>JUnit Annotations</a:t>
          </a:r>
        </a:p>
      </dgm:t>
    </dgm:pt>
    <dgm:pt modelId="{76A9D633-C212-4004-AEB0-475BA6388137}" type="parTrans" cxnId="{8E5A4B0F-D35E-4344-88AC-77259E761CCC}">
      <dgm:prSet/>
      <dgm:spPr/>
      <dgm:t>
        <a:bodyPr/>
        <a:lstStyle/>
        <a:p>
          <a:endParaRPr lang="en-US"/>
        </a:p>
      </dgm:t>
    </dgm:pt>
    <dgm:pt modelId="{8C1F848F-E66C-4EB8-B9A3-98B054F2BCF6}" type="sibTrans" cxnId="{8E5A4B0F-D35E-4344-88AC-77259E761CCC}">
      <dgm:prSet/>
      <dgm:spPr/>
      <dgm:t>
        <a:bodyPr/>
        <a:lstStyle/>
        <a:p>
          <a:endParaRPr lang="en-US"/>
        </a:p>
      </dgm:t>
    </dgm:pt>
    <dgm:pt modelId="{0588157C-9D49-4994-90EC-17DC005D1BC2}">
      <dgm:prSet/>
      <dgm:spPr/>
      <dgm:t>
        <a:bodyPr/>
        <a:lstStyle/>
        <a:p>
          <a:r>
            <a:rPr lang="en-US" dirty="0"/>
            <a:t>JUnit Assert Statements</a:t>
          </a:r>
        </a:p>
      </dgm:t>
    </dgm:pt>
    <dgm:pt modelId="{042A61FA-E6A7-4DCB-B27A-199031495694}" type="parTrans" cxnId="{A841460A-3E6F-4EDB-AE64-9DB84BCE87F6}">
      <dgm:prSet/>
      <dgm:spPr/>
      <dgm:t>
        <a:bodyPr/>
        <a:lstStyle/>
        <a:p>
          <a:endParaRPr lang="en-US"/>
        </a:p>
      </dgm:t>
    </dgm:pt>
    <dgm:pt modelId="{083E3BEF-7863-4585-82AE-48BF3911BF36}" type="sibTrans" cxnId="{A841460A-3E6F-4EDB-AE64-9DB84BCE87F6}">
      <dgm:prSet/>
      <dgm:spPr/>
      <dgm:t>
        <a:bodyPr/>
        <a:lstStyle/>
        <a:p>
          <a:endParaRPr lang="en-US"/>
        </a:p>
      </dgm:t>
    </dgm:pt>
    <dgm:pt modelId="{2A3260F0-ED45-4EDE-9828-BDA5342F6882}">
      <dgm:prSet/>
      <dgm:spPr/>
      <dgm:t>
        <a:bodyPr/>
        <a:lstStyle/>
        <a:p>
          <a:r>
            <a:rPr lang="en-US" dirty="0"/>
            <a:t>JUnit Test Suite</a:t>
          </a:r>
        </a:p>
      </dgm:t>
    </dgm:pt>
    <dgm:pt modelId="{2573EF33-15BF-4691-BAC0-B6C6ABD893DE}" type="parTrans" cxnId="{E4657DF6-9103-4555-A4B9-8415F3D82BB2}">
      <dgm:prSet/>
      <dgm:spPr/>
      <dgm:t>
        <a:bodyPr/>
        <a:lstStyle/>
        <a:p>
          <a:endParaRPr lang="en-US"/>
        </a:p>
      </dgm:t>
    </dgm:pt>
    <dgm:pt modelId="{889A3D92-5661-42DC-B4AC-9CD754E2131E}" type="sibTrans" cxnId="{E4657DF6-9103-4555-A4B9-8415F3D82BB2}">
      <dgm:prSet/>
      <dgm:spPr/>
      <dgm:t>
        <a:bodyPr/>
        <a:lstStyle/>
        <a:p>
          <a:endParaRPr lang="en-US"/>
        </a:p>
      </dgm:t>
    </dgm:pt>
    <dgm:pt modelId="{C0824AF3-643B-4547-BF7A-C35EF30DE1AE}" type="pres">
      <dgm:prSet presAssocID="{D75086CE-1920-4CA8-95B9-4ECFACF8AC09}" presName="vert0" presStyleCnt="0">
        <dgm:presLayoutVars>
          <dgm:dir/>
          <dgm:animOne val="branch"/>
          <dgm:animLvl val="lvl"/>
        </dgm:presLayoutVars>
      </dgm:prSet>
      <dgm:spPr/>
    </dgm:pt>
    <dgm:pt modelId="{20BA079D-5BC6-40C2-8723-A37BECB80926}" type="pres">
      <dgm:prSet presAssocID="{405F9477-7F95-4E17-9124-BEAA16209706}" presName="thickLine" presStyleLbl="alignNode1" presStyleIdx="0" presStyleCnt="9"/>
      <dgm:spPr/>
    </dgm:pt>
    <dgm:pt modelId="{8D0DEAD9-13B7-4D2D-AB17-073AA190571C}" type="pres">
      <dgm:prSet presAssocID="{405F9477-7F95-4E17-9124-BEAA16209706}" presName="horz1" presStyleCnt="0"/>
      <dgm:spPr/>
    </dgm:pt>
    <dgm:pt modelId="{05379D7D-622B-47F6-A488-3E7539A6BDFF}" type="pres">
      <dgm:prSet presAssocID="{405F9477-7F95-4E17-9124-BEAA16209706}" presName="tx1" presStyleLbl="revTx" presStyleIdx="0" presStyleCnt="9"/>
      <dgm:spPr/>
    </dgm:pt>
    <dgm:pt modelId="{F1D63DC2-C82D-4D46-9752-FEBE2A8918D8}" type="pres">
      <dgm:prSet presAssocID="{405F9477-7F95-4E17-9124-BEAA16209706}" presName="vert1" presStyleCnt="0"/>
      <dgm:spPr/>
    </dgm:pt>
    <dgm:pt modelId="{9F4719CF-F240-466C-A619-1E19A191154C}" type="pres">
      <dgm:prSet presAssocID="{E49427AA-85BE-4DF5-9314-C96E9981FBAA}" presName="thickLine" presStyleLbl="alignNode1" presStyleIdx="1" presStyleCnt="9"/>
      <dgm:spPr/>
    </dgm:pt>
    <dgm:pt modelId="{1B365240-EE8D-4959-B1CE-87AD6345A2C2}" type="pres">
      <dgm:prSet presAssocID="{E49427AA-85BE-4DF5-9314-C96E9981FBAA}" presName="horz1" presStyleCnt="0"/>
      <dgm:spPr/>
    </dgm:pt>
    <dgm:pt modelId="{239B8370-97E3-4791-8991-E4DB0AA260BD}" type="pres">
      <dgm:prSet presAssocID="{E49427AA-85BE-4DF5-9314-C96E9981FBAA}" presName="tx1" presStyleLbl="revTx" presStyleIdx="1" presStyleCnt="9"/>
      <dgm:spPr/>
    </dgm:pt>
    <dgm:pt modelId="{E0B2DBDB-4F55-47A7-B7DB-2AE469A77668}" type="pres">
      <dgm:prSet presAssocID="{E49427AA-85BE-4DF5-9314-C96E9981FBAA}" presName="vert1" presStyleCnt="0"/>
      <dgm:spPr/>
    </dgm:pt>
    <dgm:pt modelId="{212C7473-C7EE-411F-9A26-2B5274094428}" type="pres">
      <dgm:prSet presAssocID="{24FE68DE-66D3-445E-904F-B983225001BB}" presName="thickLine" presStyleLbl="alignNode1" presStyleIdx="2" presStyleCnt="9"/>
      <dgm:spPr/>
    </dgm:pt>
    <dgm:pt modelId="{2210C658-DE1D-419A-9201-E0C601C8EB9D}" type="pres">
      <dgm:prSet presAssocID="{24FE68DE-66D3-445E-904F-B983225001BB}" presName="horz1" presStyleCnt="0"/>
      <dgm:spPr/>
    </dgm:pt>
    <dgm:pt modelId="{64747E55-33D0-418B-92CB-ADCDD11618D2}" type="pres">
      <dgm:prSet presAssocID="{24FE68DE-66D3-445E-904F-B983225001BB}" presName="tx1" presStyleLbl="revTx" presStyleIdx="2" presStyleCnt="9"/>
      <dgm:spPr/>
    </dgm:pt>
    <dgm:pt modelId="{DF48302C-8EE2-4EF0-ADC5-7CE05ED3A1B3}" type="pres">
      <dgm:prSet presAssocID="{24FE68DE-66D3-445E-904F-B983225001BB}" presName="vert1" presStyleCnt="0"/>
      <dgm:spPr/>
    </dgm:pt>
    <dgm:pt modelId="{B570A790-CE6B-42E5-9695-8FE5F0D660E9}" type="pres">
      <dgm:prSet presAssocID="{9B31D89F-6670-4F78-8209-E0A39D95DB25}" presName="thickLine" presStyleLbl="alignNode1" presStyleIdx="3" presStyleCnt="9"/>
      <dgm:spPr/>
    </dgm:pt>
    <dgm:pt modelId="{8BE687E4-0F42-4434-A484-DDCA41F96EFC}" type="pres">
      <dgm:prSet presAssocID="{9B31D89F-6670-4F78-8209-E0A39D95DB25}" presName="horz1" presStyleCnt="0"/>
      <dgm:spPr/>
    </dgm:pt>
    <dgm:pt modelId="{19B74811-4925-43DE-B228-37F972F9741F}" type="pres">
      <dgm:prSet presAssocID="{9B31D89F-6670-4F78-8209-E0A39D95DB25}" presName="tx1" presStyleLbl="revTx" presStyleIdx="3" presStyleCnt="9"/>
      <dgm:spPr/>
    </dgm:pt>
    <dgm:pt modelId="{2D2EFC78-238A-4932-8FE2-344B314BAC56}" type="pres">
      <dgm:prSet presAssocID="{9B31D89F-6670-4F78-8209-E0A39D95DB25}" presName="vert1" presStyleCnt="0"/>
      <dgm:spPr/>
    </dgm:pt>
    <dgm:pt modelId="{46199A2F-5E1E-46FB-9E09-1C1F6CC4DF32}" type="pres">
      <dgm:prSet presAssocID="{86E4FBB0-D518-40ED-9DEC-023CE4ED1EE7}" presName="thickLine" presStyleLbl="alignNode1" presStyleIdx="4" presStyleCnt="9"/>
      <dgm:spPr/>
    </dgm:pt>
    <dgm:pt modelId="{E9F8A627-3CF7-4FDA-8BFF-62379C9532F9}" type="pres">
      <dgm:prSet presAssocID="{86E4FBB0-D518-40ED-9DEC-023CE4ED1EE7}" presName="horz1" presStyleCnt="0"/>
      <dgm:spPr/>
    </dgm:pt>
    <dgm:pt modelId="{F91234BB-CA7F-471D-B463-40AAEE75C64B}" type="pres">
      <dgm:prSet presAssocID="{86E4FBB0-D518-40ED-9DEC-023CE4ED1EE7}" presName="tx1" presStyleLbl="revTx" presStyleIdx="4" presStyleCnt="9"/>
      <dgm:spPr/>
    </dgm:pt>
    <dgm:pt modelId="{CEF78636-1C70-4B9E-A0F9-5FD2456E6B23}" type="pres">
      <dgm:prSet presAssocID="{86E4FBB0-D518-40ED-9DEC-023CE4ED1EE7}" presName="vert1" presStyleCnt="0"/>
      <dgm:spPr/>
    </dgm:pt>
    <dgm:pt modelId="{E079D3C8-D3F7-4E64-B6C6-A348ADE3EA1B}" type="pres">
      <dgm:prSet presAssocID="{677C1FBC-A568-4141-9EE7-55B3A94E06BF}" presName="thickLine" presStyleLbl="alignNode1" presStyleIdx="5" presStyleCnt="9"/>
      <dgm:spPr/>
    </dgm:pt>
    <dgm:pt modelId="{E6D1C103-DA3B-40A5-949C-10FF75CE6B74}" type="pres">
      <dgm:prSet presAssocID="{677C1FBC-A568-4141-9EE7-55B3A94E06BF}" presName="horz1" presStyleCnt="0"/>
      <dgm:spPr/>
    </dgm:pt>
    <dgm:pt modelId="{A168C032-D34B-4EA7-8695-7E829419554C}" type="pres">
      <dgm:prSet presAssocID="{677C1FBC-A568-4141-9EE7-55B3A94E06BF}" presName="tx1" presStyleLbl="revTx" presStyleIdx="5" presStyleCnt="9"/>
      <dgm:spPr/>
    </dgm:pt>
    <dgm:pt modelId="{D396EEF2-A4D4-4DE7-938D-FAC16D9C118E}" type="pres">
      <dgm:prSet presAssocID="{677C1FBC-A568-4141-9EE7-55B3A94E06BF}" presName="vert1" presStyleCnt="0"/>
      <dgm:spPr/>
    </dgm:pt>
    <dgm:pt modelId="{70E58DDE-8ED1-46D4-B9C0-A1670DC848AD}" type="pres">
      <dgm:prSet presAssocID="{0C1769D1-209A-425D-9915-906CA5EC93B0}" presName="thickLine" presStyleLbl="alignNode1" presStyleIdx="6" presStyleCnt="9"/>
      <dgm:spPr/>
    </dgm:pt>
    <dgm:pt modelId="{CD8D6832-FC9D-4CFC-AE0D-7E07AB2C44DB}" type="pres">
      <dgm:prSet presAssocID="{0C1769D1-209A-425D-9915-906CA5EC93B0}" presName="horz1" presStyleCnt="0"/>
      <dgm:spPr/>
    </dgm:pt>
    <dgm:pt modelId="{E9CF06D8-0774-46E2-9F3C-A82AD80EB5F9}" type="pres">
      <dgm:prSet presAssocID="{0C1769D1-209A-425D-9915-906CA5EC93B0}" presName="tx1" presStyleLbl="revTx" presStyleIdx="6" presStyleCnt="9"/>
      <dgm:spPr/>
    </dgm:pt>
    <dgm:pt modelId="{5192C2E5-F257-4417-92C2-59FD68C06804}" type="pres">
      <dgm:prSet presAssocID="{0C1769D1-209A-425D-9915-906CA5EC93B0}" presName="vert1" presStyleCnt="0"/>
      <dgm:spPr/>
    </dgm:pt>
    <dgm:pt modelId="{34055124-2E1D-4B6E-9A94-5E03EF2027C6}" type="pres">
      <dgm:prSet presAssocID="{0588157C-9D49-4994-90EC-17DC005D1BC2}" presName="thickLine" presStyleLbl="alignNode1" presStyleIdx="7" presStyleCnt="9"/>
      <dgm:spPr/>
    </dgm:pt>
    <dgm:pt modelId="{207910CA-5089-498B-955C-DAF4FD026A1D}" type="pres">
      <dgm:prSet presAssocID="{0588157C-9D49-4994-90EC-17DC005D1BC2}" presName="horz1" presStyleCnt="0"/>
      <dgm:spPr/>
    </dgm:pt>
    <dgm:pt modelId="{32302C36-C1FD-4B59-A3EA-8B6B9BB5D5E3}" type="pres">
      <dgm:prSet presAssocID="{0588157C-9D49-4994-90EC-17DC005D1BC2}" presName="tx1" presStyleLbl="revTx" presStyleIdx="7" presStyleCnt="9"/>
      <dgm:spPr/>
    </dgm:pt>
    <dgm:pt modelId="{37BAF954-4064-4014-8DE1-739D01171425}" type="pres">
      <dgm:prSet presAssocID="{0588157C-9D49-4994-90EC-17DC005D1BC2}" presName="vert1" presStyleCnt="0"/>
      <dgm:spPr/>
    </dgm:pt>
    <dgm:pt modelId="{38C9D58E-8EA0-49A8-A1A4-0AEA682F5AFB}" type="pres">
      <dgm:prSet presAssocID="{2A3260F0-ED45-4EDE-9828-BDA5342F6882}" presName="thickLine" presStyleLbl="alignNode1" presStyleIdx="8" presStyleCnt="9"/>
      <dgm:spPr/>
    </dgm:pt>
    <dgm:pt modelId="{BF4C33D3-A466-457C-8503-93DC24E1D304}" type="pres">
      <dgm:prSet presAssocID="{2A3260F0-ED45-4EDE-9828-BDA5342F6882}" presName="horz1" presStyleCnt="0"/>
      <dgm:spPr/>
    </dgm:pt>
    <dgm:pt modelId="{52B5A579-F452-4192-931A-01D72D391246}" type="pres">
      <dgm:prSet presAssocID="{2A3260F0-ED45-4EDE-9828-BDA5342F6882}" presName="tx1" presStyleLbl="revTx" presStyleIdx="8" presStyleCnt="9"/>
      <dgm:spPr/>
    </dgm:pt>
    <dgm:pt modelId="{E00A5E99-9A7D-4B72-B114-D94A3C891A61}" type="pres">
      <dgm:prSet presAssocID="{2A3260F0-ED45-4EDE-9828-BDA5342F6882}" presName="vert1" presStyleCnt="0"/>
      <dgm:spPr/>
    </dgm:pt>
  </dgm:ptLst>
  <dgm:cxnLst>
    <dgm:cxn modelId="{6EA62708-2F29-41D4-A5B5-FD552C0115ED}" type="presOf" srcId="{9B31D89F-6670-4F78-8209-E0A39D95DB25}" destId="{19B74811-4925-43DE-B228-37F972F9741F}" srcOrd="0" destOrd="0" presId="urn:microsoft.com/office/officeart/2008/layout/LinedList"/>
    <dgm:cxn modelId="{B3CDA709-467D-47E5-B005-DD80C9A7525B}" type="presOf" srcId="{2A3260F0-ED45-4EDE-9828-BDA5342F6882}" destId="{52B5A579-F452-4192-931A-01D72D391246}" srcOrd="0" destOrd="0" presId="urn:microsoft.com/office/officeart/2008/layout/LinedList"/>
    <dgm:cxn modelId="{A841460A-3E6F-4EDB-AE64-9DB84BCE87F6}" srcId="{D75086CE-1920-4CA8-95B9-4ECFACF8AC09}" destId="{0588157C-9D49-4994-90EC-17DC005D1BC2}" srcOrd="7" destOrd="0" parTransId="{042A61FA-E6A7-4DCB-B27A-199031495694}" sibTransId="{083E3BEF-7863-4585-82AE-48BF3911BF36}"/>
    <dgm:cxn modelId="{D8A0940A-ABE1-47B8-AA64-7B0EC82A4F4B}" type="presOf" srcId="{24FE68DE-66D3-445E-904F-B983225001BB}" destId="{64747E55-33D0-418B-92CB-ADCDD11618D2}" srcOrd="0" destOrd="0" presId="urn:microsoft.com/office/officeart/2008/layout/LinedList"/>
    <dgm:cxn modelId="{8E5A4B0F-D35E-4344-88AC-77259E761CCC}" srcId="{D75086CE-1920-4CA8-95B9-4ECFACF8AC09}" destId="{0C1769D1-209A-425D-9915-906CA5EC93B0}" srcOrd="6" destOrd="0" parTransId="{76A9D633-C212-4004-AEB0-475BA6388137}" sibTransId="{8C1F848F-E66C-4EB8-B9A3-98B054F2BCF6}"/>
    <dgm:cxn modelId="{5A037811-800C-4931-A8EF-6878AF9C13E5}" srcId="{D75086CE-1920-4CA8-95B9-4ECFACF8AC09}" destId="{24FE68DE-66D3-445E-904F-B983225001BB}" srcOrd="2" destOrd="0" parTransId="{E797E3C7-E748-4C53-B148-FFC5E863DC21}" sibTransId="{D784A472-175E-41ED-BE26-880B345E6BB3}"/>
    <dgm:cxn modelId="{C9D3C013-F33F-4D43-BE9D-A9964F97B8B8}" type="presOf" srcId="{E49427AA-85BE-4DF5-9314-C96E9981FBAA}" destId="{239B8370-97E3-4791-8991-E4DB0AA260BD}" srcOrd="0" destOrd="0" presId="urn:microsoft.com/office/officeart/2008/layout/LinedList"/>
    <dgm:cxn modelId="{B5D13114-2F28-4DC2-AA09-FDA945A878FA}" type="presOf" srcId="{86E4FBB0-D518-40ED-9DEC-023CE4ED1EE7}" destId="{F91234BB-CA7F-471D-B463-40AAEE75C64B}" srcOrd="0" destOrd="0" presId="urn:microsoft.com/office/officeart/2008/layout/LinedList"/>
    <dgm:cxn modelId="{04B91B1A-40E8-484A-AA93-4E0077886EBE}" srcId="{D75086CE-1920-4CA8-95B9-4ECFACF8AC09}" destId="{9B31D89F-6670-4F78-8209-E0A39D95DB25}" srcOrd="3" destOrd="0" parTransId="{0F4AE705-EC3D-4542-B86C-A427294AFD38}" sibTransId="{FBFE38A0-7214-4EAA-A58C-46ECA68E4131}"/>
    <dgm:cxn modelId="{90E0051D-003E-425F-9632-87F778D6715A}" type="presOf" srcId="{677C1FBC-A568-4141-9EE7-55B3A94E06BF}" destId="{A168C032-D34B-4EA7-8695-7E829419554C}" srcOrd="0" destOrd="0" presId="urn:microsoft.com/office/officeart/2008/layout/LinedList"/>
    <dgm:cxn modelId="{B512702B-84C5-48B4-81DB-F950A20DC572}" srcId="{D75086CE-1920-4CA8-95B9-4ECFACF8AC09}" destId="{E49427AA-85BE-4DF5-9314-C96E9981FBAA}" srcOrd="1" destOrd="0" parTransId="{FA2E4DF8-B027-45CB-9640-2AD7EF5B11D7}" sibTransId="{89F32456-74E8-4C57-A79D-1524D5A1802E}"/>
    <dgm:cxn modelId="{34EBB34C-13D2-45FF-8BA8-A6BA474F7B07}" srcId="{D75086CE-1920-4CA8-95B9-4ECFACF8AC09}" destId="{405F9477-7F95-4E17-9124-BEAA16209706}" srcOrd="0" destOrd="0" parTransId="{B29C22B3-486C-47BF-A74A-D1F80DA7E848}" sibTransId="{986B6A19-43DD-4C22-ACF6-94BC14D07ADF}"/>
    <dgm:cxn modelId="{22C0374D-70D6-4FAD-93E2-25A8CC8EAB5B}" type="presOf" srcId="{0C1769D1-209A-425D-9915-906CA5EC93B0}" destId="{E9CF06D8-0774-46E2-9F3C-A82AD80EB5F9}" srcOrd="0" destOrd="0" presId="urn:microsoft.com/office/officeart/2008/layout/LinedList"/>
    <dgm:cxn modelId="{8141678E-AE02-459E-AE1D-07EACEC3DC20}" type="presOf" srcId="{D75086CE-1920-4CA8-95B9-4ECFACF8AC09}" destId="{C0824AF3-643B-4547-BF7A-C35EF30DE1AE}" srcOrd="0" destOrd="0" presId="urn:microsoft.com/office/officeart/2008/layout/LinedList"/>
    <dgm:cxn modelId="{90550799-0801-49C8-9392-B0DFFD5FCE26}" type="presOf" srcId="{405F9477-7F95-4E17-9124-BEAA16209706}" destId="{05379D7D-622B-47F6-A488-3E7539A6BDFF}" srcOrd="0" destOrd="0" presId="urn:microsoft.com/office/officeart/2008/layout/LinedList"/>
    <dgm:cxn modelId="{4D40D1D8-346A-4361-80E4-7C5B95C1E846}" type="presOf" srcId="{0588157C-9D49-4994-90EC-17DC005D1BC2}" destId="{32302C36-C1FD-4B59-A3EA-8B6B9BB5D5E3}" srcOrd="0" destOrd="0" presId="urn:microsoft.com/office/officeart/2008/layout/LinedList"/>
    <dgm:cxn modelId="{E4657DF6-9103-4555-A4B9-8415F3D82BB2}" srcId="{D75086CE-1920-4CA8-95B9-4ECFACF8AC09}" destId="{2A3260F0-ED45-4EDE-9828-BDA5342F6882}" srcOrd="8" destOrd="0" parTransId="{2573EF33-15BF-4691-BAC0-B6C6ABD893DE}" sibTransId="{889A3D92-5661-42DC-B4AC-9CD754E2131E}"/>
    <dgm:cxn modelId="{782480F8-C446-4583-A4ED-6ED2AC4F2C6E}" srcId="{D75086CE-1920-4CA8-95B9-4ECFACF8AC09}" destId="{86E4FBB0-D518-40ED-9DEC-023CE4ED1EE7}" srcOrd="4" destOrd="0" parTransId="{827EAF33-626D-4874-BD4B-F200724162E9}" sibTransId="{3A1AD013-D89C-4E5C-903A-D78F8F604D91}"/>
    <dgm:cxn modelId="{8E67A8FD-58D9-484A-AA37-9FB99E52EB8B}" srcId="{D75086CE-1920-4CA8-95B9-4ECFACF8AC09}" destId="{677C1FBC-A568-4141-9EE7-55B3A94E06BF}" srcOrd="5" destOrd="0" parTransId="{1C847BB9-D9CC-4058-BB2D-6313DCD54EA0}" sibTransId="{DE18876A-7826-43DD-BA0D-8CAA5AC706C4}"/>
    <dgm:cxn modelId="{B3C5985A-3AE7-4A4A-9215-C0ABD6C8E5D7}" type="presParOf" srcId="{C0824AF3-643B-4547-BF7A-C35EF30DE1AE}" destId="{20BA079D-5BC6-40C2-8723-A37BECB80926}" srcOrd="0" destOrd="0" presId="urn:microsoft.com/office/officeart/2008/layout/LinedList"/>
    <dgm:cxn modelId="{8ECBF633-6F1B-418B-A234-9CEE2A988C5A}" type="presParOf" srcId="{C0824AF3-643B-4547-BF7A-C35EF30DE1AE}" destId="{8D0DEAD9-13B7-4D2D-AB17-073AA190571C}" srcOrd="1" destOrd="0" presId="urn:microsoft.com/office/officeart/2008/layout/LinedList"/>
    <dgm:cxn modelId="{FFBDA27A-558E-4A0C-848F-7DBECA2B2131}" type="presParOf" srcId="{8D0DEAD9-13B7-4D2D-AB17-073AA190571C}" destId="{05379D7D-622B-47F6-A488-3E7539A6BDFF}" srcOrd="0" destOrd="0" presId="urn:microsoft.com/office/officeart/2008/layout/LinedList"/>
    <dgm:cxn modelId="{4E72B050-7131-47D4-8F44-B4B96E012343}" type="presParOf" srcId="{8D0DEAD9-13B7-4D2D-AB17-073AA190571C}" destId="{F1D63DC2-C82D-4D46-9752-FEBE2A8918D8}" srcOrd="1" destOrd="0" presId="urn:microsoft.com/office/officeart/2008/layout/LinedList"/>
    <dgm:cxn modelId="{9C6BE3C8-CF19-4B28-B87C-9E1F67E79F3A}" type="presParOf" srcId="{C0824AF3-643B-4547-BF7A-C35EF30DE1AE}" destId="{9F4719CF-F240-466C-A619-1E19A191154C}" srcOrd="2" destOrd="0" presId="urn:microsoft.com/office/officeart/2008/layout/LinedList"/>
    <dgm:cxn modelId="{60A50C19-65D2-4972-BB46-8BCD9C079B2D}" type="presParOf" srcId="{C0824AF3-643B-4547-BF7A-C35EF30DE1AE}" destId="{1B365240-EE8D-4959-B1CE-87AD6345A2C2}" srcOrd="3" destOrd="0" presId="urn:microsoft.com/office/officeart/2008/layout/LinedList"/>
    <dgm:cxn modelId="{98E75280-BB31-423C-AA70-7DB56874BE6D}" type="presParOf" srcId="{1B365240-EE8D-4959-B1CE-87AD6345A2C2}" destId="{239B8370-97E3-4791-8991-E4DB0AA260BD}" srcOrd="0" destOrd="0" presId="urn:microsoft.com/office/officeart/2008/layout/LinedList"/>
    <dgm:cxn modelId="{0BCA5D4C-79DD-49B2-8B4E-F4A2BFFC7AD4}" type="presParOf" srcId="{1B365240-EE8D-4959-B1CE-87AD6345A2C2}" destId="{E0B2DBDB-4F55-47A7-B7DB-2AE469A77668}" srcOrd="1" destOrd="0" presId="urn:microsoft.com/office/officeart/2008/layout/LinedList"/>
    <dgm:cxn modelId="{907B6709-AFC6-4111-A4B4-F2A3C2CF05AE}" type="presParOf" srcId="{C0824AF3-643B-4547-BF7A-C35EF30DE1AE}" destId="{212C7473-C7EE-411F-9A26-2B5274094428}" srcOrd="4" destOrd="0" presId="urn:microsoft.com/office/officeart/2008/layout/LinedList"/>
    <dgm:cxn modelId="{C0C96BE7-F77B-496C-8907-D33E90D65391}" type="presParOf" srcId="{C0824AF3-643B-4547-BF7A-C35EF30DE1AE}" destId="{2210C658-DE1D-419A-9201-E0C601C8EB9D}" srcOrd="5" destOrd="0" presId="urn:microsoft.com/office/officeart/2008/layout/LinedList"/>
    <dgm:cxn modelId="{0F8DFB0F-229A-472D-A50F-1729F565C877}" type="presParOf" srcId="{2210C658-DE1D-419A-9201-E0C601C8EB9D}" destId="{64747E55-33D0-418B-92CB-ADCDD11618D2}" srcOrd="0" destOrd="0" presId="urn:microsoft.com/office/officeart/2008/layout/LinedList"/>
    <dgm:cxn modelId="{4A26FF8A-24C2-450B-9A21-AF4A9F08296E}" type="presParOf" srcId="{2210C658-DE1D-419A-9201-E0C601C8EB9D}" destId="{DF48302C-8EE2-4EF0-ADC5-7CE05ED3A1B3}" srcOrd="1" destOrd="0" presId="urn:microsoft.com/office/officeart/2008/layout/LinedList"/>
    <dgm:cxn modelId="{1B7C6FBC-F5A8-4856-AE1A-6AE3D98D6680}" type="presParOf" srcId="{C0824AF3-643B-4547-BF7A-C35EF30DE1AE}" destId="{B570A790-CE6B-42E5-9695-8FE5F0D660E9}" srcOrd="6" destOrd="0" presId="urn:microsoft.com/office/officeart/2008/layout/LinedList"/>
    <dgm:cxn modelId="{13E2B45D-5A7C-46DA-BB30-C4B0C11571D8}" type="presParOf" srcId="{C0824AF3-643B-4547-BF7A-C35EF30DE1AE}" destId="{8BE687E4-0F42-4434-A484-DDCA41F96EFC}" srcOrd="7" destOrd="0" presId="urn:microsoft.com/office/officeart/2008/layout/LinedList"/>
    <dgm:cxn modelId="{305CFCBF-176D-4672-8F52-27728788F0F7}" type="presParOf" srcId="{8BE687E4-0F42-4434-A484-DDCA41F96EFC}" destId="{19B74811-4925-43DE-B228-37F972F9741F}" srcOrd="0" destOrd="0" presId="urn:microsoft.com/office/officeart/2008/layout/LinedList"/>
    <dgm:cxn modelId="{B24A0F4F-2E3C-47B8-B834-7AFC08B4E6D5}" type="presParOf" srcId="{8BE687E4-0F42-4434-A484-DDCA41F96EFC}" destId="{2D2EFC78-238A-4932-8FE2-344B314BAC56}" srcOrd="1" destOrd="0" presId="urn:microsoft.com/office/officeart/2008/layout/LinedList"/>
    <dgm:cxn modelId="{77489CDF-C0EB-4BCB-BD69-DDF5A3DF2113}" type="presParOf" srcId="{C0824AF3-643B-4547-BF7A-C35EF30DE1AE}" destId="{46199A2F-5E1E-46FB-9E09-1C1F6CC4DF32}" srcOrd="8" destOrd="0" presId="urn:microsoft.com/office/officeart/2008/layout/LinedList"/>
    <dgm:cxn modelId="{716C1C98-E704-4B91-92D1-B088045A70F9}" type="presParOf" srcId="{C0824AF3-643B-4547-BF7A-C35EF30DE1AE}" destId="{E9F8A627-3CF7-4FDA-8BFF-62379C9532F9}" srcOrd="9" destOrd="0" presId="urn:microsoft.com/office/officeart/2008/layout/LinedList"/>
    <dgm:cxn modelId="{45E88DFA-AD82-4DC0-9A1A-E0607E4A9D97}" type="presParOf" srcId="{E9F8A627-3CF7-4FDA-8BFF-62379C9532F9}" destId="{F91234BB-CA7F-471D-B463-40AAEE75C64B}" srcOrd="0" destOrd="0" presId="urn:microsoft.com/office/officeart/2008/layout/LinedList"/>
    <dgm:cxn modelId="{3B2168C8-6044-4BFC-909C-00CB38C8BC17}" type="presParOf" srcId="{E9F8A627-3CF7-4FDA-8BFF-62379C9532F9}" destId="{CEF78636-1C70-4B9E-A0F9-5FD2456E6B23}" srcOrd="1" destOrd="0" presId="urn:microsoft.com/office/officeart/2008/layout/LinedList"/>
    <dgm:cxn modelId="{FDBDC613-DF8D-4C48-B5CD-C8FA25C5432F}" type="presParOf" srcId="{C0824AF3-643B-4547-BF7A-C35EF30DE1AE}" destId="{E079D3C8-D3F7-4E64-B6C6-A348ADE3EA1B}" srcOrd="10" destOrd="0" presId="urn:microsoft.com/office/officeart/2008/layout/LinedList"/>
    <dgm:cxn modelId="{FF14FB26-D20B-4400-AF62-B3256F2340DE}" type="presParOf" srcId="{C0824AF3-643B-4547-BF7A-C35EF30DE1AE}" destId="{E6D1C103-DA3B-40A5-949C-10FF75CE6B74}" srcOrd="11" destOrd="0" presId="urn:microsoft.com/office/officeart/2008/layout/LinedList"/>
    <dgm:cxn modelId="{EF741297-B15C-425E-8ECF-24A529EC7D2D}" type="presParOf" srcId="{E6D1C103-DA3B-40A5-949C-10FF75CE6B74}" destId="{A168C032-D34B-4EA7-8695-7E829419554C}" srcOrd="0" destOrd="0" presId="urn:microsoft.com/office/officeart/2008/layout/LinedList"/>
    <dgm:cxn modelId="{1B2D1C15-77A7-4B8A-90C2-20D6B79CAA35}" type="presParOf" srcId="{E6D1C103-DA3B-40A5-949C-10FF75CE6B74}" destId="{D396EEF2-A4D4-4DE7-938D-FAC16D9C118E}" srcOrd="1" destOrd="0" presId="urn:microsoft.com/office/officeart/2008/layout/LinedList"/>
    <dgm:cxn modelId="{505FE48C-45BC-4EEA-8196-5F5036E0F6D8}" type="presParOf" srcId="{C0824AF3-643B-4547-BF7A-C35EF30DE1AE}" destId="{70E58DDE-8ED1-46D4-B9C0-A1670DC848AD}" srcOrd="12" destOrd="0" presId="urn:microsoft.com/office/officeart/2008/layout/LinedList"/>
    <dgm:cxn modelId="{04EB45E3-7F94-4CAB-B8CF-C0598ABA9CF3}" type="presParOf" srcId="{C0824AF3-643B-4547-BF7A-C35EF30DE1AE}" destId="{CD8D6832-FC9D-4CFC-AE0D-7E07AB2C44DB}" srcOrd="13" destOrd="0" presId="urn:microsoft.com/office/officeart/2008/layout/LinedList"/>
    <dgm:cxn modelId="{383A7B91-AD87-449B-83EB-2F8CCA9942CE}" type="presParOf" srcId="{CD8D6832-FC9D-4CFC-AE0D-7E07AB2C44DB}" destId="{E9CF06D8-0774-46E2-9F3C-A82AD80EB5F9}" srcOrd="0" destOrd="0" presId="urn:microsoft.com/office/officeart/2008/layout/LinedList"/>
    <dgm:cxn modelId="{8AC6E0A1-48F0-43D9-8EBD-ABB3B7D36F73}" type="presParOf" srcId="{CD8D6832-FC9D-4CFC-AE0D-7E07AB2C44DB}" destId="{5192C2E5-F257-4417-92C2-59FD68C06804}" srcOrd="1" destOrd="0" presId="urn:microsoft.com/office/officeart/2008/layout/LinedList"/>
    <dgm:cxn modelId="{4961A4C0-D6E4-4CB5-8B4C-11124120167E}" type="presParOf" srcId="{C0824AF3-643B-4547-BF7A-C35EF30DE1AE}" destId="{34055124-2E1D-4B6E-9A94-5E03EF2027C6}" srcOrd="14" destOrd="0" presId="urn:microsoft.com/office/officeart/2008/layout/LinedList"/>
    <dgm:cxn modelId="{F6FF70FF-F98E-4235-81CF-E2F3C4920E28}" type="presParOf" srcId="{C0824AF3-643B-4547-BF7A-C35EF30DE1AE}" destId="{207910CA-5089-498B-955C-DAF4FD026A1D}" srcOrd="15" destOrd="0" presId="urn:microsoft.com/office/officeart/2008/layout/LinedList"/>
    <dgm:cxn modelId="{A8175BE9-3482-44A9-8ABB-85705B3F2503}" type="presParOf" srcId="{207910CA-5089-498B-955C-DAF4FD026A1D}" destId="{32302C36-C1FD-4B59-A3EA-8B6B9BB5D5E3}" srcOrd="0" destOrd="0" presId="urn:microsoft.com/office/officeart/2008/layout/LinedList"/>
    <dgm:cxn modelId="{A4B108A0-B71D-4EE0-A0CC-3B1A6A30519A}" type="presParOf" srcId="{207910CA-5089-498B-955C-DAF4FD026A1D}" destId="{37BAF954-4064-4014-8DE1-739D01171425}" srcOrd="1" destOrd="0" presId="urn:microsoft.com/office/officeart/2008/layout/LinedList"/>
    <dgm:cxn modelId="{4C51E5CB-480A-4149-AD79-F9516AA4BA36}" type="presParOf" srcId="{C0824AF3-643B-4547-BF7A-C35EF30DE1AE}" destId="{38C9D58E-8EA0-49A8-A1A4-0AEA682F5AFB}" srcOrd="16" destOrd="0" presId="urn:microsoft.com/office/officeart/2008/layout/LinedList"/>
    <dgm:cxn modelId="{9339FE8B-DABA-45A6-A4D5-1E08F6BCD9C1}" type="presParOf" srcId="{C0824AF3-643B-4547-BF7A-C35EF30DE1AE}" destId="{BF4C33D3-A466-457C-8503-93DC24E1D304}" srcOrd="17" destOrd="0" presId="urn:microsoft.com/office/officeart/2008/layout/LinedList"/>
    <dgm:cxn modelId="{1A02EB40-5FA2-42EE-B086-313FA1FE4194}" type="presParOf" srcId="{BF4C33D3-A466-457C-8503-93DC24E1D304}" destId="{52B5A579-F452-4192-931A-01D72D391246}" srcOrd="0" destOrd="0" presId="urn:microsoft.com/office/officeart/2008/layout/LinedList"/>
    <dgm:cxn modelId="{27513556-BB46-46A0-B8CB-CADFFC9FE4CA}" type="presParOf" srcId="{BF4C33D3-A466-457C-8503-93DC24E1D304}" destId="{E00A5E99-9A7D-4B72-B114-D94A3C891A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AC5D6F-2E12-4F39-A53F-FA751C8EC40D}" type="doc">
      <dgm:prSet loTypeId="urn:microsoft.com/office/officeart/2005/8/layout/vList2" loCatId="list" qsTypeId="urn:microsoft.com/office/officeart/2005/8/quickstyle/simple5" qsCatId="simple" csTypeId="urn:microsoft.com/office/officeart/2005/8/colors/accent1_1" csCatId="accent1" phldr="1"/>
      <dgm:spPr/>
      <dgm:t>
        <a:bodyPr/>
        <a:lstStyle/>
        <a:p>
          <a:endParaRPr lang="en-US"/>
        </a:p>
      </dgm:t>
    </dgm:pt>
    <dgm:pt modelId="{AE7166BE-1F9B-4CA8-8C6A-51B88916FA91}">
      <dgm:prSet custT="1"/>
      <dgm:spPr/>
      <dgm:t>
        <a:bodyPr/>
        <a:lstStyle/>
        <a:p>
          <a:r>
            <a:rPr lang="en-US" sz="1800" b="1" dirty="0"/>
            <a:t>Cost-Effective: </a:t>
          </a:r>
          <a:r>
            <a:rPr lang="en-US" sz="1800" dirty="0"/>
            <a:t>Testing any IT project on time helps you to save your money for the long term. In case if the bugs caught in the earlier stage of software testing, it costs less to fix.</a:t>
          </a:r>
        </a:p>
      </dgm:t>
    </dgm:pt>
    <dgm:pt modelId="{11208F52-4536-4C98-9C27-6504FFD83988}" type="parTrans" cxnId="{14839CE0-D193-489A-AED9-C959858DF1AE}">
      <dgm:prSet/>
      <dgm:spPr/>
      <dgm:t>
        <a:bodyPr/>
        <a:lstStyle/>
        <a:p>
          <a:endParaRPr lang="en-US" sz="1800"/>
        </a:p>
      </dgm:t>
    </dgm:pt>
    <dgm:pt modelId="{B1384649-B07A-45D2-AFC1-9D90EBC58168}" type="sibTrans" cxnId="{14839CE0-D193-489A-AED9-C959858DF1AE}">
      <dgm:prSet/>
      <dgm:spPr/>
      <dgm:t>
        <a:bodyPr/>
        <a:lstStyle/>
        <a:p>
          <a:endParaRPr lang="en-US" sz="1800"/>
        </a:p>
      </dgm:t>
    </dgm:pt>
    <dgm:pt modelId="{CC25361C-DA9B-4F5B-8ABD-0A571712776E}">
      <dgm:prSet custT="1"/>
      <dgm:spPr/>
      <dgm:t>
        <a:bodyPr/>
        <a:lstStyle/>
        <a:p>
          <a:r>
            <a:rPr lang="en-US" sz="1800" b="1"/>
            <a:t>Security: </a:t>
          </a:r>
          <a:r>
            <a:rPr lang="en-US" sz="1800"/>
            <a:t>It is the most vulnerable and sensitive benefit of software testing. People are looking for trusted products. It helps in removing risks and problems earlier.</a:t>
          </a:r>
        </a:p>
      </dgm:t>
    </dgm:pt>
    <dgm:pt modelId="{A2C11F47-A39C-4839-AC33-31589BD849F9}" type="parTrans" cxnId="{7EB1833C-9F92-44BF-B03C-3CD4C6310F4D}">
      <dgm:prSet/>
      <dgm:spPr/>
      <dgm:t>
        <a:bodyPr/>
        <a:lstStyle/>
        <a:p>
          <a:endParaRPr lang="en-US" sz="1800"/>
        </a:p>
      </dgm:t>
    </dgm:pt>
    <dgm:pt modelId="{21A858E8-239E-4A95-B5C6-3457F8636F69}" type="sibTrans" cxnId="{7EB1833C-9F92-44BF-B03C-3CD4C6310F4D}">
      <dgm:prSet/>
      <dgm:spPr/>
      <dgm:t>
        <a:bodyPr/>
        <a:lstStyle/>
        <a:p>
          <a:endParaRPr lang="en-US" sz="1800"/>
        </a:p>
      </dgm:t>
    </dgm:pt>
    <dgm:pt modelId="{8A85B0E2-085F-436B-A615-4A83866CEDD2}">
      <dgm:prSet custT="1"/>
      <dgm:spPr/>
      <dgm:t>
        <a:bodyPr/>
        <a:lstStyle/>
        <a:p>
          <a:r>
            <a:rPr lang="en-US" sz="1800" b="1" dirty="0"/>
            <a:t>Product quality: </a:t>
          </a:r>
          <a:r>
            <a:rPr lang="en-US" sz="1800" dirty="0"/>
            <a:t>Testing ensures a quality product is delivered to customers.</a:t>
          </a:r>
        </a:p>
      </dgm:t>
    </dgm:pt>
    <dgm:pt modelId="{D7481A73-6236-4CEE-AAD8-6E56BBB12DBD}" type="parTrans" cxnId="{C4148BB8-0ECE-4CDA-942B-7C577D991E36}">
      <dgm:prSet/>
      <dgm:spPr/>
      <dgm:t>
        <a:bodyPr/>
        <a:lstStyle/>
        <a:p>
          <a:endParaRPr lang="en-US" sz="1800"/>
        </a:p>
      </dgm:t>
    </dgm:pt>
    <dgm:pt modelId="{63DEEBA2-223F-498C-89FF-1D5998681EB3}" type="sibTrans" cxnId="{C4148BB8-0ECE-4CDA-942B-7C577D991E36}">
      <dgm:prSet/>
      <dgm:spPr/>
      <dgm:t>
        <a:bodyPr/>
        <a:lstStyle/>
        <a:p>
          <a:endParaRPr lang="en-US" sz="1800"/>
        </a:p>
      </dgm:t>
    </dgm:pt>
    <dgm:pt modelId="{07C9CD34-0030-446C-A7D7-FBB22DF59191}">
      <dgm:prSet custT="1"/>
      <dgm:spPr/>
      <dgm:t>
        <a:bodyPr/>
        <a:lstStyle/>
        <a:p>
          <a:r>
            <a:rPr lang="en-US" sz="1800" b="1"/>
            <a:t>Customer Satisfaction: </a:t>
          </a:r>
          <a:r>
            <a:rPr lang="en-US" sz="1800"/>
            <a:t>UI/UX Testing ensures the best user experience.</a:t>
          </a:r>
        </a:p>
      </dgm:t>
    </dgm:pt>
    <dgm:pt modelId="{9BD9B752-333B-4513-8263-62299836BF0F}" type="parTrans" cxnId="{698286B0-9CF5-4468-BED5-DC853E519880}">
      <dgm:prSet/>
      <dgm:spPr/>
      <dgm:t>
        <a:bodyPr/>
        <a:lstStyle/>
        <a:p>
          <a:endParaRPr lang="en-US" sz="1800"/>
        </a:p>
      </dgm:t>
    </dgm:pt>
    <dgm:pt modelId="{975BB65E-BF6B-4375-AC7E-B6C51AB403A0}" type="sibTrans" cxnId="{698286B0-9CF5-4468-BED5-DC853E519880}">
      <dgm:prSet/>
      <dgm:spPr/>
      <dgm:t>
        <a:bodyPr/>
        <a:lstStyle/>
        <a:p>
          <a:endParaRPr lang="en-US" sz="1800"/>
        </a:p>
      </dgm:t>
    </dgm:pt>
    <dgm:pt modelId="{EA27A5E0-EB7C-455D-B8AB-7EF63CA16696}">
      <dgm:prSet custT="1"/>
      <dgm:spPr/>
      <dgm:t>
        <a:bodyPr/>
        <a:lstStyle/>
        <a:p>
          <a:r>
            <a:rPr lang="en-US" sz="1800" b="1"/>
            <a:t>Product improvement: </a:t>
          </a:r>
          <a:r>
            <a:rPr lang="en-US" sz="1800"/>
            <a:t>Time consuming but productive activity.</a:t>
          </a:r>
        </a:p>
      </dgm:t>
    </dgm:pt>
    <dgm:pt modelId="{234C9CC0-3866-4BAB-819C-AAFA2B42CA9E}" type="parTrans" cxnId="{FFB12875-C01A-4248-949F-8FA4C8ADBCD7}">
      <dgm:prSet/>
      <dgm:spPr/>
      <dgm:t>
        <a:bodyPr/>
        <a:lstStyle/>
        <a:p>
          <a:endParaRPr lang="en-US" sz="1800"/>
        </a:p>
      </dgm:t>
    </dgm:pt>
    <dgm:pt modelId="{6903A1EA-E495-4C9E-8138-D9B21FA4EB9A}" type="sibTrans" cxnId="{FFB12875-C01A-4248-949F-8FA4C8ADBCD7}">
      <dgm:prSet/>
      <dgm:spPr/>
      <dgm:t>
        <a:bodyPr/>
        <a:lstStyle/>
        <a:p>
          <a:endParaRPr lang="en-US" sz="1800"/>
        </a:p>
      </dgm:t>
    </dgm:pt>
    <dgm:pt modelId="{2B8A79DC-5440-44C6-B7C9-C6AFF5F630DB}">
      <dgm:prSet custT="1"/>
      <dgm:spPr>
        <a:scene3d>
          <a:camera prst="orthographicFront">
            <a:rot lat="0" lon="0" rev="0"/>
          </a:camera>
          <a:lightRig rig="threePt" dir="t">
            <a:rot lat="0" lon="0" rev="19800000"/>
          </a:lightRig>
        </a:scene3d>
      </dgm:spPr>
      <dgm:t>
        <a:bodyPr/>
        <a:lstStyle/>
        <a:p>
          <a:r>
            <a:rPr lang="en-US" sz="1800" b="1"/>
            <a:t>Automated Testing: </a:t>
          </a:r>
          <a:r>
            <a:rPr lang="en-US" sz="1800"/>
            <a:t>Reduce testing time.</a:t>
          </a:r>
        </a:p>
      </dgm:t>
    </dgm:pt>
    <dgm:pt modelId="{57746028-4886-43E5-816F-8907AFDDAD75}" type="parTrans" cxnId="{27CE03D1-C9C2-4795-B42C-B90178333EC2}">
      <dgm:prSet/>
      <dgm:spPr/>
      <dgm:t>
        <a:bodyPr/>
        <a:lstStyle/>
        <a:p>
          <a:endParaRPr lang="en-US" sz="1800"/>
        </a:p>
      </dgm:t>
    </dgm:pt>
    <dgm:pt modelId="{9D54935F-4C40-403A-9E0C-A0905CA87374}" type="sibTrans" cxnId="{27CE03D1-C9C2-4795-B42C-B90178333EC2}">
      <dgm:prSet/>
      <dgm:spPr/>
      <dgm:t>
        <a:bodyPr/>
        <a:lstStyle/>
        <a:p>
          <a:endParaRPr lang="en-US" sz="1800"/>
        </a:p>
      </dgm:t>
    </dgm:pt>
    <dgm:pt modelId="{229724C9-E2DD-48B0-9876-86471FFEA51A}" type="pres">
      <dgm:prSet presAssocID="{7EAC5D6F-2E12-4F39-A53F-FA751C8EC40D}" presName="linear" presStyleCnt="0">
        <dgm:presLayoutVars>
          <dgm:animLvl val="lvl"/>
          <dgm:resizeHandles val="exact"/>
        </dgm:presLayoutVars>
      </dgm:prSet>
      <dgm:spPr/>
    </dgm:pt>
    <dgm:pt modelId="{D94AEA89-A7B2-4B35-9F27-BEE7CEDF9F70}" type="pres">
      <dgm:prSet presAssocID="{AE7166BE-1F9B-4CA8-8C6A-51B88916FA91}" presName="parentText" presStyleLbl="node1" presStyleIdx="0" presStyleCnt="6">
        <dgm:presLayoutVars>
          <dgm:chMax val="0"/>
          <dgm:bulletEnabled val="1"/>
        </dgm:presLayoutVars>
      </dgm:prSet>
      <dgm:spPr/>
    </dgm:pt>
    <dgm:pt modelId="{22E87B44-5101-4816-9251-1A7330F4DE6F}" type="pres">
      <dgm:prSet presAssocID="{B1384649-B07A-45D2-AFC1-9D90EBC58168}" presName="spacer" presStyleCnt="0"/>
      <dgm:spPr/>
    </dgm:pt>
    <dgm:pt modelId="{FD04BAD1-475B-402D-9805-FA0A816E6241}" type="pres">
      <dgm:prSet presAssocID="{CC25361C-DA9B-4F5B-8ABD-0A571712776E}" presName="parentText" presStyleLbl="node1" presStyleIdx="1" presStyleCnt="6">
        <dgm:presLayoutVars>
          <dgm:chMax val="0"/>
          <dgm:bulletEnabled val="1"/>
        </dgm:presLayoutVars>
      </dgm:prSet>
      <dgm:spPr/>
    </dgm:pt>
    <dgm:pt modelId="{472500F5-7CC3-4196-9B33-7764ECEAEC90}" type="pres">
      <dgm:prSet presAssocID="{21A858E8-239E-4A95-B5C6-3457F8636F69}" presName="spacer" presStyleCnt="0"/>
      <dgm:spPr/>
    </dgm:pt>
    <dgm:pt modelId="{59B54918-51D9-47D4-90C7-0F56A88E85BA}" type="pres">
      <dgm:prSet presAssocID="{8A85B0E2-085F-436B-A615-4A83866CEDD2}" presName="parentText" presStyleLbl="node1" presStyleIdx="2" presStyleCnt="6">
        <dgm:presLayoutVars>
          <dgm:chMax val="0"/>
          <dgm:bulletEnabled val="1"/>
        </dgm:presLayoutVars>
      </dgm:prSet>
      <dgm:spPr/>
    </dgm:pt>
    <dgm:pt modelId="{51C0FB9F-B8AB-4416-BB22-A808127B88C8}" type="pres">
      <dgm:prSet presAssocID="{63DEEBA2-223F-498C-89FF-1D5998681EB3}" presName="spacer" presStyleCnt="0"/>
      <dgm:spPr/>
    </dgm:pt>
    <dgm:pt modelId="{B27DB407-9163-4DB4-83B3-42AF30AADC96}" type="pres">
      <dgm:prSet presAssocID="{07C9CD34-0030-446C-A7D7-FBB22DF59191}" presName="parentText" presStyleLbl="node1" presStyleIdx="3" presStyleCnt="6">
        <dgm:presLayoutVars>
          <dgm:chMax val="0"/>
          <dgm:bulletEnabled val="1"/>
        </dgm:presLayoutVars>
      </dgm:prSet>
      <dgm:spPr/>
    </dgm:pt>
    <dgm:pt modelId="{2C69B813-F01D-46DF-9C91-655392847D93}" type="pres">
      <dgm:prSet presAssocID="{975BB65E-BF6B-4375-AC7E-B6C51AB403A0}" presName="spacer" presStyleCnt="0"/>
      <dgm:spPr/>
    </dgm:pt>
    <dgm:pt modelId="{C887C55F-C07A-4FA2-BDBF-4FF8E71C19BB}" type="pres">
      <dgm:prSet presAssocID="{EA27A5E0-EB7C-455D-B8AB-7EF63CA16696}" presName="parentText" presStyleLbl="node1" presStyleIdx="4" presStyleCnt="6">
        <dgm:presLayoutVars>
          <dgm:chMax val="0"/>
          <dgm:bulletEnabled val="1"/>
        </dgm:presLayoutVars>
      </dgm:prSet>
      <dgm:spPr/>
    </dgm:pt>
    <dgm:pt modelId="{60B90987-F48A-4887-B452-D41DCF2FEC08}" type="pres">
      <dgm:prSet presAssocID="{6903A1EA-E495-4C9E-8138-D9B21FA4EB9A}" presName="spacer" presStyleCnt="0"/>
      <dgm:spPr/>
    </dgm:pt>
    <dgm:pt modelId="{A375BD8E-C747-4E82-BD21-E8F7D2C79517}" type="pres">
      <dgm:prSet presAssocID="{2B8A79DC-5440-44C6-B7C9-C6AFF5F630DB}" presName="parentText" presStyleLbl="node1" presStyleIdx="5" presStyleCnt="6">
        <dgm:presLayoutVars>
          <dgm:chMax val="0"/>
          <dgm:bulletEnabled val="1"/>
        </dgm:presLayoutVars>
      </dgm:prSet>
      <dgm:spPr/>
    </dgm:pt>
  </dgm:ptLst>
  <dgm:cxnLst>
    <dgm:cxn modelId="{348B2C03-1E23-422E-A088-833EEFEBA0F7}" type="presOf" srcId="{8A85B0E2-085F-436B-A615-4A83866CEDD2}" destId="{59B54918-51D9-47D4-90C7-0F56A88E85BA}" srcOrd="0" destOrd="0" presId="urn:microsoft.com/office/officeart/2005/8/layout/vList2"/>
    <dgm:cxn modelId="{B129380A-335E-4701-95A8-8CCB57BDFED8}" type="presOf" srcId="{7EAC5D6F-2E12-4F39-A53F-FA751C8EC40D}" destId="{229724C9-E2DD-48B0-9876-86471FFEA51A}" srcOrd="0" destOrd="0" presId="urn:microsoft.com/office/officeart/2005/8/layout/vList2"/>
    <dgm:cxn modelId="{7EB1833C-9F92-44BF-B03C-3CD4C6310F4D}" srcId="{7EAC5D6F-2E12-4F39-A53F-FA751C8EC40D}" destId="{CC25361C-DA9B-4F5B-8ABD-0A571712776E}" srcOrd="1" destOrd="0" parTransId="{A2C11F47-A39C-4839-AC33-31589BD849F9}" sibTransId="{21A858E8-239E-4A95-B5C6-3457F8636F69}"/>
    <dgm:cxn modelId="{415F1865-1BE3-462F-AEFF-0BC303499755}" type="presOf" srcId="{2B8A79DC-5440-44C6-B7C9-C6AFF5F630DB}" destId="{A375BD8E-C747-4E82-BD21-E8F7D2C79517}" srcOrd="0" destOrd="0" presId="urn:microsoft.com/office/officeart/2005/8/layout/vList2"/>
    <dgm:cxn modelId="{FFB12875-C01A-4248-949F-8FA4C8ADBCD7}" srcId="{7EAC5D6F-2E12-4F39-A53F-FA751C8EC40D}" destId="{EA27A5E0-EB7C-455D-B8AB-7EF63CA16696}" srcOrd="4" destOrd="0" parTransId="{234C9CC0-3866-4BAB-819C-AAFA2B42CA9E}" sibTransId="{6903A1EA-E495-4C9E-8138-D9B21FA4EB9A}"/>
    <dgm:cxn modelId="{B3D79259-B87C-4F99-A1BF-4D100D09FD76}" type="presOf" srcId="{AE7166BE-1F9B-4CA8-8C6A-51B88916FA91}" destId="{D94AEA89-A7B2-4B35-9F27-BEE7CEDF9F70}" srcOrd="0" destOrd="0" presId="urn:microsoft.com/office/officeart/2005/8/layout/vList2"/>
    <dgm:cxn modelId="{C9DDDB80-D5ED-4FCD-967D-F09203A0A229}" type="presOf" srcId="{07C9CD34-0030-446C-A7D7-FBB22DF59191}" destId="{B27DB407-9163-4DB4-83B3-42AF30AADC96}" srcOrd="0" destOrd="0" presId="urn:microsoft.com/office/officeart/2005/8/layout/vList2"/>
    <dgm:cxn modelId="{1F618C8D-06B6-4CEB-BB4E-EE10E33AED06}" type="presOf" srcId="{EA27A5E0-EB7C-455D-B8AB-7EF63CA16696}" destId="{C887C55F-C07A-4FA2-BDBF-4FF8E71C19BB}" srcOrd="0" destOrd="0" presId="urn:microsoft.com/office/officeart/2005/8/layout/vList2"/>
    <dgm:cxn modelId="{698286B0-9CF5-4468-BED5-DC853E519880}" srcId="{7EAC5D6F-2E12-4F39-A53F-FA751C8EC40D}" destId="{07C9CD34-0030-446C-A7D7-FBB22DF59191}" srcOrd="3" destOrd="0" parTransId="{9BD9B752-333B-4513-8263-62299836BF0F}" sibTransId="{975BB65E-BF6B-4375-AC7E-B6C51AB403A0}"/>
    <dgm:cxn modelId="{C4148BB8-0ECE-4CDA-942B-7C577D991E36}" srcId="{7EAC5D6F-2E12-4F39-A53F-FA751C8EC40D}" destId="{8A85B0E2-085F-436B-A615-4A83866CEDD2}" srcOrd="2" destOrd="0" parTransId="{D7481A73-6236-4CEE-AAD8-6E56BBB12DBD}" sibTransId="{63DEEBA2-223F-498C-89FF-1D5998681EB3}"/>
    <dgm:cxn modelId="{27CE03D1-C9C2-4795-B42C-B90178333EC2}" srcId="{7EAC5D6F-2E12-4F39-A53F-FA751C8EC40D}" destId="{2B8A79DC-5440-44C6-B7C9-C6AFF5F630DB}" srcOrd="5" destOrd="0" parTransId="{57746028-4886-43E5-816F-8907AFDDAD75}" sibTransId="{9D54935F-4C40-403A-9E0C-A0905CA87374}"/>
    <dgm:cxn modelId="{14839CE0-D193-489A-AED9-C959858DF1AE}" srcId="{7EAC5D6F-2E12-4F39-A53F-FA751C8EC40D}" destId="{AE7166BE-1F9B-4CA8-8C6A-51B88916FA91}" srcOrd="0" destOrd="0" parTransId="{11208F52-4536-4C98-9C27-6504FFD83988}" sibTransId="{B1384649-B07A-45D2-AFC1-9D90EBC58168}"/>
    <dgm:cxn modelId="{17B073FD-E5C6-4C7A-B22C-7730D673355A}" type="presOf" srcId="{CC25361C-DA9B-4F5B-8ABD-0A571712776E}" destId="{FD04BAD1-475B-402D-9805-FA0A816E6241}" srcOrd="0" destOrd="0" presId="urn:microsoft.com/office/officeart/2005/8/layout/vList2"/>
    <dgm:cxn modelId="{C819DD48-594D-4500-97E4-00FC252402F0}" type="presParOf" srcId="{229724C9-E2DD-48B0-9876-86471FFEA51A}" destId="{D94AEA89-A7B2-4B35-9F27-BEE7CEDF9F70}" srcOrd="0" destOrd="0" presId="urn:microsoft.com/office/officeart/2005/8/layout/vList2"/>
    <dgm:cxn modelId="{DE2807C8-21AD-4598-8E36-2154E08C11C7}" type="presParOf" srcId="{229724C9-E2DD-48B0-9876-86471FFEA51A}" destId="{22E87B44-5101-4816-9251-1A7330F4DE6F}" srcOrd="1" destOrd="0" presId="urn:microsoft.com/office/officeart/2005/8/layout/vList2"/>
    <dgm:cxn modelId="{B0D9B4FB-C0D1-4942-9207-DB605B2B3598}" type="presParOf" srcId="{229724C9-E2DD-48B0-9876-86471FFEA51A}" destId="{FD04BAD1-475B-402D-9805-FA0A816E6241}" srcOrd="2" destOrd="0" presId="urn:microsoft.com/office/officeart/2005/8/layout/vList2"/>
    <dgm:cxn modelId="{79570649-3A75-4468-BDCE-4416AB25481E}" type="presParOf" srcId="{229724C9-E2DD-48B0-9876-86471FFEA51A}" destId="{472500F5-7CC3-4196-9B33-7764ECEAEC90}" srcOrd="3" destOrd="0" presId="urn:microsoft.com/office/officeart/2005/8/layout/vList2"/>
    <dgm:cxn modelId="{C38B6329-A2E5-469A-AE7A-D8CBCBD484F2}" type="presParOf" srcId="{229724C9-E2DD-48B0-9876-86471FFEA51A}" destId="{59B54918-51D9-47D4-90C7-0F56A88E85BA}" srcOrd="4" destOrd="0" presId="urn:microsoft.com/office/officeart/2005/8/layout/vList2"/>
    <dgm:cxn modelId="{888B621D-5FD5-4647-A18C-4B282B528D32}" type="presParOf" srcId="{229724C9-E2DD-48B0-9876-86471FFEA51A}" destId="{51C0FB9F-B8AB-4416-BB22-A808127B88C8}" srcOrd="5" destOrd="0" presId="urn:microsoft.com/office/officeart/2005/8/layout/vList2"/>
    <dgm:cxn modelId="{D092A9D6-0017-4729-B102-5864A774166C}" type="presParOf" srcId="{229724C9-E2DD-48B0-9876-86471FFEA51A}" destId="{B27DB407-9163-4DB4-83B3-42AF30AADC96}" srcOrd="6" destOrd="0" presId="urn:microsoft.com/office/officeart/2005/8/layout/vList2"/>
    <dgm:cxn modelId="{5E8BF472-4513-4FE1-BF3E-FDB98AD2E215}" type="presParOf" srcId="{229724C9-E2DD-48B0-9876-86471FFEA51A}" destId="{2C69B813-F01D-46DF-9C91-655392847D93}" srcOrd="7" destOrd="0" presId="urn:microsoft.com/office/officeart/2005/8/layout/vList2"/>
    <dgm:cxn modelId="{BFA5638B-8C9B-4527-80AA-CE479B9C07AB}" type="presParOf" srcId="{229724C9-E2DD-48B0-9876-86471FFEA51A}" destId="{C887C55F-C07A-4FA2-BDBF-4FF8E71C19BB}" srcOrd="8" destOrd="0" presId="urn:microsoft.com/office/officeart/2005/8/layout/vList2"/>
    <dgm:cxn modelId="{352DBEE4-AAAC-4EF5-86E3-E497E7B64403}" type="presParOf" srcId="{229724C9-E2DD-48B0-9876-86471FFEA51A}" destId="{60B90987-F48A-4887-B452-D41DCF2FEC08}" srcOrd="9" destOrd="0" presId="urn:microsoft.com/office/officeart/2005/8/layout/vList2"/>
    <dgm:cxn modelId="{C4020B52-C23F-4CE6-9ADB-405B84462D64}" type="presParOf" srcId="{229724C9-E2DD-48B0-9876-86471FFEA51A}" destId="{A375BD8E-C747-4E82-BD21-E8F7D2C79517}" srcOrd="1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547F7C-716A-43E6-B30F-CA843814267C}"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2C697819-A1A1-410B-8914-DE3456445170}">
      <dgm:prSet/>
      <dgm:spPr/>
      <dgm:t>
        <a:bodyPr/>
        <a:lstStyle/>
        <a:p>
          <a:pPr>
            <a:lnSpc>
              <a:spcPct val="100000"/>
            </a:lnSpc>
          </a:pPr>
          <a:r>
            <a:rPr lang="en-US"/>
            <a:t>Before unit testing, we depend on deploying the entire app and checking if the software works as expected. But that’s not very efficient. And it is manual.</a:t>
          </a:r>
        </a:p>
      </dgm:t>
    </dgm:pt>
    <dgm:pt modelId="{3ACE3C43-F298-443A-AD42-0388D9A235E8}" type="parTrans" cxnId="{211CA3B4-0659-4B60-828D-6FF478232ED1}">
      <dgm:prSet/>
      <dgm:spPr/>
      <dgm:t>
        <a:bodyPr/>
        <a:lstStyle/>
        <a:p>
          <a:endParaRPr lang="en-US"/>
        </a:p>
      </dgm:t>
    </dgm:pt>
    <dgm:pt modelId="{638A74A2-DBFD-4EC4-B2F6-9EEBBE72AADE}" type="sibTrans" cxnId="{211CA3B4-0659-4B60-828D-6FF478232ED1}">
      <dgm:prSet/>
      <dgm:spPr/>
      <dgm:t>
        <a:bodyPr/>
        <a:lstStyle/>
        <a:p>
          <a:pPr>
            <a:lnSpc>
              <a:spcPct val="100000"/>
            </a:lnSpc>
          </a:pPr>
          <a:endParaRPr lang="en-US"/>
        </a:p>
      </dgm:t>
    </dgm:pt>
    <dgm:pt modelId="{F6E12279-446B-4E55-84E8-C03AC4BD4E08}">
      <dgm:prSet/>
      <dgm:spPr/>
      <dgm:t>
        <a:bodyPr/>
        <a:lstStyle/>
        <a:p>
          <a:pPr>
            <a:lnSpc>
              <a:spcPct val="100000"/>
            </a:lnSpc>
          </a:pPr>
          <a:r>
            <a:rPr lang="en-US"/>
            <a:t>Unit Testing focuses on writing automated tests for individual classes and methods.</a:t>
          </a:r>
        </a:p>
      </dgm:t>
    </dgm:pt>
    <dgm:pt modelId="{94FA5609-E795-45D6-9404-1F338EFB157E}" type="parTrans" cxnId="{FC02F589-16DA-49CF-AE57-AC82AC13A8CF}">
      <dgm:prSet/>
      <dgm:spPr/>
      <dgm:t>
        <a:bodyPr/>
        <a:lstStyle/>
        <a:p>
          <a:endParaRPr lang="en-US"/>
        </a:p>
      </dgm:t>
    </dgm:pt>
    <dgm:pt modelId="{4E22F4CE-FCA2-4087-B0F0-C39D51D1EEA0}" type="sibTrans" cxnId="{FC02F589-16DA-49CF-AE57-AC82AC13A8CF}">
      <dgm:prSet/>
      <dgm:spPr/>
      <dgm:t>
        <a:bodyPr/>
        <a:lstStyle/>
        <a:p>
          <a:pPr>
            <a:lnSpc>
              <a:spcPct val="100000"/>
            </a:lnSpc>
          </a:pPr>
          <a:endParaRPr lang="en-US"/>
        </a:p>
      </dgm:t>
    </dgm:pt>
    <dgm:pt modelId="{3CBEB1DD-BC98-4F58-8A19-78B2BCCE9223}">
      <dgm:prSet/>
      <dgm:spPr/>
      <dgm:t>
        <a:bodyPr/>
        <a:lstStyle/>
        <a:p>
          <a:pPr>
            <a:lnSpc>
              <a:spcPct val="100000"/>
            </a:lnSpc>
          </a:pPr>
          <a:r>
            <a:rPr lang="en-US"/>
            <a:t>This software testing approach is followed by the programmer to test the unit of the program. It helps developers to know whether the individual unit of the code is working properly or not.</a:t>
          </a:r>
        </a:p>
      </dgm:t>
    </dgm:pt>
    <dgm:pt modelId="{77C624AA-BA29-4C3D-84FB-B92E72C62E28}" type="parTrans" cxnId="{5D7949FB-0AD6-4579-A0B8-8D16B0649783}">
      <dgm:prSet/>
      <dgm:spPr/>
      <dgm:t>
        <a:bodyPr/>
        <a:lstStyle/>
        <a:p>
          <a:endParaRPr lang="en-US"/>
        </a:p>
      </dgm:t>
    </dgm:pt>
    <dgm:pt modelId="{51AFD4A3-BD03-4C7F-9DD2-35041F01A0FA}" type="sibTrans" cxnId="{5D7949FB-0AD6-4579-A0B8-8D16B0649783}">
      <dgm:prSet/>
      <dgm:spPr/>
      <dgm:t>
        <a:bodyPr/>
        <a:lstStyle/>
        <a:p>
          <a:pPr>
            <a:lnSpc>
              <a:spcPct val="100000"/>
            </a:lnSpc>
          </a:pPr>
          <a:endParaRPr lang="en-US"/>
        </a:p>
      </dgm:t>
    </dgm:pt>
    <dgm:pt modelId="{C958B8A5-5320-403C-99F2-D84D4B19282C}">
      <dgm:prSet/>
      <dgm:spPr/>
      <dgm:t>
        <a:bodyPr/>
        <a:lstStyle/>
        <a:p>
          <a:pPr>
            <a:lnSpc>
              <a:spcPct val="100000"/>
            </a:lnSpc>
          </a:pPr>
          <a:r>
            <a:rPr lang="en-US"/>
            <a:t>The important thing about unit testing is that these tests can be run with continuous integration - as soon as some code changes.</a:t>
          </a:r>
        </a:p>
      </dgm:t>
    </dgm:pt>
    <dgm:pt modelId="{78B82025-0C0A-4525-AF0E-3BA5D02CD7B2}" type="parTrans" cxnId="{0E8F5AF7-4BE4-4D8E-8204-50C70C2B2049}">
      <dgm:prSet/>
      <dgm:spPr/>
      <dgm:t>
        <a:bodyPr/>
        <a:lstStyle/>
        <a:p>
          <a:endParaRPr lang="en-US"/>
        </a:p>
      </dgm:t>
    </dgm:pt>
    <dgm:pt modelId="{DDEAD32F-7427-4ED7-9791-7B6D69815E2C}" type="sibTrans" cxnId="{0E8F5AF7-4BE4-4D8E-8204-50C70C2B2049}">
      <dgm:prSet/>
      <dgm:spPr/>
      <dgm:t>
        <a:bodyPr/>
        <a:lstStyle/>
        <a:p>
          <a:endParaRPr lang="en-US"/>
        </a:p>
      </dgm:t>
    </dgm:pt>
    <dgm:pt modelId="{F021E55C-295F-46F6-B25D-A35B9AD26CFA}" type="pres">
      <dgm:prSet presAssocID="{D2547F7C-716A-43E6-B30F-CA843814267C}" presName="vert0" presStyleCnt="0">
        <dgm:presLayoutVars>
          <dgm:dir/>
          <dgm:animOne val="branch"/>
          <dgm:animLvl val="lvl"/>
        </dgm:presLayoutVars>
      </dgm:prSet>
      <dgm:spPr/>
    </dgm:pt>
    <dgm:pt modelId="{12AF0F7C-03AD-46E5-B79E-ABA755F04B16}" type="pres">
      <dgm:prSet presAssocID="{2C697819-A1A1-410B-8914-DE3456445170}" presName="thickLine" presStyleLbl="alignNode1" presStyleIdx="0" presStyleCnt="4"/>
      <dgm:spPr/>
    </dgm:pt>
    <dgm:pt modelId="{6D7853BF-6620-45A5-A849-3CA1F3E2EAFC}" type="pres">
      <dgm:prSet presAssocID="{2C697819-A1A1-410B-8914-DE3456445170}" presName="horz1" presStyleCnt="0"/>
      <dgm:spPr/>
    </dgm:pt>
    <dgm:pt modelId="{B9506957-D6AE-417D-804F-24F82DB66FEE}" type="pres">
      <dgm:prSet presAssocID="{2C697819-A1A1-410B-8914-DE3456445170}" presName="tx1" presStyleLbl="revTx" presStyleIdx="0" presStyleCnt="4"/>
      <dgm:spPr/>
    </dgm:pt>
    <dgm:pt modelId="{D0D8DA51-BB06-4E5D-9677-F12E57253F3C}" type="pres">
      <dgm:prSet presAssocID="{2C697819-A1A1-410B-8914-DE3456445170}" presName="vert1" presStyleCnt="0"/>
      <dgm:spPr/>
    </dgm:pt>
    <dgm:pt modelId="{01DAE729-878E-431E-848D-DEA2F8689847}" type="pres">
      <dgm:prSet presAssocID="{F6E12279-446B-4E55-84E8-C03AC4BD4E08}" presName="thickLine" presStyleLbl="alignNode1" presStyleIdx="1" presStyleCnt="4"/>
      <dgm:spPr/>
    </dgm:pt>
    <dgm:pt modelId="{CB53E336-4EB0-47C2-882B-59FFE9251A97}" type="pres">
      <dgm:prSet presAssocID="{F6E12279-446B-4E55-84E8-C03AC4BD4E08}" presName="horz1" presStyleCnt="0"/>
      <dgm:spPr/>
    </dgm:pt>
    <dgm:pt modelId="{B03C62F3-CCBE-4CB9-9BD5-3F45478484A7}" type="pres">
      <dgm:prSet presAssocID="{F6E12279-446B-4E55-84E8-C03AC4BD4E08}" presName="tx1" presStyleLbl="revTx" presStyleIdx="1" presStyleCnt="4"/>
      <dgm:spPr/>
    </dgm:pt>
    <dgm:pt modelId="{A7161172-54FD-43FF-A4B4-497D8752A2E4}" type="pres">
      <dgm:prSet presAssocID="{F6E12279-446B-4E55-84E8-C03AC4BD4E08}" presName="vert1" presStyleCnt="0"/>
      <dgm:spPr/>
    </dgm:pt>
    <dgm:pt modelId="{735E4326-A2B7-460A-BF3D-8B5CD4619312}" type="pres">
      <dgm:prSet presAssocID="{3CBEB1DD-BC98-4F58-8A19-78B2BCCE9223}" presName="thickLine" presStyleLbl="alignNode1" presStyleIdx="2" presStyleCnt="4"/>
      <dgm:spPr/>
    </dgm:pt>
    <dgm:pt modelId="{A174CAEB-7061-4C48-BC11-1577070A9D2D}" type="pres">
      <dgm:prSet presAssocID="{3CBEB1DD-BC98-4F58-8A19-78B2BCCE9223}" presName="horz1" presStyleCnt="0"/>
      <dgm:spPr/>
    </dgm:pt>
    <dgm:pt modelId="{3CCA8DD1-8C2E-4ABF-AF8D-4047AA7425E4}" type="pres">
      <dgm:prSet presAssocID="{3CBEB1DD-BC98-4F58-8A19-78B2BCCE9223}" presName="tx1" presStyleLbl="revTx" presStyleIdx="2" presStyleCnt="4"/>
      <dgm:spPr/>
    </dgm:pt>
    <dgm:pt modelId="{E09B3E4B-CD6B-4AD2-896B-1B1B2DDF53C3}" type="pres">
      <dgm:prSet presAssocID="{3CBEB1DD-BC98-4F58-8A19-78B2BCCE9223}" presName="vert1" presStyleCnt="0"/>
      <dgm:spPr/>
    </dgm:pt>
    <dgm:pt modelId="{D9D5DDDA-C325-403F-A5CB-39F71CA6F349}" type="pres">
      <dgm:prSet presAssocID="{C958B8A5-5320-403C-99F2-D84D4B19282C}" presName="thickLine" presStyleLbl="alignNode1" presStyleIdx="3" presStyleCnt="4"/>
      <dgm:spPr/>
    </dgm:pt>
    <dgm:pt modelId="{A72F8ADE-615D-4B77-8549-664AC4C140C0}" type="pres">
      <dgm:prSet presAssocID="{C958B8A5-5320-403C-99F2-D84D4B19282C}" presName="horz1" presStyleCnt="0"/>
      <dgm:spPr/>
    </dgm:pt>
    <dgm:pt modelId="{E13B0861-2C0E-4420-9AA9-D79892C51F32}" type="pres">
      <dgm:prSet presAssocID="{C958B8A5-5320-403C-99F2-D84D4B19282C}" presName="tx1" presStyleLbl="revTx" presStyleIdx="3" presStyleCnt="4"/>
      <dgm:spPr/>
    </dgm:pt>
    <dgm:pt modelId="{4C985DF3-FF45-41EE-98F8-3B63E03ECF74}" type="pres">
      <dgm:prSet presAssocID="{C958B8A5-5320-403C-99F2-D84D4B19282C}" presName="vert1" presStyleCnt="0"/>
      <dgm:spPr/>
    </dgm:pt>
  </dgm:ptLst>
  <dgm:cxnLst>
    <dgm:cxn modelId="{74F07965-1728-483A-87AB-2EBDBBC406A7}" type="presOf" srcId="{D2547F7C-716A-43E6-B30F-CA843814267C}" destId="{F021E55C-295F-46F6-B25D-A35B9AD26CFA}" srcOrd="0" destOrd="0" presId="urn:microsoft.com/office/officeart/2008/layout/LinedList"/>
    <dgm:cxn modelId="{8CBD7980-2728-485D-91F9-BAA0146045B5}" type="presOf" srcId="{3CBEB1DD-BC98-4F58-8A19-78B2BCCE9223}" destId="{3CCA8DD1-8C2E-4ABF-AF8D-4047AA7425E4}" srcOrd="0" destOrd="0" presId="urn:microsoft.com/office/officeart/2008/layout/LinedList"/>
    <dgm:cxn modelId="{FC02F589-16DA-49CF-AE57-AC82AC13A8CF}" srcId="{D2547F7C-716A-43E6-B30F-CA843814267C}" destId="{F6E12279-446B-4E55-84E8-C03AC4BD4E08}" srcOrd="1" destOrd="0" parTransId="{94FA5609-E795-45D6-9404-1F338EFB157E}" sibTransId="{4E22F4CE-FCA2-4087-B0F0-C39D51D1EEA0}"/>
    <dgm:cxn modelId="{6D373893-62B1-4141-8CCE-F16D7DDDDBD9}" type="presOf" srcId="{C958B8A5-5320-403C-99F2-D84D4B19282C}" destId="{E13B0861-2C0E-4420-9AA9-D79892C51F32}" srcOrd="0" destOrd="0" presId="urn:microsoft.com/office/officeart/2008/layout/LinedList"/>
    <dgm:cxn modelId="{211CA3B4-0659-4B60-828D-6FF478232ED1}" srcId="{D2547F7C-716A-43E6-B30F-CA843814267C}" destId="{2C697819-A1A1-410B-8914-DE3456445170}" srcOrd="0" destOrd="0" parTransId="{3ACE3C43-F298-443A-AD42-0388D9A235E8}" sibTransId="{638A74A2-DBFD-4EC4-B2F6-9EEBBE72AADE}"/>
    <dgm:cxn modelId="{0F66CDB6-F5AA-4172-9F68-94144A432CF0}" type="presOf" srcId="{F6E12279-446B-4E55-84E8-C03AC4BD4E08}" destId="{B03C62F3-CCBE-4CB9-9BD5-3F45478484A7}" srcOrd="0" destOrd="0" presId="urn:microsoft.com/office/officeart/2008/layout/LinedList"/>
    <dgm:cxn modelId="{948130B8-3F68-4622-A82B-C11732489EB7}" type="presOf" srcId="{2C697819-A1A1-410B-8914-DE3456445170}" destId="{B9506957-D6AE-417D-804F-24F82DB66FEE}" srcOrd="0" destOrd="0" presId="urn:microsoft.com/office/officeart/2008/layout/LinedList"/>
    <dgm:cxn modelId="{0E8F5AF7-4BE4-4D8E-8204-50C70C2B2049}" srcId="{D2547F7C-716A-43E6-B30F-CA843814267C}" destId="{C958B8A5-5320-403C-99F2-D84D4B19282C}" srcOrd="3" destOrd="0" parTransId="{78B82025-0C0A-4525-AF0E-3BA5D02CD7B2}" sibTransId="{DDEAD32F-7427-4ED7-9791-7B6D69815E2C}"/>
    <dgm:cxn modelId="{5D7949FB-0AD6-4579-A0B8-8D16B0649783}" srcId="{D2547F7C-716A-43E6-B30F-CA843814267C}" destId="{3CBEB1DD-BC98-4F58-8A19-78B2BCCE9223}" srcOrd="2" destOrd="0" parTransId="{77C624AA-BA29-4C3D-84FB-B92E72C62E28}" sibTransId="{51AFD4A3-BD03-4C7F-9DD2-35041F01A0FA}"/>
    <dgm:cxn modelId="{F96961AA-D609-4274-BE17-191BA598F3D3}" type="presParOf" srcId="{F021E55C-295F-46F6-B25D-A35B9AD26CFA}" destId="{12AF0F7C-03AD-46E5-B79E-ABA755F04B16}" srcOrd="0" destOrd="0" presId="urn:microsoft.com/office/officeart/2008/layout/LinedList"/>
    <dgm:cxn modelId="{4CCE4C11-6E55-4329-9DBE-79DEF9B4D058}" type="presParOf" srcId="{F021E55C-295F-46F6-B25D-A35B9AD26CFA}" destId="{6D7853BF-6620-45A5-A849-3CA1F3E2EAFC}" srcOrd="1" destOrd="0" presId="urn:microsoft.com/office/officeart/2008/layout/LinedList"/>
    <dgm:cxn modelId="{0C599F1C-2147-4990-8B0D-E98D04787A07}" type="presParOf" srcId="{6D7853BF-6620-45A5-A849-3CA1F3E2EAFC}" destId="{B9506957-D6AE-417D-804F-24F82DB66FEE}" srcOrd="0" destOrd="0" presId="urn:microsoft.com/office/officeart/2008/layout/LinedList"/>
    <dgm:cxn modelId="{5337CD86-F724-4FAF-B0A7-51DBDF725434}" type="presParOf" srcId="{6D7853BF-6620-45A5-A849-3CA1F3E2EAFC}" destId="{D0D8DA51-BB06-4E5D-9677-F12E57253F3C}" srcOrd="1" destOrd="0" presId="urn:microsoft.com/office/officeart/2008/layout/LinedList"/>
    <dgm:cxn modelId="{5CBB36C4-7E0C-4CC4-9B2B-928781D59AF4}" type="presParOf" srcId="{F021E55C-295F-46F6-B25D-A35B9AD26CFA}" destId="{01DAE729-878E-431E-848D-DEA2F8689847}" srcOrd="2" destOrd="0" presId="urn:microsoft.com/office/officeart/2008/layout/LinedList"/>
    <dgm:cxn modelId="{5B0E5942-344C-4418-AA56-6B6AF367A94D}" type="presParOf" srcId="{F021E55C-295F-46F6-B25D-A35B9AD26CFA}" destId="{CB53E336-4EB0-47C2-882B-59FFE9251A97}" srcOrd="3" destOrd="0" presId="urn:microsoft.com/office/officeart/2008/layout/LinedList"/>
    <dgm:cxn modelId="{EA8B7F3A-FC66-4682-AF09-3D307BC38AB1}" type="presParOf" srcId="{CB53E336-4EB0-47C2-882B-59FFE9251A97}" destId="{B03C62F3-CCBE-4CB9-9BD5-3F45478484A7}" srcOrd="0" destOrd="0" presId="urn:microsoft.com/office/officeart/2008/layout/LinedList"/>
    <dgm:cxn modelId="{45B0AF2E-72E9-4858-A902-1DBDB5748347}" type="presParOf" srcId="{CB53E336-4EB0-47C2-882B-59FFE9251A97}" destId="{A7161172-54FD-43FF-A4B4-497D8752A2E4}" srcOrd="1" destOrd="0" presId="urn:microsoft.com/office/officeart/2008/layout/LinedList"/>
    <dgm:cxn modelId="{078B617E-66E3-4D26-AACC-1080BF523E58}" type="presParOf" srcId="{F021E55C-295F-46F6-B25D-A35B9AD26CFA}" destId="{735E4326-A2B7-460A-BF3D-8B5CD4619312}" srcOrd="4" destOrd="0" presId="urn:microsoft.com/office/officeart/2008/layout/LinedList"/>
    <dgm:cxn modelId="{312B7423-7072-476A-8344-265694C46E6F}" type="presParOf" srcId="{F021E55C-295F-46F6-B25D-A35B9AD26CFA}" destId="{A174CAEB-7061-4C48-BC11-1577070A9D2D}" srcOrd="5" destOrd="0" presId="urn:microsoft.com/office/officeart/2008/layout/LinedList"/>
    <dgm:cxn modelId="{4FA67120-AA69-47FC-9ADD-BA1259F56D27}" type="presParOf" srcId="{A174CAEB-7061-4C48-BC11-1577070A9D2D}" destId="{3CCA8DD1-8C2E-4ABF-AF8D-4047AA7425E4}" srcOrd="0" destOrd="0" presId="urn:microsoft.com/office/officeart/2008/layout/LinedList"/>
    <dgm:cxn modelId="{AF07B74D-362B-4FF6-A50B-8AAF99999499}" type="presParOf" srcId="{A174CAEB-7061-4C48-BC11-1577070A9D2D}" destId="{E09B3E4B-CD6B-4AD2-896B-1B1B2DDF53C3}" srcOrd="1" destOrd="0" presId="urn:microsoft.com/office/officeart/2008/layout/LinedList"/>
    <dgm:cxn modelId="{C7A90C2D-BB43-4BD0-9372-5A72A03FC09E}" type="presParOf" srcId="{F021E55C-295F-46F6-B25D-A35B9AD26CFA}" destId="{D9D5DDDA-C325-403F-A5CB-39F71CA6F349}" srcOrd="6" destOrd="0" presId="urn:microsoft.com/office/officeart/2008/layout/LinedList"/>
    <dgm:cxn modelId="{4C4EDDD4-BE1A-4EC1-8907-F0A584FAB4EB}" type="presParOf" srcId="{F021E55C-295F-46F6-B25D-A35B9AD26CFA}" destId="{A72F8ADE-615D-4B77-8549-664AC4C140C0}" srcOrd="7" destOrd="0" presId="urn:microsoft.com/office/officeart/2008/layout/LinedList"/>
    <dgm:cxn modelId="{CC3E3A33-BC00-430B-8853-5152988414D6}" type="presParOf" srcId="{A72F8ADE-615D-4B77-8549-664AC4C140C0}" destId="{E13B0861-2C0E-4420-9AA9-D79892C51F32}" srcOrd="0" destOrd="0" presId="urn:microsoft.com/office/officeart/2008/layout/LinedList"/>
    <dgm:cxn modelId="{84DEB2B0-2090-4AA9-93E1-362E26961EB1}" type="presParOf" srcId="{A72F8ADE-615D-4B77-8549-664AC4C140C0}" destId="{4C985DF3-FF45-41EE-98F8-3B63E03ECF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5AB4E8-BF4C-41C5-978F-166D828CE85F}" type="doc">
      <dgm:prSet loTypeId="urn:microsoft.com/office/officeart/2005/8/layout/vList2" loCatId="list" qsTypeId="urn:microsoft.com/office/officeart/2005/8/quickstyle/3d1" qsCatId="3D" csTypeId="urn:microsoft.com/office/officeart/2005/8/colors/accent1_1" csCatId="accent1"/>
      <dgm:spPr/>
      <dgm:t>
        <a:bodyPr/>
        <a:lstStyle/>
        <a:p>
          <a:endParaRPr lang="en-US"/>
        </a:p>
      </dgm:t>
    </dgm:pt>
    <dgm:pt modelId="{635DF52C-BB94-4DB0-9031-20716B7C13BA}">
      <dgm:prSet/>
      <dgm:spPr/>
      <dgm:t>
        <a:bodyPr/>
        <a:lstStyle/>
        <a:p>
          <a:r>
            <a:rPr lang="en-US"/>
            <a:t>It finds bugs early in the code, which makes our code more reliable.</a:t>
          </a:r>
        </a:p>
      </dgm:t>
    </dgm:pt>
    <dgm:pt modelId="{96A870EE-8590-4D3E-827A-0053EB028DA3}" type="parTrans" cxnId="{8C082BB2-9250-47E4-93B5-951D81C2A2FB}">
      <dgm:prSet/>
      <dgm:spPr/>
      <dgm:t>
        <a:bodyPr/>
        <a:lstStyle/>
        <a:p>
          <a:endParaRPr lang="en-US"/>
        </a:p>
      </dgm:t>
    </dgm:pt>
    <dgm:pt modelId="{98623A83-7852-4DCC-9E20-17BC0336E4BD}" type="sibTrans" cxnId="{8C082BB2-9250-47E4-93B5-951D81C2A2FB}">
      <dgm:prSet/>
      <dgm:spPr/>
      <dgm:t>
        <a:bodyPr/>
        <a:lstStyle/>
        <a:p>
          <a:endParaRPr lang="en-US"/>
        </a:p>
      </dgm:t>
    </dgm:pt>
    <dgm:pt modelId="{F4CCD84A-74FC-4241-9A78-332ED0236411}">
      <dgm:prSet/>
      <dgm:spPr/>
      <dgm:t>
        <a:bodyPr/>
        <a:lstStyle/>
        <a:p>
          <a:r>
            <a:rPr lang="en-US"/>
            <a:t>JUnit is useful for developers, who work in a test-driven environment.</a:t>
          </a:r>
        </a:p>
      </dgm:t>
    </dgm:pt>
    <dgm:pt modelId="{5B8FCC7F-F560-4A6B-A8ED-CD7C0057F373}" type="parTrans" cxnId="{70550B12-D504-453B-9417-0205250F5272}">
      <dgm:prSet/>
      <dgm:spPr/>
      <dgm:t>
        <a:bodyPr/>
        <a:lstStyle/>
        <a:p>
          <a:endParaRPr lang="en-US"/>
        </a:p>
      </dgm:t>
    </dgm:pt>
    <dgm:pt modelId="{295CBA52-3455-409A-94BA-49B9D61D50C2}" type="sibTrans" cxnId="{70550B12-D504-453B-9417-0205250F5272}">
      <dgm:prSet/>
      <dgm:spPr/>
      <dgm:t>
        <a:bodyPr/>
        <a:lstStyle/>
        <a:p>
          <a:endParaRPr lang="en-US"/>
        </a:p>
      </dgm:t>
    </dgm:pt>
    <dgm:pt modelId="{BDAA90A7-70F8-45BE-BB77-F93CEE9280C3}">
      <dgm:prSet/>
      <dgm:spPr/>
      <dgm:t>
        <a:bodyPr/>
        <a:lstStyle/>
        <a:p>
          <a:r>
            <a:rPr lang="en-US"/>
            <a:t>Unit testing forces a developer to read code more than writing.</a:t>
          </a:r>
        </a:p>
      </dgm:t>
    </dgm:pt>
    <dgm:pt modelId="{9462FC83-5862-4506-B1BC-D009BC79F5BC}" type="parTrans" cxnId="{FE2AD9CC-01B3-4F53-8ACF-DD75FF6BAD1F}">
      <dgm:prSet/>
      <dgm:spPr/>
      <dgm:t>
        <a:bodyPr/>
        <a:lstStyle/>
        <a:p>
          <a:endParaRPr lang="en-US"/>
        </a:p>
      </dgm:t>
    </dgm:pt>
    <dgm:pt modelId="{DE33EC28-1B48-48AE-9BCE-0526AAF00D3B}" type="sibTrans" cxnId="{FE2AD9CC-01B3-4F53-8ACF-DD75FF6BAD1F}">
      <dgm:prSet/>
      <dgm:spPr/>
      <dgm:t>
        <a:bodyPr/>
        <a:lstStyle/>
        <a:p>
          <a:endParaRPr lang="en-US"/>
        </a:p>
      </dgm:t>
    </dgm:pt>
    <dgm:pt modelId="{39DE2453-A894-4049-9847-7DF9CD28082C}">
      <dgm:prSet/>
      <dgm:spPr/>
      <dgm:t>
        <a:bodyPr/>
        <a:lstStyle/>
        <a:p>
          <a:r>
            <a:rPr lang="en-US"/>
            <a:t>You develop more readable, reliable and bug-free code which builds confidence during development.</a:t>
          </a:r>
        </a:p>
      </dgm:t>
    </dgm:pt>
    <dgm:pt modelId="{DCD0B6F9-D11A-42A0-B2A6-10AF0CE25691}" type="parTrans" cxnId="{0B1E29A2-0245-4F6E-B391-4A20F23042CE}">
      <dgm:prSet/>
      <dgm:spPr/>
      <dgm:t>
        <a:bodyPr/>
        <a:lstStyle/>
        <a:p>
          <a:endParaRPr lang="en-US"/>
        </a:p>
      </dgm:t>
    </dgm:pt>
    <dgm:pt modelId="{88A3F1C9-2CA0-4501-B1BF-6E92D187832B}" type="sibTrans" cxnId="{0B1E29A2-0245-4F6E-B391-4A20F23042CE}">
      <dgm:prSet/>
      <dgm:spPr/>
      <dgm:t>
        <a:bodyPr/>
        <a:lstStyle/>
        <a:p>
          <a:endParaRPr lang="en-US"/>
        </a:p>
      </dgm:t>
    </dgm:pt>
    <dgm:pt modelId="{FAFA2D3C-1229-4C3D-A0EF-608479CA81B5}">
      <dgm:prSet/>
      <dgm:spPr/>
      <dgm:t>
        <a:bodyPr/>
        <a:lstStyle/>
        <a:p>
          <a:r>
            <a:rPr lang="en-US"/>
            <a:t>Best testing framework that can be selected for Efficient testing process</a:t>
          </a:r>
        </a:p>
      </dgm:t>
    </dgm:pt>
    <dgm:pt modelId="{45066033-C54A-4895-994C-DDE42DF11B17}" type="parTrans" cxnId="{B3BCCF19-58DB-4A92-A36A-69D101A992B0}">
      <dgm:prSet/>
      <dgm:spPr/>
      <dgm:t>
        <a:bodyPr/>
        <a:lstStyle/>
        <a:p>
          <a:endParaRPr lang="en-US"/>
        </a:p>
      </dgm:t>
    </dgm:pt>
    <dgm:pt modelId="{A55D391C-B906-4EE7-AF4B-B921010A8E88}" type="sibTrans" cxnId="{B3BCCF19-58DB-4A92-A36A-69D101A992B0}">
      <dgm:prSet/>
      <dgm:spPr/>
      <dgm:t>
        <a:bodyPr/>
        <a:lstStyle/>
        <a:p>
          <a:endParaRPr lang="en-US"/>
        </a:p>
      </dgm:t>
    </dgm:pt>
    <dgm:pt modelId="{39FDC098-BC77-4B78-A247-A4369C26A9F1}">
      <dgm:prSet/>
      <dgm:spPr/>
      <dgm:t>
        <a:bodyPr/>
        <a:lstStyle/>
        <a:p>
          <a:r>
            <a:rPr lang="en-US"/>
            <a:t>More application Developer IDEs includes Junit. </a:t>
          </a:r>
        </a:p>
      </dgm:t>
    </dgm:pt>
    <dgm:pt modelId="{577159EE-70CB-4592-8270-C8DE01A79601}" type="parTrans" cxnId="{06E000EE-B728-486D-8B4B-193458139DCD}">
      <dgm:prSet/>
      <dgm:spPr/>
      <dgm:t>
        <a:bodyPr/>
        <a:lstStyle/>
        <a:p>
          <a:endParaRPr lang="en-US"/>
        </a:p>
      </dgm:t>
    </dgm:pt>
    <dgm:pt modelId="{ECEE800E-E293-4A0A-BF59-9FDCF2631B9E}" type="sibTrans" cxnId="{06E000EE-B728-486D-8B4B-193458139DCD}">
      <dgm:prSet/>
      <dgm:spPr/>
      <dgm:t>
        <a:bodyPr/>
        <a:lstStyle/>
        <a:p>
          <a:endParaRPr lang="en-US"/>
        </a:p>
      </dgm:t>
    </dgm:pt>
    <dgm:pt modelId="{1A450503-2F70-4360-ABDC-C800B6263DA0}">
      <dgm:prSet/>
      <dgm:spPr/>
      <dgm:t>
        <a:bodyPr/>
        <a:lstStyle/>
        <a:p>
          <a:r>
            <a:rPr lang="en-US"/>
            <a:t>Provides AWT and Spring based graphical test reporting mechanism </a:t>
          </a:r>
        </a:p>
      </dgm:t>
    </dgm:pt>
    <dgm:pt modelId="{1FF69116-893A-4F74-9365-8579BE30850C}" type="parTrans" cxnId="{06845B95-8A28-444F-8F18-C21FA6BD8FD8}">
      <dgm:prSet/>
      <dgm:spPr/>
      <dgm:t>
        <a:bodyPr/>
        <a:lstStyle/>
        <a:p>
          <a:endParaRPr lang="en-US"/>
        </a:p>
      </dgm:t>
    </dgm:pt>
    <dgm:pt modelId="{51E93929-3E30-449C-BD89-B13F8CF63775}" type="sibTrans" cxnId="{06845B95-8A28-444F-8F18-C21FA6BD8FD8}">
      <dgm:prSet/>
      <dgm:spPr/>
      <dgm:t>
        <a:bodyPr/>
        <a:lstStyle/>
        <a:p>
          <a:endParaRPr lang="en-US"/>
        </a:p>
      </dgm:t>
    </dgm:pt>
    <dgm:pt modelId="{41E62155-A10D-42E8-B3EC-F5F0B993884A}">
      <dgm:prSet/>
      <dgm:spPr/>
      <dgm:t>
        <a:bodyPr/>
        <a:lstStyle/>
        <a:p>
          <a:r>
            <a:rPr lang="en-US"/>
            <a:t>JUnit test Frameworks enables it to test within the application server’s container</a:t>
          </a:r>
        </a:p>
      </dgm:t>
    </dgm:pt>
    <dgm:pt modelId="{E2267491-C42C-4BA5-9D93-B3608B64AA98}" type="parTrans" cxnId="{26E0524D-DB49-4B6E-AC23-8F879C14D24B}">
      <dgm:prSet/>
      <dgm:spPr/>
      <dgm:t>
        <a:bodyPr/>
        <a:lstStyle/>
        <a:p>
          <a:endParaRPr lang="en-US"/>
        </a:p>
      </dgm:t>
    </dgm:pt>
    <dgm:pt modelId="{59FF4E04-CCB8-4C0D-B1CC-C8285EC6073C}" type="sibTrans" cxnId="{26E0524D-DB49-4B6E-AC23-8F879C14D24B}">
      <dgm:prSet/>
      <dgm:spPr/>
      <dgm:t>
        <a:bodyPr/>
        <a:lstStyle/>
        <a:p>
          <a:endParaRPr lang="en-US"/>
        </a:p>
      </dgm:t>
    </dgm:pt>
    <dgm:pt modelId="{86104FD5-C685-498B-9E3C-194CE1E7267F}">
      <dgm:prSet/>
      <dgm:spPr/>
      <dgm:t>
        <a:bodyPr/>
        <a:lstStyle/>
        <a:p>
          <a:r>
            <a:rPr lang="en-US"/>
            <a:t>A benchmark for testing in java programming language.</a:t>
          </a:r>
        </a:p>
      </dgm:t>
    </dgm:pt>
    <dgm:pt modelId="{EEB84426-8A6F-436D-9A7A-327457EC982B}" type="parTrans" cxnId="{1F77139C-EEF8-4162-B31B-AB5BC96AD9B6}">
      <dgm:prSet/>
      <dgm:spPr/>
      <dgm:t>
        <a:bodyPr/>
        <a:lstStyle/>
        <a:p>
          <a:endParaRPr lang="en-US"/>
        </a:p>
      </dgm:t>
    </dgm:pt>
    <dgm:pt modelId="{64AA1FDC-C710-443A-BFAE-832CE7EECF14}" type="sibTrans" cxnId="{1F77139C-EEF8-4162-B31B-AB5BC96AD9B6}">
      <dgm:prSet/>
      <dgm:spPr/>
      <dgm:t>
        <a:bodyPr/>
        <a:lstStyle/>
        <a:p>
          <a:endParaRPr lang="en-US"/>
        </a:p>
      </dgm:t>
    </dgm:pt>
    <dgm:pt modelId="{0BC7875F-0A39-4034-8918-584D08CD5116}" type="pres">
      <dgm:prSet presAssocID="{905AB4E8-BF4C-41C5-978F-166D828CE85F}" presName="linear" presStyleCnt="0">
        <dgm:presLayoutVars>
          <dgm:animLvl val="lvl"/>
          <dgm:resizeHandles val="exact"/>
        </dgm:presLayoutVars>
      </dgm:prSet>
      <dgm:spPr/>
    </dgm:pt>
    <dgm:pt modelId="{CBBC63B8-9423-4133-A9B7-4587F2A96A05}" type="pres">
      <dgm:prSet presAssocID="{635DF52C-BB94-4DB0-9031-20716B7C13BA}" presName="parentText" presStyleLbl="node1" presStyleIdx="0" presStyleCnt="9">
        <dgm:presLayoutVars>
          <dgm:chMax val="0"/>
          <dgm:bulletEnabled val="1"/>
        </dgm:presLayoutVars>
      </dgm:prSet>
      <dgm:spPr/>
    </dgm:pt>
    <dgm:pt modelId="{34012B69-9946-4952-844D-4BCC480F506B}" type="pres">
      <dgm:prSet presAssocID="{98623A83-7852-4DCC-9E20-17BC0336E4BD}" presName="spacer" presStyleCnt="0"/>
      <dgm:spPr/>
    </dgm:pt>
    <dgm:pt modelId="{304DA2DD-ADCE-4019-853E-9193940EBAF8}" type="pres">
      <dgm:prSet presAssocID="{F4CCD84A-74FC-4241-9A78-332ED0236411}" presName="parentText" presStyleLbl="node1" presStyleIdx="1" presStyleCnt="9">
        <dgm:presLayoutVars>
          <dgm:chMax val="0"/>
          <dgm:bulletEnabled val="1"/>
        </dgm:presLayoutVars>
      </dgm:prSet>
      <dgm:spPr/>
    </dgm:pt>
    <dgm:pt modelId="{C1B18A47-6429-4BF7-8862-131A969EB9D4}" type="pres">
      <dgm:prSet presAssocID="{295CBA52-3455-409A-94BA-49B9D61D50C2}" presName="spacer" presStyleCnt="0"/>
      <dgm:spPr/>
    </dgm:pt>
    <dgm:pt modelId="{7D1E9A51-5FB2-4A92-B65C-5AD3BE6225E5}" type="pres">
      <dgm:prSet presAssocID="{BDAA90A7-70F8-45BE-BB77-F93CEE9280C3}" presName="parentText" presStyleLbl="node1" presStyleIdx="2" presStyleCnt="9">
        <dgm:presLayoutVars>
          <dgm:chMax val="0"/>
          <dgm:bulletEnabled val="1"/>
        </dgm:presLayoutVars>
      </dgm:prSet>
      <dgm:spPr/>
    </dgm:pt>
    <dgm:pt modelId="{EC033750-B024-45C9-B07A-F840A19E4CAF}" type="pres">
      <dgm:prSet presAssocID="{DE33EC28-1B48-48AE-9BCE-0526AAF00D3B}" presName="spacer" presStyleCnt="0"/>
      <dgm:spPr/>
    </dgm:pt>
    <dgm:pt modelId="{1F6591B1-93CE-4A85-8511-337EE909FEA6}" type="pres">
      <dgm:prSet presAssocID="{39DE2453-A894-4049-9847-7DF9CD28082C}" presName="parentText" presStyleLbl="node1" presStyleIdx="3" presStyleCnt="9">
        <dgm:presLayoutVars>
          <dgm:chMax val="0"/>
          <dgm:bulletEnabled val="1"/>
        </dgm:presLayoutVars>
      </dgm:prSet>
      <dgm:spPr/>
    </dgm:pt>
    <dgm:pt modelId="{B7B05805-DDC3-4AF0-93CB-EED65D2094FA}" type="pres">
      <dgm:prSet presAssocID="{88A3F1C9-2CA0-4501-B1BF-6E92D187832B}" presName="spacer" presStyleCnt="0"/>
      <dgm:spPr/>
    </dgm:pt>
    <dgm:pt modelId="{09A405AE-A29F-423E-9946-03823FAEB948}" type="pres">
      <dgm:prSet presAssocID="{FAFA2D3C-1229-4C3D-A0EF-608479CA81B5}" presName="parentText" presStyleLbl="node1" presStyleIdx="4" presStyleCnt="9">
        <dgm:presLayoutVars>
          <dgm:chMax val="0"/>
          <dgm:bulletEnabled val="1"/>
        </dgm:presLayoutVars>
      </dgm:prSet>
      <dgm:spPr/>
    </dgm:pt>
    <dgm:pt modelId="{A37EF9C0-0F7D-432B-A45D-897E61867F6B}" type="pres">
      <dgm:prSet presAssocID="{A55D391C-B906-4EE7-AF4B-B921010A8E88}" presName="spacer" presStyleCnt="0"/>
      <dgm:spPr/>
    </dgm:pt>
    <dgm:pt modelId="{CDA8F1F6-551C-4486-97D3-98A097DCEB3B}" type="pres">
      <dgm:prSet presAssocID="{39FDC098-BC77-4B78-A247-A4369C26A9F1}" presName="parentText" presStyleLbl="node1" presStyleIdx="5" presStyleCnt="9">
        <dgm:presLayoutVars>
          <dgm:chMax val="0"/>
          <dgm:bulletEnabled val="1"/>
        </dgm:presLayoutVars>
      </dgm:prSet>
      <dgm:spPr/>
    </dgm:pt>
    <dgm:pt modelId="{9A52E9B0-421C-4B83-BA94-966BF580E316}" type="pres">
      <dgm:prSet presAssocID="{ECEE800E-E293-4A0A-BF59-9FDCF2631B9E}" presName="spacer" presStyleCnt="0"/>
      <dgm:spPr/>
    </dgm:pt>
    <dgm:pt modelId="{0C37E210-28E8-4C06-B133-FB5275BF7109}" type="pres">
      <dgm:prSet presAssocID="{1A450503-2F70-4360-ABDC-C800B6263DA0}" presName="parentText" presStyleLbl="node1" presStyleIdx="6" presStyleCnt="9">
        <dgm:presLayoutVars>
          <dgm:chMax val="0"/>
          <dgm:bulletEnabled val="1"/>
        </dgm:presLayoutVars>
      </dgm:prSet>
      <dgm:spPr/>
    </dgm:pt>
    <dgm:pt modelId="{5D67E046-83FD-408D-B0C7-67E0BADC372D}" type="pres">
      <dgm:prSet presAssocID="{51E93929-3E30-449C-BD89-B13F8CF63775}" presName="spacer" presStyleCnt="0"/>
      <dgm:spPr/>
    </dgm:pt>
    <dgm:pt modelId="{5E28AC36-B687-476B-B454-1B4B22747185}" type="pres">
      <dgm:prSet presAssocID="{41E62155-A10D-42E8-B3EC-F5F0B993884A}" presName="parentText" presStyleLbl="node1" presStyleIdx="7" presStyleCnt="9">
        <dgm:presLayoutVars>
          <dgm:chMax val="0"/>
          <dgm:bulletEnabled val="1"/>
        </dgm:presLayoutVars>
      </dgm:prSet>
      <dgm:spPr/>
    </dgm:pt>
    <dgm:pt modelId="{97AA9741-59C4-4314-B7B9-4EAB2CA21AC4}" type="pres">
      <dgm:prSet presAssocID="{59FF4E04-CCB8-4C0D-B1CC-C8285EC6073C}" presName="spacer" presStyleCnt="0"/>
      <dgm:spPr/>
    </dgm:pt>
    <dgm:pt modelId="{BFCA963B-FCE0-45F4-9DEF-18D5AE0C3631}" type="pres">
      <dgm:prSet presAssocID="{86104FD5-C685-498B-9E3C-194CE1E7267F}" presName="parentText" presStyleLbl="node1" presStyleIdx="8" presStyleCnt="9">
        <dgm:presLayoutVars>
          <dgm:chMax val="0"/>
          <dgm:bulletEnabled val="1"/>
        </dgm:presLayoutVars>
      </dgm:prSet>
      <dgm:spPr/>
    </dgm:pt>
  </dgm:ptLst>
  <dgm:cxnLst>
    <dgm:cxn modelId="{70550B12-D504-453B-9417-0205250F5272}" srcId="{905AB4E8-BF4C-41C5-978F-166D828CE85F}" destId="{F4CCD84A-74FC-4241-9A78-332ED0236411}" srcOrd="1" destOrd="0" parTransId="{5B8FCC7F-F560-4A6B-A8ED-CD7C0057F373}" sibTransId="{295CBA52-3455-409A-94BA-49B9D61D50C2}"/>
    <dgm:cxn modelId="{B3BCCF19-58DB-4A92-A36A-69D101A992B0}" srcId="{905AB4E8-BF4C-41C5-978F-166D828CE85F}" destId="{FAFA2D3C-1229-4C3D-A0EF-608479CA81B5}" srcOrd="4" destOrd="0" parTransId="{45066033-C54A-4895-994C-DDE42DF11B17}" sibTransId="{A55D391C-B906-4EE7-AF4B-B921010A8E88}"/>
    <dgm:cxn modelId="{58534A1B-4D21-4D73-B25F-04715A8E005B}" type="presOf" srcId="{86104FD5-C685-498B-9E3C-194CE1E7267F}" destId="{BFCA963B-FCE0-45F4-9DEF-18D5AE0C3631}" srcOrd="0" destOrd="0" presId="urn:microsoft.com/office/officeart/2005/8/layout/vList2"/>
    <dgm:cxn modelId="{59D2E140-4909-40F8-B43B-174E3B6ABBE6}" type="presOf" srcId="{F4CCD84A-74FC-4241-9A78-332ED0236411}" destId="{304DA2DD-ADCE-4019-853E-9193940EBAF8}" srcOrd="0" destOrd="0" presId="urn:microsoft.com/office/officeart/2005/8/layout/vList2"/>
    <dgm:cxn modelId="{11850048-16FF-4604-83FF-29EE47C9511A}" type="presOf" srcId="{41E62155-A10D-42E8-B3EC-F5F0B993884A}" destId="{5E28AC36-B687-476B-B454-1B4B22747185}" srcOrd="0" destOrd="0" presId="urn:microsoft.com/office/officeart/2005/8/layout/vList2"/>
    <dgm:cxn modelId="{8F6C436B-015E-4D5A-AAFA-865C372F3310}" type="presOf" srcId="{BDAA90A7-70F8-45BE-BB77-F93CEE9280C3}" destId="{7D1E9A51-5FB2-4A92-B65C-5AD3BE6225E5}" srcOrd="0" destOrd="0" presId="urn:microsoft.com/office/officeart/2005/8/layout/vList2"/>
    <dgm:cxn modelId="{26E0524D-DB49-4B6E-AC23-8F879C14D24B}" srcId="{905AB4E8-BF4C-41C5-978F-166D828CE85F}" destId="{41E62155-A10D-42E8-B3EC-F5F0B993884A}" srcOrd="7" destOrd="0" parTransId="{E2267491-C42C-4BA5-9D93-B3608B64AA98}" sibTransId="{59FF4E04-CCB8-4C0D-B1CC-C8285EC6073C}"/>
    <dgm:cxn modelId="{0930EB4E-C399-4C66-80C9-645D9B1802B1}" type="presOf" srcId="{905AB4E8-BF4C-41C5-978F-166D828CE85F}" destId="{0BC7875F-0A39-4034-8918-584D08CD5116}" srcOrd="0" destOrd="0" presId="urn:microsoft.com/office/officeart/2005/8/layout/vList2"/>
    <dgm:cxn modelId="{06845B95-8A28-444F-8F18-C21FA6BD8FD8}" srcId="{905AB4E8-BF4C-41C5-978F-166D828CE85F}" destId="{1A450503-2F70-4360-ABDC-C800B6263DA0}" srcOrd="6" destOrd="0" parTransId="{1FF69116-893A-4F74-9365-8579BE30850C}" sibTransId="{51E93929-3E30-449C-BD89-B13F8CF63775}"/>
    <dgm:cxn modelId="{1F77139C-EEF8-4162-B31B-AB5BC96AD9B6}" srcId="{905AB4E8-BF4C-41C5-978F-166D828CE85F}" destId="{86104FD5-C685-498B-9E3C-194CE1E7267F}" srcOrd="8" destOrd="0" parTransId="{EEB84426-8A6F-436D-9A7A-327457EC982B}" sibTransId="{64AA1FDC-C710-443A-BFAE-832CE7EECF14}"/>
    <dgm:cxn modelId="{0B1E29A2-0245-4F6E-B391-4A20F23042CE}" srcId="{905AB4E8-BF4C-41C5-978F-166D828CE85F}" destId="{39DE2453-A894-4049-9847-7DF9CD28082C}" srcOrd="3" destOrd="0" parTransId="{DCD0B6F9-D11A-42A0-B2A6-10AF0CE25691}" sibTransId="{88A3F1C9-2CA0-4501-B1BF-6E92D187832B}"/>
    <dgm:cxn modelId="{0EBE5CA2-30EA-46DA-9DE6-BE52824C5D15}" type="presOf" srcId="{1A450503-2F70-4360-ABDC-C800B6263DA0}" destId="{0C37E210-28E8-4C06-B133-FB5275BF7109}" srcOrd="0" destOrd="0" presId="urn:microsoft.com/office/officeart/2005/8/layout/vList2"/>
    <dgm:cxn modelId="{7E3594AB-9ADA-4417-8A29-D52133A14B55}" type="presOf" srcId="{39DE2453-A894-4049-9847-7DF9CD28082C}" destId="{1F6591B1-93CE-4A85-8511-337EE909FEA6}" srcOrd="0" destOrd="0" presId="urn:microsoft.com/office/officeart/2005/8/layout/vList2"/>
    <dgm:cxn modelId="{8C082BB2-9250-47E4-93B5-951D81C2A2FB}" srcId="{905AB4E8-BF4C-41C5-978F-166D828CE85F}" destId="{635DF52C-BB94-4DB0-9031-20716B7C13BA}" srcOrd="0" destOrd="0" parTransId="{96A870EE-8590-4D3E-827A-0053EB028DA3}" sibTransId="{98623A83-7852-4DCC-9E20-17BC0336E4BD}"/>
    <dgm:cxn modelId="{FE2AD9CC-01B3-4F53-8ACF-DD75FF6BAD1F}" srcId="{905AB4E8-BF4C-41C5-978F-166D828CE85F}" destId="{BDAA90A7-70F8-45BE-BB77-F93CEE9280C3}" srcOrd="2" destOrd="0" parTransId="{9462FC83-5862-4506-B1BC-D009BC79F5BC}" sibTransId="{DE33EC28-1B48-48AE-9BCE-0526AAF00D3B}"/>
    <dgm:cxn modelId="{90883AD1-231D-474D-98EA-49F84778BFEA}" type="presOf" srcId="{635DF52C-BB94-4DB0-9031-20716B7C13BA}" destId="{CBBC63B8-9423-4133-A9B7-4587F2A96A05}" srcOrd="0" destOrd="0" presId="urn:microsoft.com/office/officeart/2005/8/layout/vList2"/>
    <dgm:cxn modelId="{FB751CE8-12F9-4682-827B-3365368AF5FB}" type="presOf" srcId="{FAFA2D3C-1229-4C3D-A0EF-608479CA81B5}" destId="{09A405AE-A29F-423E-9946-03823FAEB948}" srcOrd="0" destOrd="0" presId="urn:microsoft.com/office/officeart/2005/8/layout/vList2"/>
    <dgm:cxn modelId="{06E000EE-B728-486D-8B4B-193458139DCD}" srcId="{905AB4E8-BF4C-41C5-978F-166D828CE85F}" destId="{39FDC098-BC77-4B78-A247-A4369C26A9F1}" srcOrd="5" destOrd="0" parTransId="{577159EE-70CB-4592-8270-C8DE01A79601}" sibTransId="{ECEE800E-E293-4A0A-BF59-9FDCF2631B9E}"/>
    <dgm:cxn modelId="{6C13CBF4-5D69-4B93-A121-0CBA6EC4D912}" type="presOf" srcId="{39FDC098-BC77-4B78-A247-A4369C26A9F1}" destId="{CDA8F1F6-551C-4486-97D3-98A097DCEB3B}" srcOrd="0" destOrd="0" presId="urn:microsoft.com/office/officeart/2005/8/layout/vList2"/>
    <dgm:cxn modelId="{DFEB8A40-F1FD-4CF5-9D19-EA868862D437}" type="presParOf" srcId="{0BC7875F-0A39-4034-8918-584D08CD5116}" destId="{CBBC63B8-9423-4133-A9B7-4587F2A96A05}" srcOrd="0" destOrd="0" presId="urn:microsoft.com/office/officeart/2005/8/layout/vList2"/>
    <dgm:cxn modelId="{FA398FD6-1B55-49FA-B85B-1A5D6E5F9D73}" type="presParOf" srcId="{0BC7875F-0A39-4034-8918-584D08CD5116}" destId="{34012B69-9946-4952-844D-4BCC480F506B}" srcOrd="1" destOrd="0" presId="urn:microsoft.com/office/officeart/2005/8/layout/vList2"/>
    <dgm:cxn modelId="{9718377B-FD02-4D83-B9CB-71E47A68BEDB}" type="presParOf" srcId="{0BC7875F-0A39-4034-8918-584D08CD5116}" destId="{304DA2DD-ADCE-4019-853E-9193940EBAF8}" srcOrd="2" destOrd="0" presId="urn:microsoft.com/office/officeart/2005/8/layout/vList2"/>
    <dgm:cxn modelId="{A1AD0E33-F860-4A28-B438-858B4FF17E7A}" type="presParOf" srcId="{0BC7875F-0A39-4034-8918-584D08CD5116}" destId="{C1B18A47-6429-4BF7-8862-131A969EB9D4}" srcOrd="3" destOrd="0" presId="urn:microsoft.com/office/officeart/2005/8/layout/vList2"/>
    <dgm:cxn modelId="{D02B8DB6-FD02-43CD-A54C-8185FA83A936}" type="presParOf" srcId="{0BC7875F-0A39-4034-8918-584D08CD5116}" destId="{7D1E9A51-5FB2-4A92-B65C-5AD3BE6225E5}" srcOrd="4" destOrd="0" presId="urn:microsoft.com/office/officeart/2005/8/layout/vList2"/>
    <dgm:cxn modelId="{47B7077C-406F-4728-A62E-E5D5A85AD54C}" type="presParOf" srcId="{0BC7875F-0A39-4034-8918-584D08CD5116}" destId="{EC033750-B024-45C9-B07A-F840A19E4CAF}" srcOrd="5" destOrd="0" presId="urn:microsoft.com/office/officeart/2005/8/layout/vList2"/>
    <dgm:cxn modelId="{F1C5B4E0-13CD-4BE5-91CF-3A8DF7E9703B}" type="presParOf" srcId="{0BC7875F-0A39-4034-8918-584D08CD5116}" destId="{1F6591B1-93CE-4A85-8511-337EE909FEA6}" srcOrd="6" destOrd="0" presId="urn:microsoft.com/office/officeart/2005/8/layout/vList2"/>
    <dgm:cxn modelId="{D5FAEBDF-03E2-4486-BDEE-09FD38FD4FAB}" type="presParOf" srcId="{0BC7875F-0A39-4034-8918-584D08CD5116}" destId="{B7B05805-DDC3-4AF0-93CB-EED65D2094FA}" srcOrd="7" destOrd="0" presId="urn:microsoft.com/office/officeart/2005/8/layout/vList2"/>
    <dgm:cxn modelId="{51E8E36E-442A-4E8D-9EDE-E08D1B08009A}" type="presParOf" srcId="{0BC7875F-0A39-4034-8918-584D08CD5116}" destId="{09A405AE-A29F-423E-9946-03823FAEB948}" srcOrd="8" destOrd="0" presId="urn:microsoft.com/office/officeart/2005/8/layout/vList2"/>
    <dgm:cxn modelId="{AABF1F5D-F5BA-4709-B089-1287F95E2571}" type="presParOf" srcId="{0BC7875F-0A39-4034-8918-584D08CD5116}" destId="{A37EF9C0-0F7D-432B-A45D-897E61867F6B}" srcOrd="9" destOrd="0" presId="urn:microsoft.com/office/officeart/2005/8/layout/vList2"/>
    <dgm:cxn modelId="{DF8388C6-AB42-4600-849E-EAE738A1355E}" type="presParOf" srcId="{0BC7875F-0A39-4034-8918-584D08CD5116}" destId="{CDA8F1F6-551C-4486-97D3-98A097DCEB3B}" srcOrd="10" destOrd="0" presId="urn:microsoft.com/office/officeart/2005/8/layout/vList2"/>
    <dgm:cxn modelId="{2E7C8E15-E0F0-4B95-9C3A-BE36AD411883}" type="presParOf" srcId="{0BC7875F-0A39-4034-8918-584D08CD5116}" destId="{9A52E9B0-421C-4B83-BA94-966BF580E316}" srcOrd="11" destOrd="0" presId="urn:microsoft.com/office/officeart/2005/8/layout/vList2"/>
    <dgm:cxn modelId="{D20EACC5-0AB6-47BA-9516-01598A76A51A}" type="presParOf" srcId="{0BC7875F-0A39-4034-8918-584D08CD5116}" destId="{0C37E210-28E8-4C06-B133-FB5275BF7109}" srcOrd="12" destOrd="0" presId="urn:microsoft.com/office/officeart/2005/8/layout/vList2"/>
    <dgm:cxn modelId="{BA8BECAE-8E1D-4A4E-8F67-91DA2E33CEC7}" type="presParOf" srcId="{0BC7875F-0A39-4034-8918-584D08CD5116}" destId="{5D67E046-83FD-408D-B0C7-67E0BADC372D}" srcOrd="13" destOrd="0" presId="urn:microsoft.com/office/officeart/2005/8/layout/vList2"/>
    <dgm:cxn modelId="{74D0094D-51E6-4B71-8B04-4210D20700D7}" type="presParOf" srcId="{0BC7875F-0A39-4034-8918-584D08CD5116}" destId="{5E28AC36-B687-476B-B454-1B4B22747185}" srcOrd="14" destOrd="0" presId="urn:microsoft.com/office/officeart/2005/8/layout/vList2"/>
    <dgm:cxn modelId="{D63C5197-60F4-4E11-864D-BA8BBE47E1F8}" type="presParOf" srcId="{0BC7875F-0A39-4034-8918-584D08CD5116}" destId="{97AA9741-59C4-4314-B7B9-4EAB2CA21AC4}" srcOrd="15" destOrd="0" presId="urn:microsoft.com/office/officeart/2005/8/layout/vList2"/>
    <dgm:cxn modelId="{ED40CFFC-EB1C-44D2-BA50-219C757F4996}" type="presParOf" srcId="{0BC7875F-0A39-4034-8918-584D08CD5116}" destId="{BFCA963B-FCE0-45F4-9DEF-18D5AE0C3631}"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0D1B54-FB2D-4991-957A-C509CE6A0B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3A6BC2D-712D-4CB2-AB21-D78ABDF3AB28}">
      <dgm:prSet custT="1"/>
      <dgm:spPr/>
      <dgm:t>
        <a:bodyPr/>
        <a:lstStyle/>
        <a:p>
          <a:r>
            <a:rPr lang="en-US" sz="1500" dirty="0"/>
            <a:t>It allows you to write code faster, which increases quality.</a:t>
          </a:r>
        </a:p>
      </dgm:t>
    </dgm:pt>
    <dgm:pt modelId="{A436DABA-7B39-4140-8A55-EDC07AB13930}" type="parTrans" cxnId="{532992C6-AE4E-4418-8DA2-CFD90B2DB524}">
      <dgm:prSet/>
      <dgm:spPr/>
      <dgm:t>
        <a:bodyPr/>
        <a:lstStyle/>
        <a:p>
          <a:endParaRPr lang="en-US" sz="1500"/>
        </a:p>
      </dgm:t>
    </dgm:pt>
    <dgm:pt modelId="{36B9EED1-0C4B-4B8A-AB80-58CB33F82BA2}" type="sibTrans" cxnId="{532992C6-AE4E-4418-8DA2-CFD90B2DB524}">
      <dgm:prSet/>
      <dgm:spPr/>
      <dgm:t>
        <a:bodyPr/>
        <a:lstStyle/>
        <a:p>
          <a:endParaRPr lang="en-US" sz="1500"/>
        </a:p>
      </dgm:t>
    </dgm:pt>
    <dgm:pt modelId="{B8A82E02-7AEB-4B1F-A6A6-698E4A9B750F}">
      <dgm:prSet custT="1"/>
      <dgm:spPr/>
      <dgm:t>
        <a:bodyPr/>
        <a:lstStyle/>
        <a:p>
          <a:r>
            <a:rPr lang="en-US" sz="1500" dirty="0"/>
            <a:t>Elegantly simple and less complex.</a:t>
          </a:r>
        </a:p>
      </dgm:t>
    </dgm:pt>
    <dgm:pt modelId="{390C39C9-F5FB-48F9-80FB-639E95A73F13}" type="parTrans" cxnId="{5A110795-70A9-4E4D-B062-BEDA3A4F9C77}">
      <dgm:prSet/>
      <dgm:spPr/>
      <dgm:t>
        <a:bodyPr/>
        <a:lstStyle/>
        <a:p>
          <a:endParaRPr lang="en-US" sz="1500"/>
        </a:p>
      </dgm:t>
    </dgm:pt>
    <dgm:pt modelId="{43C52E0F-F904-4D9D-9E03-F36C46D29C11}" type="sibTrans" cxnId="{5A110795-70A9-4E4D-B062-BEDA3A4F9C77}">
      <dgm:prSet/>
      <dgm:spPr/>
      <dgm:t>
        <a:bodyPr/>
        <a:lstStyle/>
        <a:p>
          <a:endParaRPr lang="en-US" sz="1500"/>
        </a:p>
      </dgm:t>
    </dgm:pt>
    <dgm:pt modelId="{A7B46B81-B887-47E4-A08A-D00390DAB524}">
      <dgm:prSet custT="1"/>
      <dgm:spPr/>
      <dgm:t>
        <a:bodyPr/>
        <a:lstStyle/>
        <a:p>
          <a:r>
            <a:rPr lang="en-US" sz="1500" dirty="0"/>
            <a:t>Provides annotations to identify test methods and assertion statements for testing expected results.</a:t>
          </a:r>
        </a:p>
      </dgm:t>
    </dgm:pt>
    <dgm:pt modelId="{3DB60B8E-DD91-49AF-9F4C-4AC2722FA46B}" type="parTrans" cxnId="{51115750-7B4E-4857-B9C7-8B8E1BCDCDAE}">
      <dgm:prSet/>
      <dgm:spPr/>
      <dgm:t>
        <a:bodyPr/>
        <a:lstStyle/>
        <a:p>
          <a:endParaRPr lang="en-US" sz="1500"/>
        </a:p>
      </dgm:t>
    </dgm:pt>
    <dgm:pt modelId="{3832DD4F-9999-4FBB-BC34-66A9E73A6D16}" type="sibTrans" cxnId="{51115750-7B4E-4857-B9C7-8B8E1BCDCDAE}">
      <dgm:prSet/>
      <dgm:spPr/>
      <dgm:t>
        <a:bodyPr/>
        <a:lstStyle/>
        <a:p>
          <a:endParaRPr lang="en-US" sz="1500"/>
        </a:p>
      </dgm:t>
    </dgm:pt>
    <dgm:pt modelId="{F4C12CD9-76E1-477F-96C0-C4D412781264}">
      <dgm:prSet custT="1"/>
      <dgm:spPr/>
      <dgm:t>
        <a:bodyPr/>
        <a:lstStyle/>
        <a:p>
          <a:r>
            <a:rPr lang="en-US" sz="1500" dirty="0"/>
            <a:t>It provides test runners and for running the tests.</a:t>
          </a:r>
        </a:p>
      </dgm:t>
    </dgm:pt>
    <dgm:pt modelId="{F483BB3C-FFEF-4652-B3BD-5E6D6B31CE5F}" type="parTrans" cxnId="{77D74514-64F4-48AE-BDC1-496DB40D3A86}">
      <dgm:prSet/>
      <dgm:spPr/>
      <dgm:t>
        <a:bodyPr/>
        <a:lstStyle/>
        <a:p>
          <a:endParaRPr lang="en-US" sz="1500"/>
        </a:p>
      </dgm:t>
    </dgm:pt>
    <dgm:pt modelId="{1166E0D2-989F-4FA9-A8B3-9D5C867CF2A6}" type="sibTrans" cxnId="{77D74514-64F4-48AE-BDC1-496DB40D3A86}">
      <dgm:prSet/>
      <dgm:spPr/>
      <dgm:t>
        <a:bodyPr/>
        <a:lstStyle/>
        <a:p>
          <a:endParaRPr lang="en-US" sz="1500"/>
        </a:p>
      </dgm:t>
    </dgm:pt>
    <dgm:pt modelId="{C10C71C8-4F4D-4F8C-A37C-E0D5A35C84E9}">
      <dgm:prSet custT="1"/>
      <dgm:spPr/>
      <dgm:t>
        <a:bodyPr/>
        <a:lstStyle/>
        <a:p>
          <a:r>
            <a:rPr lang="en-US" sz="1500" dirty="0"/>
            <a:t>Tests can be run automatically.</a:t>
          </a:r>
        </a:p>
      </dgm:t>
    </dgm:pt>
    <dgm:pt modelId="{1126C767-F6FA-4696-BC46-881F1DD44CD7}" type="parTrans" cxnId="{D65F462B-245B-4917-A456-3CF710962B41}">
      <dgm:prSet/>
      <dgm:spPr/>
      <dgm:t>
        <a:bodyPr/>
        <a:lstStyle/>
        <a:p>
          <a:endParaRPr lang="en-US" sz="1500"/>
        </a:p>
      </dgm:t>
    </dgm:pt>
    <dgm:pt modelId="{4F48577B-9D72-4F3B-B50D-0B498D8C4A0F}" type="sibTrans" cxnId="{D65F462B-245B-4917-A456-3CF710962B41}">
      <dgm:prSet/>
      <dgm:spPr/>
      <dgm:t>
        <a:bodyPr/>
        <a:lstStyle/>
        <a:p>
          <a:endParaRPr lang="en-US" sz="1500"/>
        </a:p>
      </dgm:t>
    </dgm:pt>
    <dgm:pt modelId="{16FDB3AB-D4BB-4760-8F17-3FA1009CB2AF}">
      <dgm:prSet custT="1"/>
      <dgm:spPr/>
      <dgm:t>
        <a:bodyPr/>
        <a:lstStyle/>
        <a:p>
          <a:r>
            <a:rPr lang="en-US" sz="1500" dirty="0"/>
            <a:t>Tests can be organized and into test suites.</a:t>
          </a:r>
        </a:p>
      </dgm:t>
    </dgm:pt>
    <dgm:pt modelId="{9C01F500-F2EE-429B-868E-DAF0C9421724}" type="parTrans" cxnId="{0FEE0909-3E0D-4ED2-8C9F-C253A3B824BC}">
      <dgm:prSet/>
      <dgm:spPr/>
      <dgm:t>
        <a:bodyPr/>
        <a:lstStyle/>
        <a:p>
          <a:endParaRPr lang="en-US" sz="1500"/>
        </a:p>
      </dgm:t>
    </dgm:pt>
    <dgm:pt modelId="{F8360A5E-8B04-4E4D-9579-29D960E5A619}" type="sibTrans" cxnId="{0FEE0909-3E0D-4ED2-8C9F-C253A3B824BC}">
      <dgm:prSet/>
      <dgm:spPr/>
      <dgm:t>
        <a:bodyPr/>
        <a:lstStyle/>
        <a:p>
          <a:endParaRPr lang="en-US" sz="1500"/>
        </a:p>
      </dgm:t>
    </dgm:pt>
    <dgm:pt modelId="{1CC1D321-D38E-473A-8DDF-68140B389748}" type="pres">
      <dgm:prSet presAssocID="{9C0D1B54-FB2D-4991-957A-C509CE6A0B6C}" presName="Name0" presStyleCnt="0">
        <dgm:presLayoutVars>
          <dgm:chMax val="7"/>
          <dgm:chPref val="7"/>
          <dgm:dir/>
        </dgm:presLayoutVars>
      </dgm:prSet>
      <dgm:spPr/>
    </dgm:pt>
    <dgm:pt modelId="{22F0E7A1-6A99-4BC7-815D-CAC8055806F2}" type="pres">
      <dgm:prSet presAssocID="{9C0D1B54-FB2D-4991-957A-C509CE6A0B6C}" presName="Name1" presStyleCnt="0"/>
      <dgm:spPr/>
    </dgm:pt>
    <dgm:pt modelId="{3ABFE4F8-EF15-430D-BB1A-09EB0FECB339}" type="pres">
      <dgm:prSet presAssocID="{9C0D1B54-FB2D-4991-957A-C509CE6A0B6C}" presName="cycle" presStyleCnt="0"/>
      <dgm:spPr/>
    </dgm:pt>
    <dgm:pt modelId="{B0EC2A48-0949-45A4-8758-3CEA81EAA44E}" type="pres">
      <dgm:prSet presAssocID="{9C0D1B54-FB2D-4991-957A-C509CE6A0B6C}" presName="srcNode" presStyleLbl="node1" presStyleIdx="0" presStyleCnt="6"/>
      <dgm:spPr/>
    </dgm:pt>
    <dgm:pt modelId="{5E925D26-ED6B-4D06-8134-C3ADBE89089B}" type="pres">
      <dgm:prSet presAssocID="{9C0D1B54-FB2D-4991-957A-C509CE6A0B6C}" presName="conn" presStyleLbl="parChTrans1D2" presStyleIdx="0" presStyleCnt="1"/>
      <dgm:spPr/>
    </dgm:pt>
    <dgm:pt modelId="{08943C9A-C594-4083-9942-C0DE661A2144}" type="pres">
      <dgm:prSet presAssocID="{9C0D1B54-FB2D-4991-957A-C509CE6A0B6C}" presName="extraNode" presStyleLbl="node1" presStyleIdx="0" presStyleCnt="6"/>
      <dgm:spPr/>
    </dgm:pt>
    <dgm:pt modelId="{0E512250-9E0E-4BA3-8452-361BB0BC2F4A}" type="pres">
      <dgm:prSet presAssocID="{9C0D1B54-FB2D-4991-957A-C509CE6A0B6C}" presName="dstNode" presStyleLbl="node1" presStyleIdx="0" presStyleCnt="6"/>
      <dgm:spPr/>
    </dgm:pt>
    <dgm:pt modelId="{B7A6A9AB-827A-4498-9B23-16CA9B6F7295}" type="pres">
      <dgm:prSet presAssocID="{53A6BC2D-712D-4CB2-AB21-D78ABDF3AB28}" presName="text_1" presStyleLbl="node1" presStyleIdx="0" presStyleCnt="6">
        <dgm:presLayoutVars>
          <dgm:bulletEnabled val="1"/>
        </dgm:presLayoutVars>
      </dgm:prSet>
      <dgm:spPr/>
    </dgm:pt>
    <dgm:pt modelId="{272F7F2D-5353-4911-8EF4-C6D8A9062AEA}" type="pres">
      <dgm:prSet presAssocID="{53A6BC2D-712D-4CB2-AB21-D78ABDF3AB28}" presName="accent_1" presStyleCnt="0"/>
      <dgm:spPr/>
    </dgm:pt>
    <dgm:pt modelId="{B169B045-DD09-4D2F-88D5-7CD65FB69BBC}" type="pres">
      <dgm:prSet presAssocID="{53A6BC2D-712D-4CB2-AB21-D78ABDF3AB28}" presName="accentRepeatNode" presStyleLbl="solidFgAcc1" presStyleIdx="0" presStyleCnt="6"/>
      <dgm:spPr/>
    </dgm:pt>
    <dgm:pt modelId="{28C624E1-34D7-49FC-9DAD-BC579349BAD9}" type="pres">
      <dgm:prSet presAssocID="{B8A82E02-7AEB-4B1F-A6A6-698E4A9B750F}" presName="text_2" presStyleLbl="node1" presStyleIdx="1" presStyleCnt="6">
        <dgm:presLayoutVars>
          <dgm:bulletEnabled val="1"/>
        </dgm:presLayoutVars>
      </dgm:prSet>
      <dgm:spPr/>
    </dgm:pt>
    <dgm:pt modelId="{14C8145E-CABE-4B9C-9777-09B814F68FFD}" type="pres">
      <dgm:prSet presAssocID="{B8A82E02-7AEB-4B1F-A6A6-698E4A9B750F}" presName="accent_2" presStyleCnt="0"/>
      <dgm:spPr/>
    </dgm:pt>
    <dgm:pt modelId="{104F3A40-597C-4F2A-95DE-DAB83B298F64}" type="pres">
      <dgm:prSet presAssocID="{B8A82E02-7AEB-4B1F-A6A6-698E4A9B750F}" presName="accentRepeatNode" presStyleLbl="solidFgAcc1" presStyleIdx="1" presStyleCnt="6"/>
      <dgm:spPr/>
    </dgm:pt>
    <dgm:pt modelId="{90D89595-CBC0-454F-A810-8B14528A6113}" type="pres">
      <dgm:prSet presAssocID="{A7B46B81-B887-47E4-A08A-D00390DAB524}" presName="text_3" presStyleLbl="node1" presStyleIdx="2" presStyleCnt="6">
        <dgm:presLayoutVars>
          <dgm:bulletEnabled val="1"/>
        </dgm:presLayoutVars>
      </dgm:prSet>
      <dgm:spPr/>
    </dgm:pt>
    <dgm:pt modelId="{1C4FC0C3-8AD9-47CE-9DDD-A7F9A2A0C8C7}" type="pres">
      <dgm:prSet presAssocID="{A7B46B81-B887-47E4-A08A-D00390DAB524}" presName="accent_3" presStyleCnt="0"/>
      <dgm:spPr/>
    </dgm:pt>
    <dgm:pt modelId="{805D2E3A-6ACA-4500-BAA3-FEB586FFB4F8}" type="pres">
      <dgm:prSet presAssocID="{A7B46B81-B887-47E4-A08A-D00390DAB524}" presName="accentRepeatNode" presStyleLbl="solidFgAcc1" presStyleIdx="2" presStyleCnt="6"/>
      <dgm:spPr/>
    </dgm:pt>
    <dgm:pt modelId="{9AEA3DF4-4184-4EE0-A0B4-2F5748433262}" type="pres">
      <dgm:prSet presAssocID="{F4C12CD9-76E1-477F-96C0-C4D412781264}" presName="text_4" presStyleLbl="node1" presStyleIdx="3" presStyleCnt="6">
        <dgm:presLayoutVars>
          <dgm:bulletEnabled val="1"/>
        </dgm:presLayoutVars>
      </dgm:prSet>
      <dgm:spPr/>
    </dgm:pt>
    <dgm:pt modelId="{12DC8F17-B626-4442-B669-23A2BB74010C}" type="pres">
      <dgm:prSet presAssocID="{F4C12CD9-76E1-477F-96C0-C4D412781264}" presName="accent_4" presStyleCnt="0"/>
      <dgm:spPr/>
    </dgm:pt>
    <dgm:pt modelId="{BE72639B-1583-456B-9064-1FDF5AA49A95}" type="pres">
      <dgm:prSet presAssocID="{F4C12CD9-76E1-477F-96C0-C4D412781264}" presName="accentRepeatNode" presStyleLbl="solidFgAcc1" presStyleIdx="3" presStyleCnt="6"/>
      <dgm:spPr/>
    </dgm:pt>
    <dgm:pt modelId="{C58EA78E-2352-4420-99EC-35F6055BBFD7}" type="pres">
      <dgm:prSet presAssocID="{C10C71C8-4F4D-4F8C-A37C-E0D5A35C84E9}" presName="text_5" presStyleLbl="node1" presStyleIdx="4" presStyleCnt="6">
        <dgm:presLayoutVars>
          <dgm:bulletEnabled val="1"/>
        </dgm:presLayoutVars>
      </dgm:prSet>
      <dgm:spPr/>
    </dgm:pt>
    <dgm:pt modelId="{D9947BF4-9131-477C-A102-033C44D016B3}" type="pres">
      <dgm:prSet presAssocID="{C10C71C8-4F4D-4F8C-A37C-E0D5A35C84E9}" presName="accent_5" presStyleCnt="0"/>
      <dgm:spPr/>
    </dgm:pt>
    <dgm:pt modelId="{4C35A36B-BB0C-47D0-9E29-6722C47A62DC}" type="pres">
      <dgm:prSet presAssocID="{C10C71C8-4F4D-4F8C-A37C-E0D5A35C84E9}" presName="accentRepeatNode" presStyleLbl="solidFgAcc1" presStyleIdx="4" presStyleCnt="6"/>
      <dgm:spPr/>
    </dgm:pt>
    <dgm:pt modelId="{0818033D-600A-464C-B5D7-8658A2866E6D}" type="pres">
      <dgm:prSet presAssocID="{16FDB3AB-D4BB-4760-8F17-3FA1009CB2AF}" presName="text_6" presStyleLbl="node1" presStyleIdx="5" presStyleCnt="6">
        <dgm:presLayoutVars>
          <dgm:bulletEnabled val="1"/>
        </dgm:presLayoutVars>
      </dgm:prSet>
      <dgm:spPr/>
    </dgm:pt>
    <dgm:pt modelId="{2AB41806-C0DE-44AD-A02A-C5CD66772DC8}" type="pres">
      <dgm:prSet presAssocID="{16FDB3AB-D4BB-4760-8F17-3FA1009CB2AF}" presName="accent_6" presStyleCnt="0"/>
      <dgm:spPr/>
    </dgm:pt>
    <dgm:pt modelId="{E0E87F93-86AC-44DA-8445-8C0069EF3592}" type="pres">
      <dgm:prSet presAssocID="{16FDB3AB-D4BB-4760-8F17-3FA1009CB2AF}" presName="accentRepeatNode" presStyleLbl="solidFgAcc1" presStyleIdx="5" presStyleCnt="6"/>
      <dgm:spPr/>
    </dgm:pt>
  </dgm:ptLst>
  <dgm:cxnLst>
    <dgm:cxn modelId="{0FEE0909-3E0D-4ED2-8C9F-C253A3B824BC}" srcId="{9C0D1B54-FB2D-4991-957A-C509CE6A0B6C}" destId="{16FDB3AB-D4BB-4760-8F17-3FA1009CB2AF}" srcOrd="5" destOrd="0" parTransId="{9C01F500-F2EE-429B-868E-DAF0C9421724}" sibTransId="{F8360A5E-8B04-4E4D-9579-29D960E5A619}"/>
    <dgm:cxn modelId="{77D74514-64F4-48AE-BDC1-496DB40D3A86}" srcId="{9C0D1B54-FB2D-4991-957A-C509CE6A0B6C}" destId="{F4C12CD9-76E1-477F-96C0-C4D412781264}" srcOrd="3" destOrd="0" parTransId="{F483BB3C-FFEF-4652-B3BD-5E6D6B31CE5F}" sibTransId="{1166E0D2-989F-4FA9-A8B3-9D5C867CF2A6}"/>
    <dgm:cxn modelId="{D65F462B-245B-4917-A456-3CF710962B41}" srcId="{9C0D1B54-FB2D-4991-957A-C509CE6A0B6C}" destId="{C10C71C8-4F4D-4F8C-A37C-E0D5A35C84E9}" srcOrd="4" destOrd="0" parTransId="{1126C767-F6FA-4696-BC46-881F1DD44CD7}" sibTransId="{4F48577B-9D72-4F3B-B50D-0B498D8C4A0F}"/>
    <dgm:cxn modelId="{1971803A-2BAE-45A2-837D-BB4BA2B7D1E8}" type="presOf" srcId="{B8A82E02-7AEB-4B1F-A6A6-698E4A9B750F}" destId="{28C624E1-34D7-49FC-9DAD-BC579349BAD9}" srcOrd="0" destOrd="0" presId="urn:microsoft.com/office/officeart/2008/layout/VerticalCurvedList"/>
    <dgm:cxn modelId="{65901546-5537-4195-9500-36900B5BB3AA}" type="presOf" srcId="{16FDB3AB-D4BB-4760-8F17-3FA1009CB2AF}" destId="{0818033D-600A-464C-B5D7-8658A2866E6D}" srcOrd="0" destOrd="0" presId="urn:microsoft.com/office/officeart/2008/layout/VerticalCurvedList"/>
    <dgm:cxn modelId="{51115750-7B4E-4857-B9C7-8B8E1BCDCDAE}" srcId="{9C0D1B54-FB2D-4991-957A-C509CE6A0B6C}" destId="{A7B46B81-B887-47E4-A08A-D00390DAB524}" srcOrd="2" destOrd="0" parTransId="{3DB60B8E-DD91-49AF-9F4C-4AC2722FA46B}" sibTransId="{3832DD4F-9999-4FBB-BC34-66A9E73A6D16}"/>
    <dgm:cxn modelId="{D255B076-0654-448A-9CEE-FB85FC6C9BCF}" type="presOf" srcId="{9C0D1B54-FB2D-4991-957A-C509CE6A0B6C}" destId="{1CC1D321-D38E-473A-8DDF-68140B389748}" srcOrd="0" destOrd="0" presId="urn:microsoft.com/office/officeart/2008/layout/VerticalCurvedList"/>
    <dgm:cxn modelId="{DB505B87-9677-4159-9220-727D6C61C532}" type="presOf" srcId="{53A6BC2D-712D-4CB2-AB21-D78ABDF3AB28}" destId="{B7A6A9AB-827A-4498-9B23-16CA9B6F7295}" srcOrd="0" destOrd="0" presId="urn:microsoft.com/office/officeart/2008/layout/VerticalCurvedList"/>
    <dgm:cxn modelId="{AF97E08B-44C6-4BA0-8755-45C99E01AB52}" type="presOf" srcId="{F4C12CD9-76E1-477F-96C0-C4D412781264}" destId="{9AEA3DF4-4184-4EE0-A0B4-2F5748433262}" srcOrd="0" destOrd="0" presId="urn:microsoft.com/office/officeart/2008/layout/VerticalCurvedList"/>
    <dgm:cxn modelId="{5A110795-70A9-4E4D-B062-BEDA3A4F9C77}" srcId="{9C0D1B54-FB2D-4991-957A-C509CE6A0B6C}" destId="{B8A82E02-7AEB-4B1F-A6A6-698E4A9B750F}" srcOrd="1" destOrd="0" parTransId="{390C39C9-F5FB-48F9-80FB-639E95A73F13}" sibTransId="{43C52E0F-F904-4D9D-9E03-F36C46D29C11}"/>
    <dgm:cxn modelId="{5B3D14A0-E713-4123-9F56-598ED86826D3}" type="presOf" srcId="{36B9EED1-0C4B-4B8A-AB80-58CB33F82BA2}" destId="{5E925D26-ED6B-4D06-8134-C3ADBE89089B}" srcOrd="0" destOrd="0" presId="urn:microsoft.com/office/officeart/2008/layout/VerticalCurvedList"/>
    <dgm:cxn modelId="{532992C6-AE4E-4418-8DA2-CFD90B2DB524}" srcId="{9C0D1B54-FB2D-4991-957A-C509CE6A0B6C}" destId="{53A6BC2D-712D-4CB2-AB21-D78ABDF3AB28}" srcOrd="0" destOrd="0" parTransId="{A436DABA-7B39-4140-8A55-EDC07AB13930}" sibTransId="{36B9EED1-0C4B-4B8A-AB80-58CB33F82BA2}"/>
    <dgm:cxn modelId="{76EC37EA-A988-42BB-AA9E-BEB6E481DA52}" type="presOf" srcId="{C10C71C8-4F4D-4F8C-A37C-E0D5A35C84E9}" destId="{C58EA78E-2352-4420-99EC-35F6055BBFD7}" srcOrd="0" destOrd="0" presId="urn:microsoft.com/office/officeart/2008/layout/VerticalCurvedList"/>
    <dgm:cxn modelId="{6407EBF5-B579-4065-B555-B6F621B00A96}" type="presOf" srcId="{A7B46B81-B887-47E4-A08A-D00390DAB524}" destId="{90D89595-CBC0-454F-A810-8B14528A6113}" srcOrd="0" destOrd="0" presId="urn:microsoft.com/office/officeart/2008/layout/VerticalCurvedList"/>
    <dgm:cxn modelId="{AA720D98-0E7E-4EFA-909D-9BDB09A1C0A4}" type="presParOf" srcId="{1CC1D321-D38E-473A-8DDF-68140B389748}" destId="{22F0E7A1-6A99-4BC7-815D-CAC8055806F2}" srcOrd="0" destOrd="0" presId="urn:microsoft.com/office/officeart/2008/layout/VerticalCurvedList"/>
    <dgm:cxn modelId="{3E5E2D42-360E-4276-BE1E-2C08E0638F51}" type="presParOf" srcId="{22F0E7A1-6A99-4BC7-815D-CAC8055806F2}" destId="{3ABFE4F8-EF15-430D-BB1A-09EB0FECB339}" srcOrd="0" destOrd="0" presId="urn:microsoft.com/office/officeart/2008/layout/VerticalCurvedList"/>
    <dgm:cxn modelId="{55F3CA4C-8B8C-454B-BC49-D511B7CDB894}" type="presParOf" srcId="{3ABFE4F8-EF15-430D-BB1A-09EB0FECB339}" destId="{B0EC2A48-0949-45A4-8758-3CEA81EAA44E}" srcOrd="0" destOrd="0" presId="urn:microsoft.com/office/officeart/2008/layout/VerticalCurvedList"/>
    <dgm:cxn modelId="{64A7B323-5F90-4E80-BFA9-9B53895B9BE2}" type="presParOf" srcId="{3ABFE4F8-EF15-430D-BB1A-09EB0FECB339}" destId="{5E925D26-ED6B-4D06-8134-C3ADBE89089B}" srcOrd="1" destOrd="0" presId="urn:microsoft.com/office/officeart/2008/layout/VerticalCurvedList"/>
    <dgm:cxn modelId="{71A911FB-6C99-41F5-99E9-745A65F17C30}" type="presParOf" srcId="{3ABFE4F8-EF15-430D-BB1A-09EB0FECB339}" destId="{08943C9A-C594-4083-9942-C0DE661A2144}" srcOrd="2" destOrd="0" presId="urn:microsoft.com/office/officeart/2008/layout/VerticalCurvedList"/>
    <dgm:cxn modelId="{5105C447-4420-4B53-9F98-D77FA4445E73}" type="presParOf" srcId="{3ABFE4F8-EF15-430D-BB1A-09EB0FECB339}" destId="{0E512250-9E0E-4BA3-8452-361BB0BC2F4A}" srcOrd="3" destOrd="0" presId="urn:microsoft.com/office/officeart/2008/layout/VerticalCurvedList"/>
    <dgm:cxn modelId="{89E5CFF2-6378-4E82-9D4F-5390EFC259B3}" type="presParOf" srcId="{22F0E7A1-6A99-4BC7-815D-CAC8055806F2}" destId="{B7A6A9AB-827A-4498-9B23-16CA9B6F7295}" srcOrd="1" destOrd="0" presId="urn:microsoft.com/office/officeart/2008/layout/VerticalCurvedList"/>
    <dgm:cxn modelId="{B4E39C71-9215-4C5A-85F4-9F712B516182}" type="presParOf" srcId="{22F0E7A1-6A99-4BC7-815D-CAC8055806F2}" destId="{272F7F2D-5353-4911-8EF4-C6D8A9062AEA}" srcOrd="2" destOrd="0" presId="urn:microsoft.com/office/officeart/2008/layout/VerticalCurvedList"/>
    <dgm:cxn modelId="{08671B31-65A5-414C-8460-5FBEA4051F24}" type="presParOf" srcId="{272F7F2D-5353-4911-8EF4-C6D8A9062AEA}" destId="{B169B045-DD09-4D2F-88D5-7CD65FB69BBC}" srcOrd="0" destOrd="0" presId="urn:microsoft.com/office/officeart/2008/layout/VerticalCurvedList"/>
    <dgm:cxn modelId="{2733C249-4341-4BD3-BB99-A8D3F7A9539B}" type="presParOf" srcId="{22F0E7A1-6A99-4BC7-815D-CAC8055806F2}" destId="{28C624E1-34D7-49FC-9DAD-BC579349BAD9}" srcOrd="3" destOrd="0" presId="urn:microsoft.com/office/officeart/2008/layout/VerticalCurvedList"/>
    <dgm:cxn modelId="{12FA18BB-662F-4675-9596-D9F080514F4A}" type="presParOf" srcId="{22F0E7A1-6A99-4BC7-815D-CAC8055806F2}" destId="{14C8145E-CABE-4B9C-9777-09B814F68FFD}" srcOrd="4" destOrd="0" presId="urn:microsoft.com/office/officeart/2008/layout/VerticalCurvedList"/>
    <dgm:cxn modelId="{AC91BAAC-278B-44B7-B8DB-9B6A10DF3F7B}" type="presParOf" srcId="{14C8145E-CABE-4B9C-9777-09B814F68FFD}" destId="{104F3A40-597C-4F2A-95DE-DAB83B298F64}" srcOrd="0" destOrd="0" presId="urn:microsoft.com/office/officeart/2008/layout/VerticalCurvedList"/>
    <dgm:cxn modelId="{3176822B-35F2-4BE2-9E54-39566CF90EFE}" type="presParOf" srcId="{22F0E7A1-6A99-4BC7-815D-CAC8055806F2}" destId="{90D89595-CBC0-454F-A810-8B14528A6113}" srcOrd="5" destOrd="0" presId="urn:microsoft.com/office/officeart/2008/layout/VerticalCurvedList"/>
    <dgm:cxn modelId="{DCCE81AB-2A89-4B76-A109-73BE174DB272}" type="presParOf" srcId="{22F0E7A1-6A99-4BC7-815D-CAC8055806F2}" destId="{1C4FC0C3-8AD9-47CE-9DDD-A7F9A2A0C8C7}" srcOrd="6" destOrd="0" presId="urn:microsoft.com/office/officeart/2008/layout/VerticalCurvedList"/>
    <dgm:cxn modelId="{E620D0E4-00C8-42F1-B82E-ECDD04A40895}" type="presParOf" srcId="{1C4FC0C3-8AD9-47CE-9DDD-A7F9A2A0C8C7}" destId="{805D2E3A-6ACA-4500-BAA3-FEB586FFB4F8}" srcOrd="0" destOrd="0" presId="urn:microsoft.com/office/officeart/2008/layout/VerticalCurvedList"/>
    <dgm:cxn modelId="{EBA286A4-A86D-4F08-8786-D5B7F0836705}" type="presParOf" srcId="{22F0E7A1-6A99-4BC7-815D-CAC8055806F2}" destId="{9AEA3DF4-4184-4EE0-A0B4-2F5748433262}" srcOrd="7" destOrd="0" presId="urn:microsoft.com/office/officeart/2008/layout/VerticalCurvedList"/>
    <dgm:cxn modelId="{54D56DC0-CFE8-4DAB-9CF2-EA117A6526D6}" type="presParOf" srcId="{22F0E7A1-6A99-4BC7-815D-CAC8055806F2}" destId="{12DC8F17-B626-4442-B669-23A2BB74010C}" srcOrd="8" destOrd="0" presId="urn:microsoft.com/office/officeart/2008/layout/VerticalCurvedList"/>
    <dgm:cxn modelId="{8D4A6DA1-BAF5-4479-A24D-F3E2BF42022C}" type="presParOf" srcId="{12DC8F17-B626-4442-B669-23A2BB74010C}" destId="{BE72639B-1583-456B-9064-1FDF5AA49A95}" srcOrd="0" destOrd="0" presId="urn:microsoft.com/office/officeart/2008/layout/VerticalCurvedList"/>
    <dgm:cxn modelId="{9B6CBF66-46DA-474A-B6E3-A290725525F1}" type="presParOf" srcId="{22F0E7A1-6A99-4BC7-815D-CAC8055806F2}" destId="{C58EA78E-2352-4420-99EC-35F6055BBFD7}" srcOrd="9" destOrd="0" presId="urn:microsoft.com/office/officeart/2008/layout/VerticalCurvedList"/>
    <dgm:cxn modelId="{4A24ED44-394B-4731-AED9-79AB9306A32A}" type="presParOf" srcId="{22F0E7A1-6A99-4BC7-815D-CAC8055806F2}" destId="{D9947BF4-9131-477C-A102-033C44D016B3}" srcOrd="10" destOrd="0" presId="urn:microsoft.com/office/officeart/2008/layout/VerticalCurvedList"/>
    <dgm:cxn modelId="{3C586CDA-3655-4554-8FD2-ED0BF3B56F01}" type="presParOf" srcId="{D9947BF4-9131-477C-A102-033C44D016B3}" destId="{4C35A36B-BB0C-47D0-9E29-6722C47A62DC}" srcOrd="0" destOrd="0" presId="urn:microsoft.com/office/officeart/2008/layout/VerticalCurvedList"/>
    <dgm:cxn modelId="{4C461DBD-719B-41D5-9590-7944C08514EB}" type="presParOf" srcId="{22F0E7A1-6A99-4BC7-815D-CAC8055806F2}" destId="{0818033D-600A-464C-B5D7-8658A2866E6D}" srcOrd="11" destOrd="0" presId="urn:microsoft.com/office/officeart/2008/layout/VerticalCurvedList"/>
    <dgm:cxn modelId="{6E516EF4-05DC-4F12-8D3E-BC86C7859C6B}" type="presParOf" srcId="{22F0E7A1-6A99-4BC7-815D-CAC8055806F2}" destId="{2AB41806-C0DE-44AD-A02A-C5CD66772DC8}" srcOrd="12" destOrd="0" presId="urn:microsoft.com/office/officeart/2008/layout/VerticalCurvedList"/>
    <dgm:cxn modelId="{A8D6A70C-EE87-4D55-B9B5-A636B1FEB83C}" type="presParOf" srcId="{2AB41806-C0DE-44AD-A02A-C5CD66772DC8}" destId="{E0E87F93-86AC-44DA-8445-8C0069EF35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E2F907-9D30-43EE-919A-00011A3FD43E}"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BE8A6CBC-600A-43DF-87A9-539DE1DF1C12}">
      <dgm:prSet custT="1"/>
      <dgm:spPr/>
      <dgm:t>
        <a:bodyPr/>
        <a:lstStyle/>
        <a:p>
          <a:r>
            <a:rPr lang="en-US" sz="1400" dirty="0"/>
            <a:t>Install JDK</a:t>
          </a:r>
        </a:p>
      </dgm:t>
    </dgm:pt>
    <dgm:pt modelId="{D5D4458D-EB6E-4A1C-BC1A-F8E739D5361C}" type="parTrans" cxnId="{3C7F3CDA-677E-4B9B-899C-F3ADFC1F5373}">
      <dgm:prSet/>
      <dgm:spPr/>
      <dgm:t>
        <a:bodyPr/>
        <a:lstStyle/>
        <a:p>
          <a:endParaRPr lang="en-US" sz="1400"/>
        </a:p>
      </dgm:t>
    </dgm:pt>
    <dgm:pt modelId="{83F01045-5A9E-4138-8239-CF5D3A8C361A}" type="sibTrans" cxnId="{3C7F3CDA-677E-4B9B-899C-F3ADFC1F5373}">
      <dgm:prSet/>
      <dgm:spPr/>
      <dgm:t>
        <a:bodyPr/>
        <a:lstStyle/>
        <a:p>
          <a:endParaRPr lang="en-US" sz="1400"/>
        </a:p>
      </dgm:t>
    </dgm:pt>
    <dgm:pt modelId="{4A6120AE-9437-4A14-8EAB-2319A8957EC3}">
      <dgm:prSet custT="1"/>
      <dgm:spPr/>
      <dgm:t>
        <a:bodyPr/>
        <a:lstStyle/>
        <a:p>
          <a:r>
            <a:rPr lang="en-US" sz="1400" dirty="0"/>
            <a:t>Install JDK in your machine by going to Java Download page and click on the option for Java Platform (Java Development Kit). https://www.oracle.com/ca-en/java/technologies/javase-downloads.html</a:t>
          </a:r>
        </a:p>
      </dgm:t>
    </dgm:pt>
    <dgm:pt modelId="{7C38CC8E-ADD9-4D1F-88C5-CD98D70D7259}" type="parTrans" cxnId="{F6A1527E-B9FA-4766-AA1F-5D784EE6C6A6}">
      <dgm:prSet/>
      <dgm:spPr/>
      <dgm:t>
        <a:bodyPr/>
        <a:lstStyle/>
        <a:p>
          <a:endParaRPr lang="en-US" sz="1400"/>
        </a:p>
      </dgm:t>
    </dgm:pt>
    <dgm:pt modelId="{096980EF-3179-4B6D-BFA0-9D95272C9676}" type="sibTrans" cxnId="{F6A1527E-B9FA-4766-AA1F-5D784EE6C6A6}">
      <dgm:prSet/>
      <dgm:spPr/>
      <dgm:t>
        <a:bodyPr/>
        <a:lstStyle/>
        <a:p>
          <a:endParaRPr lang="en-US" sz="1400"/>
        </a:p>
      </dgm:t>
    </dgm:pt>
    <dgm:pt modelId="{C86E594E-C962-451F-9858-2C957BBE2F78}">
      <dgm:prSet custT="1"/>
      <dgm:spPr/>
      <dgm:t>
        <a:bodyPr/>
        <a:lstStyle/>
        <a:p>
          <a:r>
            <a:rPr lang="en-US" sz="1400" dirty="0"/>
            <a:t>Set JDK Path</a:t>
          </a:r>
        </a:p>
      </dgm:t>
    </dgm:pt>
    <dgm:pt modelId="{0E0CADFF-BBD8-4F94-A86D-92CDF3EECA51}" type="parTrans" cxnId="{3C7C9352-5631-4A8C-9760-9E9AA0BDAD7C}">
      <dgm:prSet/>
      <dgm:spPr/>
      <dgm:t>
        <a:bodyPr/>
        <a:lstStyle/>
        <a:p>
          <a:endParaRPr lang="en-US" sz="1400"/>
        </a:p>
      </dgm:t>
    </dgm:pt>
    <dgm:pt modelId="{944AD050-2A09-4393-B84D-54ABE4A237EE}" type="sibTrans" cxnId="{3C7C9352-5631-4A8C-9760-9E9AA0BDAD7C}">
      <dgm:prSet/>
      <dgm:spPr/>
      <dgm:t>
        <a:bodyPr/>
        <a:lstStyle/>
        <a:p>
          <a:endParaRPr lang="en-US" sz="1400"/>
        </a:p>
      </dgm:t>
    </dgm:pt>
    <dgm:pt modelId="{BF8E9007-5F79-476B-97C7-6BCF0F35CD2F}">
      <dgm:prSet custT="1"/>
      <dgm:spPr/>
      <dgm:t>
        <a:bodyPr/>
        <a:lstStyle/>
        <a:p>
          <a:r>
            <a:rPr lang="en-US" sz="1400"/>
            <a:t>Set Path of JDK in your system by setting Java Environment and ClassPath variable</a:t>
          </a:r>
        </a:p>
      </dgm:t>
    </dgm:pt>
    <dgm:pt modelId="{C49F625E-C8BC-4998-A50E-A479E8569353}" type="parTrans" cxnId="{6F155573-8E8F-4348-BEF5-4785C1DD46F8}">
      <dgm:prSet/>
      <dgm:spPr/>
      <dgm:t>
        <a:bodyPr/>
        <a:lstStyle/>
        <a:p>
          <a:endParaRPr lang="en-US" sz="1400"/>
        </a:p>
      </dgm:t>
    </dgm:pt>
    <dgm:pt modelId="{4D691B75-C258-4510-8B57-6F8D71BD585D}" type="sibTrans" cxnId="{6F155573-8E8F-4348-BEF5-4785C1DD46F8}">
      <dgm:prSet/>
      <dgm:spPr/>
      <dgm:t>
        <a:bodyPr/>
        <a:lstStyle/>
        <a:p>
          <a:endParaRPr lang="en-US" sz="1400"/>
        </a:p>
      </dgm:t>
    </dgm:pt>
    <dgm:pt modelId="{1CAC3B77-128D-4407-AFEE-4EB8A9F53EF8}">
      <dgm:prSet custT="1"/>
      <dgm:spPr/>
      <dgm:t>
        <a:bodyPr/>
        <a:lstStyle/>
        <a:p>
          <a:r>
            <a:rPr lang="en-US" sz="1400" dirty="0"/>
            <a:t>Verify Java</a:t>
          </a:r>
        </a:p>
      </dgm:t>
    </dgm:pt>
    <dgm:pt modelId="{B5E63828-C3A9-4F96-9D43-8C47651930C5}" type="parTrans" cxnId="{2AADD1E0-08DA-4639-B816-23B2C2584A3B}">
      <dgm:prSet/>
      <dgm:spPr/>
      <dgm:t>
        <a:bodyPr/>
        <a:lstStyle/>
        <a:p>
          <a:endParaRPr lang="en-US" sz="1400"/>
        </a:p>
      </dgm:t>
    </dgm:pt>
    <dgm:pt modelId="{0202D6FE-5351-4223-BE36-1392B9738C61}" type="sibTrans" cxnId="{2AADD1E0-08DA-4639-B816-23B2C2584A3B}">
      <dgm:prSet/>
      <dgm:spPr/>
      <dgm:t>
        <a:bodyPr/>
        <a:lstStyle/>
        <a:p>
          <a:endParaRPr lang="en-US" sz="1400"/>
        </a:p>
      </dgm:t>
    </dgm:pt>
    <dgm:pt modelId="{40EE1FAD-93B8-40ED-91DC-5708C8008423}">
      <dgm:prSet custT="1"/>
      <dgm:spPr/>
      <dgm:t>
        <a:bodyPr/>
        <a:lstStyle/>
        <a:p>
          <a:r>
            <a:rPr lang="en-US" sz="1400"/>
            <a:t>Verify JDK in your system by command: java –version</a:t>
          </a:r>
        </a:p>
      </dgm:t>
    </dgm:pt>
    <dgm:pt modelId="{957E52BA-4E2A-4F4A-93C9-076D1E1F9D18}" type="parTrans" cxnId="{A48E4528-6BEF-4903-8C78-C45FCFFE778D}">
      <dgm:prSet/>
      <dgm:spPr/>
      <dgm:t>
        <a:bodyPr/>
        <a:lstStyle/>
        <a:p>
          <a:endParaRPr lang="en-US" sz="1400"/>
        </a:p>
      </dgm:t>
    </dgm:pt>
    <dgm:pt modelId="{4106998E-EBD2-4770-871D-75B55A1254A1}" type="sibTrans" cxnId="{A48E4528-6BEF-4903-8C78-C45FCFFE778D}">
      <dgm:prSet/>
      <dgm:spPr/>
      <dgm:t>
        <a:bodyPr/>
        <a:lstStyle/>
        <a:p>
          <a:endParaRPr lang="en-US" sz="1400"/>
        </a:p>
      </dgm:t>
    </dgm:pt>
    <dgm:pt modelId="{903501F9-AD6F-4776-86C4-FB13B550FC0F}">
      <dgm:prSet custT="1"/>
      <dgm:spPr/>
      <dgm:t>
        <a:bodyPr/>
        <a:lstStyle/>
        <a:p>
          <a:r>
            <a:rPr lang="en-US" sz="1400" dirty="0"/>
            <a:t>Download &amp; Install IDE</a:t>
          </a:r>
        </a:p>
      </dgm:t>
    </dgm:pt>
    <dgm:pt modelId="{45134C96-A5AB-451C-A4EF-E9B3036A4918}" type="parTrans" cxnId="{A3D118B9-A4AE-4DC2-A03A-15B95D553850}">
      <dgm:prSet/>
      <dgm:spPr/>
      <dgm:t>
        <a:bodyPr/>
        <a:lstStyle/>
        <a:p>
          <a:endParaRPr lang="en-US" sz="1400"/>
        </a:p>
      </dgm:t>
    </dgm:pt>
    <dgm:pt modelId="{369F4457-3CA1-46A0-BC7A-0B25138DD56D}" type="sibTrans" cxnId="{A3D118B9-A4AE-4DC2-A03A-15B95D553850}">
      <dgm:prSet/>
      <dgm:spPr/>
      <dgm:t>
        <a:bodyPr/>
        <a:lstStyle/>
        <a:p>
          <a:endParaRPr lang="en-US" sz="1400"/>
        </a:p>
      </dgm:t>
    </dgm:pt>
    <dgm:pt modelId="{76FBAAB4-794F-411C-8405-C93758D89EE4}">
      <dgm:prSet custT="1"/>
      <dgm:spPr/>
      <dgm:t>
        <a:bodyPr/>
        <a:lstStyle/>
        <a:p>
          <a:r>
            <a:rPr lang="en-US" sz="1400"/>
            <a:t>Download &amp; Install Java IDE eg: Eclipse(recommended), Intellij. Link to download Eclipse: https://www.eclipse.org/downloads/packages/release/helios/sr1/eclipse-ide-java-developers</a:t>
          </a:r>
        </a:p>
      </dgm:t>
    </dgm:pt>
    <dgm:pt modelId="{DC2D05F8-D062-4DB2-A7A8-64E734FC9401}" type="parTrans" cxnId="{E9AA3716-EA3E-4450-8650-95DD07C9DEE1}">
      <dgm:prSet/>
      <dgm:spPr/>
      <dgm:t>
        <a:bodyPr/>
        <a:lstStyle/>
        <a:p>
          <a:endParaRPr lang="en-US" sz="1400"/>
        </a:p>
      </dgm:t>
    </dgm:pt>
    <dgm:pt modelId="{1E275320-CF5E-4670-9940-2A02FF7560D8}" type="sibTrans" cxnId="{E9AA3716-EA3E-4450-8650-95DD07C9DEE1}">
      <dgm:prSet/>
      <dgm:spPr/>
      <dgm:t>
        <a:bodyPr/>
        <a:lstStyle/>
        <a:p>
          <a:endParaRPr lang="en-US" sz="1400"/>
        </a:p>
      </dgm:t>
    </dgm:pt>
    <dgm:pt modelId="{036E93D4-6EB0-4D7E-93F3-2302B585DA79}">
      <dgm:prSet custT="1"/>
      <dgm:spPr/>
      <dgm:t>
        <a:bodyPr/>
        <a:lstStyle/>
        <a:p>
          <a:r>
            <a:rPr lang="en-US" sz="1400" dirty="0"/>
            <a:t>Add JUnit library</a:t>
          </a:r>
        </a:p>
      </dgm:t>
    </dgm:pt>
    <dgm:pt modelId="{A836DBBC-8BCB-43FA-8A41-20D8D299B943}" type="parTrans" cxnId="{9ABBDED6-A749-4C75-9DAF-B6E11AEB532C}">
      <dgm:prSet/>
      <dgm:spPr/>
      <dgm:t>
        <a:bodyPr/>
        <a:lstStyle/>
        <a:p>
          <a:endParaRPr lang="en-US" sz="1400"/>
        </a:p>
      </dgm:t>
    </dgm:pt>
    <dgm:pt modelId="{24045147-E575-4E89-9AC4-6C5EC7F9A7D5}" type="sibTrans" cxnId="{9ABBDED6-A749-4C75-9DAF-B6E11AEB532C}">
      <dgm:prSet/>
      <dgm:spPr/>
      <dgm:t>
        <a:bodyPr/>
        <a:lstStyle/>
        <a:p>
          <a:endParaRPr lang="en-US" sz="1400"/>
        </a:p>
      </dgm:t>
    </dgm:pt>
    <dgm:pt modelId="{20B489B1-2083-4594-B0E5-D16BD207D691}">
      <dgm:prSet custT="1"/>
      <dgm:spPr/>
      <dgm:t>
        <a:bodyPr/>
        <a:lstStyle/>
        <a:p>
          <a:r>
            <a:rPr lang="en-US" sz="1400"/>
            <a:t>Add JUnit library to your project</a:t>
          </a:r>
        </a:p>
      </dgm:t>
    </dgm:pt>
    <dgm:pt modelId="{D70E394B-6AC4-4701-AB4F-8ADDA28221B5}" type="parTrans" cxnId="{EE35313E-19B3-4A24-ABA9-261CFFD50445}">
      <dgm:prSet/>
      <dgm:spPr/>
      <dgm:t>
        <a:bodyPr/>
        <a:lstStyle/>
        <a:p>
          <a:endParaRPr lang="en-US" sz="1400"/>
        </a:p>
      </dgm:t>
    </dgm:pt>
    <dgm:pt modelId="{C7E7D0BB-7DE3-4B72-A670-D173089F1897}" type="sibTrans" cxnId="{EE35313E-19B3-4A24-ABA9-261CFFD50445}">
      <dgm:prSet/>
      <dgm:spPr/>
      <dgm:t>
        <a:bodyPr/>
        <a:lstStyle/>
        <a:p>
          <a:endParaRPr lang="en-US" sz="1400"/>
        </a:p>
      </dgm:t>
    </dgm:pt>
    <dgm:pt modelId="{0B62D42B-A65E-400E-ADBF-C7A0E0426843}" type="pres">
      <dgm:prSet presAssocID="{1EE2F907-9D30-43EE-919A-00011A3FD43E}" presName="Name0" presStyleCnt="0">
        <dgm:presLayoutVars>
          <dgm:dir/>
          <dgm:animLvl val="lvl"/>
          <dgm:resizeHandles val="exact"/>
        </dgm:presLayoutVars>
      </dgm:prSet>
      <dgm:spPr/>
    </dgm:pt>
    <dgm:pt modelId="{85D72187-1510-42D9-8A3F-F25492036D48}" type="pres">
      <dgm:prSet presAssocID="{036E93D4-6EB0-4D7E-93F3-2302B585DA79}" presName="boxAndChildren" presStyleCnt="0"/>
      <dgm:spPr/>
    </dgm:pt>
    <dgm:pt modelId="{84D28CA2-1CF7-423C-B0C2-DFA80CD5F934}" type="pres">
      <dgm:prSet presAssocID="{036E93D4-6EB0-4D7E-93F3-2302B585DA79}" presName="parentTextBox" presStyleLbl="alignNode1" presStyleIdx="0" presStyleCnt="5"/>
      <dgm:spPr/>
    </dgm:pt>
    <dgm:pt modelId="{7D41EF90-C222-4387-AA0B-18FC678EC6A6}" type="pres">
      <dgm:prSet presAssocID="{036E93D4-6EB0-4D7E-93F3-2302B585DA79}" presName="descendantBox" presStyleLbl="bgAccFollowNode1" presStyleIdx="0" presStyleCnt="5"/>
      <dgm:spPr/>
    </dgm:pt>
    <dgm:pt modelId="{C27257CF-C170-41A9-B033-91B35E068889}" type="pres">
      <dgm:prSet presAssocID="{369F4457-3CA1-46A0-BC7A-0B25138DD56D}" presName="sp" presStyleCnt="0"/>
      <dgm:spPr/>
    </dgm:pt>
    <dgm:pt modelId="{4F8D1853-3EED-4B78-A4EF-C8F9115536D4}" type="pres">
      <dgm:prSet presAssocID="{903501F9-AD6F-4776-86C4-FB13B550FC0F}" presName="arrowAndChildren" presStyleCnt="0"/>
      <dgm:spPr/>
    </dgm:pt>
    <dgm:pt modelId="{AAF14DB5-6CA7-4EDA-A6DC-44F931D6C87A}" type="pres">
      <dgm:prSet presAssocID="{903501F9-AD6F-4776-86C4-FB13B550FC0F}" presName="parentTextArrow" presStyleLbl="node1" presStyleIdx="0" presStyleCnt="0"/>
      <dgm:spPr/>
    </dgm:pt>
    <dgm:pt modelId="{27006944-69A7-45ED-BE75-969C2204786A}" type="pres">
      <dgm:prSet presAssocID="{903501F9-AD6F-4776-86C4-FB13B550FC0F}" presName="arrow" presStyleLbl="alignNode1" presStyleIdx="1" presStyleCnt="5"/>
      <dgm:spPr/>
    </dgm:pt>
    <dgm:pt modelId="{0D910060-06C8-41A0-B5A8-89F4833C50C3}" type="pres">
      <dgm:prSet presAssocID="{903501F9-AD6F-4776-86C4-FB13B550FC0F}" presName="descendantArrow" presStyleLbl="bgAccFollowNode1" presStyleIdx="1" presStyleCnt="5"/>
      <dgm:spPr/>
    </dgm:pt>
    <dgm:pt modelId="{81873A01-1FC2-4BB0-8A3F-96E235EFC172}" type="pres">
      <dgm:prSet presAssocID="{0202D6FE-5351-4223-BE36-1392B9738C61}" presName="sp" presStyleCnt="0"/>
      <dgm:spPr/>
    </dgm:pt>
    <dgm:pt modelId="{BAB9B7F0-635B-4E39-867F-9853F6CCA1ED}" type="pres">
      <dgm:prSet presAssocID="{1CAC3B77-128D-4407-AFEE-4EB8A9F53EF8}" presName="arrowAndChildren" presStyleCnt="0"/>
      <dgm:spPr/>
    </dgm:pt>
    <dgm:pt modelId="{12114728-F91D-4717-A8E4-A6E1CC365D87}" type="pres">
      <dgm:prSet presAssocID="{1CAC3B77-128D-4407-AFEE-4EB8A9F53EF8}" presName="parentTextArrow" presStyleLbl="node1" presStyleIdx="0" presStyleCnt="0"/>
      <dgm:spPr/>
    </dgm:pt>
    <dgm:pt modelId="{2F185DC6-A1D8-4805-ADE2-E58203877B1D}" type="pres">
      <dgm:prSet presAssocID="{1CAC3B77-128D-4407-AFEE-4EB8A9F53EF8}" presName="arrow" presStyleLbl="alignNode1" presStyleIdx="2" presStyleCnt="5" custAng="0"/>
      <dgm:spPr/>
    </dgm:pt>
    <dgm:pt modelId="{5139AC8D-F755-4EF1-B5F1-5BC43B2D3344}" type="pres">
      <dgm:prSet presAssocID="{1CAC3B77-128D-4407-AFEE-4EB8A9F53EF8}" presName="descendantArrow" presStyleLbl="bgAccFollowNode1" presStyleIdx="2" presStyleCnt="5"/>
      <dgm:spPr/>
    </dgm:pt>
    <dgm:pt modelId="{430942B1-74B9-4C71-B24B-0066A0207B48}" type="pres">
      <dgm:prSet presAssocID="{944AD050-2A09-4393-B84D-54ABE4A237EE}" presName="sp" presStyleCnt="0"/>
      <dgm:spPr/>
    </dgm:pt>
    <dgm:pt modelId="{D0B1ADCE-1DCC-40F1-8F42-82A0ECA9F41C}" type="pres">
      <dgm:prSet presAssocID="{C86E594E-C962-451F-9858-2C957BBE2F78}" presName="arrowAndChildren" presStyleCnt="0"/>
      <dgm:spPr/>
    </dgm:pt>
    <dgm:pt modelId="{A5EA2E5F-3392-4155-AAF3-7B3654FA92ED}" type="pres">
      <dgm:prSet presAssocID="{C86E594E-C962-451F-9858-2C957BBE2F78}" presName="parentTextArrow" presStyleLbl="node1" presStyleIdx="0" presStyleCnt="0"/>
      <dgm:spPr/>
    </dgm:pt>
    <dgm:pt modelId="{B1377BE0-937A-464D-9B97-79D9093D7A0A}" type="pres">
      <dgm:prSet presAssocID="{C86E594E-C962-451F-9858-2C957BBE2F78}" presName="arrow" presStyleLbl="alignNode1" presStyleIdx="3" presStyleCnt="5"/>
      <dgm:spPr/>
    </dgm:pt>
    <dgm:pt modelId="{40C504C5-6849-4CB0-913B-BDC1DCA0F7AC}" type="pres">
      <dgm:prSet presAssocID="{C86E594E-C962-451F-9858-2C957BBE2F78}" presName="descendantArrow" presStyleLbl="bgAccFollowNode1" presStyleIdx="3" presStyleCnt="5"/>
      <dgm:spPr/>
    </dgm:pt>
    <dgm:pt modelId="{C3A3EBEA-DB36-472C-84DE-C9F4BF334FED}" type="pres">
      <dgm:prSet presAssocID="{83F01045-5A9E-4138-8239-CF5D3A8C361A}" presName="sp" presStyleCnt="0"/>
      <dgm:spPr/>
    </dgm:pt>
    <dgm:pt modelId="{2F48CE0F-A20B-456E-BEDA-345A6BD50B0B}" type="pres">
      <dgm:prSet presAssocID="{BE8A6CBC-600A-43DF-87A9-539DE1DF1C12}" presName="arrowAndChildren" presStyleCnt="0"/>
      <dgm:spPr/>
    </dgm:pt>
    <dgm:pt modelId="{A380F83C-C636-46E6-B28F-94D4C1523EAC}" type="pres">
      <dgm:prSet presAssocID="{BE8A6CBC-600A-43DF-87A9-539DE1DF1C12}" presName="parentTextArrow" presStyleLbl="node1" presStyleIdx="0" presStyleCnt="0"/>
      <dgm:spPr/>
    </dgm:pt>
    <dgm:pt modelId="{E3D6EEA3-80F6-4CD4-AABC-03879417097A}" type="pres">
      <dgm:prSet presAssocID="{BE8A6CBC-600A-43DF-87A9-539DE1DF1C12}" presName="arrow" presStyleLbl="alignNode1" presStyleIdx="4" presStyleCnt="5"/>
      <dgm:spPr/>
    </dgm:pt>
    <dgm:pt modelId="{42A65C00-BC99-4702-9BDF-BECDF0B6CD3F}" type="pres">
      <dgm:prSet presAssocID="{BE8A6CBC-600A-43DF-87A9-539DE1DF1C12}" presName="descendantArrow" presStyleLbl="bgAccFollowNode1" presStyleIdx="4" presStyleCnt="5"/>
      <dgm:spPr/>
    </dgm:pt>
  </dgm:ptLst>
  <dgm:cxnLst>
    <dgm:cxn modelId="{D5E23802-2A5D-40D0-B75A-220A2786DBD5}" type="presOf" srcId="{BE8A6CBC-600A-43DF-87A9-539DE1DF1C12}" destId="{A380F83C-C636-46E6-B28F-94D4C1523EAC}" srcOrd="0" destOrd="0" presId="urn:microsoft.com/office/officeart/2016/7/layout/VerticalDownArrowProcess"/>
    <dgm:cxn modelId="{FB18CE0B-F952-4C98-AD52-F6EB10D8F176}" type="presOf" srcId="{C86E594E-C962-451F-9858-2C957BBE2F78}" destId="{B1377BE0-937A-464D-9B97-79D9093D7A0A}" srcOrd="1" destOrd="0" presId="urn:microsoft.com/office/officeart/2016/7/layout/VerticalDownArrowProcess"/>
    <dgm:cxn modelId="{86087B0E-E67D-45DD-8F2A-52C1811C1FE4}" type="presOf" srcId="{4A6120AE-9437-4A14-8EAB-2319A8957EC3}" destId="{42A65C00-BC99-4702-9BDF-BECDF0B6CD3F}" srcOrd="0" destOrd="0" presId="urn:microsoft.com/office/officeart/2016/7/layout/VerticalDownArrowProcess"/>
    <dgm:cxn modelId="{9735950E-D31A-4051-88C7-EAE0B9EF89D2}" type="presOf" srcId="{1CAC3B77-128D-4407-AFEE-4EB8A9F53EF8}" destId="{2F185DC6-A1D8-4805-ADE2-E58203877B1D}" srcOrd="1" destOrd="0" presId="urn:microsoft.com/office/officeart/2016/7/layout/VerticalDownArrowProcess"/>
    <dgm:cxn modelId="{52C4AE15-0F40-4156-B21D-CF91FC9C747F}" type="presOf" srcId="{903501F9-AD6F-4776-86C4-FB13B550FC0F}" destId="{AAF14DB5-6CA7-4EDA-A6DC-44F931D6C87A}" srcOrd="0" destOrd="0" presId="urn:microsoft.com/office/officeart/2016/7/layout/VerticalDownArrowProcess"/>
    <dgm:cxn modelId="{E9AA3716-EA3E-4450-8650-95DD07C9DEE1}" srcId="{903501F9-AD6F-4776-86C4-FB13B550FC0F}" destId="{76FBAAB4-794F-411C-8405-C93758D89EE4}" srcOrd="0" destOrd="0" parTransId="{DC2D05F8-D062-4DB2-A7A8-64E734FC9401}" sibTransId="{1E275320-CF5E-4670-9940-2A02FF7560D8}"/>
    <dgm:cxn modelId="{55F7C117-7C43-4070-8137-EA229E80FA05}" type="presOf" srcId="{036E93D4-6EB0-4D7E-93F3-2302B585DA79}" destId="{84D28CA2-1CF7-423C-B0C2-DFA80CD5F934}" srcOrd="0" destOrd="0" presId="urn:microsoft.com/office/officeart/2016/7/layout/VerticalDownArrowProcess"/>
    <dgm:cxn modelId="{71A8CD22-E37B-4EA7-97B2-D4A28DCA795F}" type="presOf" srcId="{903501F9-AD6F-4776-86C4-FB13B550FC0F}" destId="{27006944-69A7-45ED-BE75-969C2204786A}" srcOrd="1" destOrd="0" presId="urn:microsoft.com/office/officeart/2016/7/layout/VerticalDownArrowProcess"/>
    <dgm:cxn modelId="{BC8A0A24-1C3F-46FB-87F2-F6E931DAFED1}" type="presOf" srcId="{20B489B1-2083-4594-B0E5-D16BD207D691}" destId="{7D41EF90-C222-4387-AA0B-18FC678EC6A6}" srcOrd="0" destOrd="0" presId="urn:microsoft.com/office/officeart/2016/7/layout/VerticalDownArrowProcess"/>
    <dgm:cxn modelId="{A48E4528-6BEF-4903-8C78-C45FCFFE778D}" srcId="{1CAC3B77-128D-4407-AFEE-4EB8A9F53EF8}" destId="{40EE1FAD-93B8-40ED-91DC-5708C8008423}" srcOrd="0" destOrd="0" parTransId="{957E52BA-4E2A-4F4A-93C9-076D1E1F9D18}" sibTransId="{4106998E-EBD2-4770-871D-75B55A1254A1}"/>
    <dgm:cxn modelId="{EE35313E-19B3-4A24-ABA9-261CFFD50445}" srcId="{036E93D4-6EB0-4D7E-93F3-2302B585DA79}" destId="{20B489B1-2083-4594-B0E5-D16BD207D691}" srcOrd="0" destOrd="0" parTransId="{D70E394B-6AC4-4701-AB4F-8ADDA28221B5}" sibTransId="{C7E7D0BB-7DE3-4B72-A670-D173089F1897}"/>
    <dgm:cxn modelId="{D36E3D67-68EA-491D-B8FC-DDE0D9307154}" type="presOf" srcId="{76FBAAB4-794F-411C-8405-C93758D89EE4}" destId="{0D910060-06C8-41A0-B5A8-89F4833C50C3}" srcOrd="0" destOrd="0" presId="urn:microsoft.com/office/officeart/2016/7/layout/VerticalDownArrowProcess"/>
    <dgm:cxn modelId="{A93C0D4F-ED05-4AA1-A581-F3F4014A5556}" type="presOf" srcId="{1CAC3B77-128D-4407-AFEE-4EB8A9F53EF8}" destId="{12114728-F91D-4717-A8E4-A6E1CC365D87}" srcOrd="0" destOrd="0" presId="urn:microsoft.com/office/officeart/2016/7/layout/VerticalDownArrowProcess"/>
    <dgm:cxn modelId="{3C7C9352-5631-4A8C-9760-9E9AA0BDAD7C}" srcId="{1EE2F907-9D30-43EE-919A-00011A3FD43E}" destId="{C86E594E-C962-451F-9858-2C957BBE2F78}" srcOrd="1" destOrd="0" parTransId="{0E0CADFF-BBD8-4F94-A86D-92CDF3EECA51}" sibTransId="{944AD050-2A09-4393-B84D-54ABE4A237EE}"/>
    <dgm:cxn modelId="{6F155573-8E8F-4348-BEF5-4785C1DD46F8}" srcId="{C86E594E-C962-451F-9858-2C957BBE2F78}" destId="{BF8E9007-5F79-476B-97C7-6BCF0F35CD2F}" srcOrd="0" destOrd="0" parTransId="{C49F625E-C8BC-4998-A50E-A479E8569353}" sibTransId="{4D691B75-C258-4510-8B57-6F8D71BD585D}"/>
    <dgm:cxn modelId="{F6A1527E-B9FA-4766-AA1F-5D784EE6C6A6}" srcId="{BE8A6CBC-600A-43DF-87A9-539DE1DF1C12}" destId="{4A6120AE-9437-4A14-8EAB-2319A8957EC3}" srcOrd="0" destOrd="0" parTransId="{7C38CC8E-ADD9-4D1F-88C5-CD98D70D7259}" sibTransId="{096980EF-3179-4B6D-BFA0-9D95272C9676}"/>
    <dgm:cxn modelId="{A3D118B9-A4AE-4DC2-A03A-15B95D553850}" srcId="{1EE2F907-9D30-43EE-919A-00011A3FD43E}" destId="{903501F9-AD6F-4776-86C4-FB13B550FC0F}" srcOrd="3" destOrd="0" parTransId="{45134C96-A5AB-451C-A4EF-E9B3036A4918}" sibTransId="{369F4457-3CA1-46A0-BC7A-0B25138DD56D}"/>
    <dgm:cxn modelId="{60E888BD-6E17-44A6-8A9B-0CF65559E68E}" type="presOf" srcId="{BF8E9007-5F79-476B-97C7-6BCF0F35CD2F}" destId="{40C504C5-6849-4CB0-913B-BDC1DCA0F7AC}" srcOrd="0" destOrd="0" presId="urn:microsoft.com/office/officeart/2016/7/layout/VerticalDownArrowProcess"/>
    <dgm:cxn modelId="{B267AEC0-B535-4A80-95D8-3BB0CC0EF5FC}" type="presOf" srcId="{C86E594E-C962-451F-9858-2C957BBE2F78}" destId="{A5EA2E5F-3392-4155-AAF3-7B3654FA92ED}" srcOrd="0" destOrd="0" presId="urn:microsoft.com/office/officeart/2016/7/layout/VerticalDownArrowProcess"/>
    <dgm:cxn modelId="{9ABBDED6-A749-4C75-9DAF-B6E11AEB532C}" srcId="{1EE2F907-9D30-43EE-919A-00011A3FD43E}" destId="{036E93D4-6EB0-4D7E-93F3-2302B585DA79}" srcOrd="4" destOrd="0" parTransId="{A836DBBC-8BCB-43FA-8A41-20D8D299B943}" sibTransId="{24045147-E575-4E89-9AC4-6C5EC7F9A7D5}"/>
    <dgm:cxn modelId="{3C7F3CDA-677E-4B9B-899C-F3ADFC1F5373}" srcId="{1EE2F907-9D30-43EE-919A-00011A3FD43E}" destId="{BE8A6CBC-600A-43DF-87A9-539DE1DF1C12}" srcOrd="0" destOrd="0" parTransId="{D5D4458D-EB6E-4A1C-BC1A-F8E739D5361C}" sibTransId="{83F01045-5A9E-4138-8239-CF5D3A8C361A}"/>
    <dgm:cxn modelId="{2AADD1E0-08DA-4639-B816-23B2C2584A3B}" srcId="{1EE2F907-9D30-43EE-919A-00011A3FD43E}" destId="{1CAC3B77-128D-4407-AFEE-4EB8A9F53EF8}" srcOrd="2" destOrd="0" parTransId="{B5E63828-C3A9-4F96-9D43-8C47651930C5}" sibTransId="{0202D6FE-5351-4223-BE36-1392B9738C61}"/>
    <dgm:cxn modelId="{6912B6E5-B644-42F8-820A-BAE5F20DBF52}" type="presOf" srcId="{40EE1FAD-93B8-40ED-91DC-5708C8008423}" destId="{5139AC8D-F755-4EF1-B5F1-5BC43B2D3344}" srcOrd="0" destOrd="0" presId="urn:microsoft.com/office/officeart/2016/7/layout/VerticalDownArrowProcess"/>
    <dgm:cxn modelId="{9F3346E7-0099-4EB4-81F0-5EDDB1BA8CD0}" type="presOf" srcId="{BE8A6CBC-600A-43DF-87A9-539DE1DF1C12}" destId="{E3D6EEA3-80F6-4CD4-AABC-03879417097A}" srcOrd="1" destOrd="0" presId="urn:microsoft.com/office/officeart/2016/7/layout/VerticalDownArrowProcess"/>
    <dgm:cxn modelId="{A5AF7FF9-62B0-4DBE-8C07-940153D33D37}" type="presOf" srcId="{1EE2F907-9D30-43EE-919A-00011A3FD43E}" destId="{0B62D42B-A65E-400E-ADBF-C7A0E0426843}" srcOrd="0" destOrd="0" presId="urn:microsoft.com/office/officeart/2016/7/layout/VerticalDownArrowProcess"/>
    <dgm:cxn modelId="{60A70596-D4E7-44B0-BC9A-78B5938E3C0E}" type="presParOf" srcId="{0B62D42B-A65E-400E-ADBF-C7A0E0426843}" destId="{85D72187-1510-42D9-8A3F-F25492036D48}" srcOrd="0" destOrd="0" presId="urn:microsoft.com/office/officeart/2016/7/layout/VerticalDownArrowProcess"/>
    <dgm:cxn modelId="{7AF6C858-8E2A-4D4F-AD7A-B6469F905088}" type="presParOf" srcId="{85D72187-1510-42D9-8A3F-F25492036D48}" destId="{84D28CA2-1CF7-423C-B0C2-DFA80CD5F934}" srcOrd="0" destOrd="0" presId="urn:microsoft.com/office/officeart/2016/7/layout/VerticalDownArrowProcess"/>
    <dgm:cxn modelId="{13DE5A27-1F03-4E5A-888B-60ED9786116A}" type="presParOf" srcId="{85D72187-1510-42D9-8A3F-F25492036D48}" destId="{7D41EF90-C222-4387-AA0B-18FC678EC6A6}" srcOrd="1" destOrd="0" presId="urn:microsoft.com/office/officeart/2016/7/layout/VerticalDownArrowProcess"/>
    <dgm:cxn modelId="{B8E75038-B5D5-4011-845B-4C39F8B13F24}" type="presParOf" srcId="{0B62D42B-A65E-400E-ADBF-C7A0E0426843}" destId="{C27257CF-C170-41A9-B033-91B35E068889}" srcOrd="1" destOrd="0" presId="urn:microsoft.com/office/officeart/2016/7/layout/VerticalDownArrowProcess"/>
    <dgm:cxn modelId="{0227003B-B65F-41C7-9F5E-27D2F631A53D}" type="presParOf" srcId="{0B62D42B-A65E-400E-ADBF-C7A0E0426843}" destId="{4F8D1853-3EED-4B78-A4EF-C8F9115536D4}" srcOrd="2" destOrd="0" presId="urn:microsoft.com/office/officeart/2016/7/layout/VerticalDownArrowProcess"/>
    <dgm:cxn modelId="{BAE990D7-9E97-4345-BBC6-DA890CEA2BD3}" type="presParOf" srcId="{4F8D1853-3EED-4B78-A4EF-C8F9115536D4}" destId="{AAF14DB5-6CA7-4EDA-A6DC-44F931D6C87A}" srcOrd="0" destOrd="0" presId="urn:microsoft.com/office/officeart/2016/7/layout/VerticalDownArrowProcess"/>
    <dgm:cxn modelId="{1977C070-D10F-4239-8A98-953228293F92}" type="presParOf" srcId="{4F8D1853-3EED-4B78-A4EF-C8F9115536D4}" destId="{27006944-69A7-45ED-BE75-969C2204786A}" srcOrd="1" destOrd="0" presId="urn:microsoft.com/office/officeart/2016/7/layout/VerticalDownArrowProcess"/>
    <dgm:cxn modelId="{2E8239D1-7924-4846-82F4-F53B07EBF873}" type="presParOf" srcId="{4F8D1853-3EED-4B78-A4EF-C8F9115536D4}" destId="{0D910060-06C8-41A0-B5A8-89F4833C50C3}" srcOrd="2" destOrd="0" presId="urn:microsoft.com/office/officeart/2016/7/layout/VerticalDownArrowProcess"/>
    <dgm:cxn modelId="{602EE868-6E45-4148-A851-62A5D2548B26}" type="presParOf" srcId="{0B62D42B-A65E-400E-ADBF-C7A0E0426843}" destId="{81873A01-1FC2-4BB0-8A3F-96E235EFC172}" srcOrd="3" destOrd="0" presId="urn:microsoft.com/office/officeart/2016/7/layout/VerticalDownArrowProcess"/>
    <dgm:cxn modelId="{6BE0D7DD-F39E-4EF3-805D-4B933BEF8CBD}" type="presParOf" srcId="{0B62D42B-A65E-400E-ADBF-C7A0E0426843}" destId="{BAB9B7F0-635B-4E39-867F-9853F6CCA1ED}" srcOrd="4" destOrd="0" presId="urn:microsoft.com/office/officeart/2016/7/layout/VerticalDownArrowProcess"/>
    <dgm:cxn modelId="{B04A3637-6A57-4D1F-9443-FCB4E11C9ABC}" type="presParOf" srcId="{BAB9B7F0-635B-4E39-867F-9853F6CCA1ED}" destId="{12114728-F91D-4717-A8E4-A6E1CC365D87}" srcOrd="0" destOrd="0" presId="urn:microsoft.com/office/officeart/2016/7/layout/VerticalDownArrowProcess"/>
    <dgm:cxn modelId="{793D7EFC-7578-4082-BF0B-8F0F29F62328}" type="presParOf" srcId="{BAB9B7F0-635B-4E39-867F-9853F6CCA1ED}" destId="{2F185DC6-A1D8-4805-ADE2-E58203877B1D}" srcOrd="1" destOrd="0" presId="urn:microsoft.com/office/officeart/2016/7/layout/VerticalDownArrowProcess"/>
    <dgm:cxn modelId="{716CBB6F-DBFB-482A-8B0B-12DAABA36E0D}" type="presParOf" srcId="{BAB9B7F0-635B-4E39-867F-9853F6CCA1ED}" destId="{5139AC8D-F755-4EF1-B5F1-5BC43B2D3344}" srcOrd="2" destOrd="0" presId="urn:microsoft.com/office/officeart/2016/7/layout/VerticalDownArrowProcess"/>
    <dgm:cxn modelId="{FBB82145-EC37-4AC4-91FD-A00F0705B2AA}" type="presParOf" srcId="{0B62D42B-A65E-400E-ADBF-C7A0E0426843}" destId="{430942B1-74B9-4C71-B24B-0066A0207B48}" srcOrd="5" destOrd="0" presId="urn:microsoft.com/office/officeart/2016/7/layout/VerticalDownArrowProcess"/>
    <dgm:cxn modelId="{698E0CC3-202D-479F-BB28-55F615404595}" type="presParOf" srcId="{0B62D42B-A65E-400E-ADBF-C7A0E0426843}" destId="{D0B1ADCE-1DCC-40F1-8F42-82A0ECA9F41C}" srcOrd="6" destOrd="0" presId="urn:microsoft.com/office/officeart/2016/7/layout/VerticalDownArrowProcess"/>
    <dgm:cxn modelId="{53F67F2A-72E4-445C-8475-7278ED58B5F6}" type="presParOf" srcId="{D0B1ADCE-1DCC-40F1-8F42-82A0ECA9F41C}" destId="{A5EA2E5F-3392-4155-AAF3-7B3654FA92ED}" srcOrd="0" destOrd="0" presId="urn:microsoft.com/office/officeart/2016/7/layout/VerticalDownArrowProcess"/>
    <dgm:cxn modelId="{E9D4B054-2C2C-4A92-B15B-9F1BF3E8172F}" type="presParOf" srcId="{D0B1ADCE-1DCC-40F1-8F42-82A0ECA9F41C}" destId="{B1377BE0-937A-464D-9B97-79D9093D7A0A}" srcOrd="1" destOrd="0" presId="urn:microsoft.com/office/officeart/2016/7/layout/VerticalDownArrowProcess"/>
    <dgm:cxn modelId="{6563A4B4-9F39-40B6-B346-3161CEE63C12}" type="presParOf" srcId="{D0B1ADCE-1DCC-40F1-8F42-82A0ECA9F41C}" destId="{40C504C5-6849-4CB0-913B-BDC1DCA0F7AC}" srcOrd="2" destOrd="0" presId="urn:microsoft.com/office/officeart/2016/7/layout/VerticalDownArrowProcess"/>
    <dgm:cxn modelId="{F7F1E305-6E51-4AC6-8DB7-4D5C9895B85B}" type="presParOf" srcId="{0B62D42B-A65E-400E-ADBF-C7A0E0426843}" destId="{C3A3EBEA-DB36-472C-84DE-C9F4BF334FED}" srcOrd="7" destOrd="0" presId="urn:microsoft.com/office/officeart/2016/7/layout/VerticalDownArrowProcess"/>
    <dgm:cxn modelId="{5417B0D2-932A-4E56-AE70-E9E955671548}" type="presParOf" srcId="{0B62D42B-A65E-400E-ADBF-C7A0E0426843}" destId="{2F48CE0F-A20B-456E-BEDA-345A6BD50B0B}" srcOrd="8" destOrd="0" presId="urn:microsoft.com/office/officeart/2016/7/layout/VerticalDownArrowProcess"/>
    <dgm:cxn modelId="{2D2EFE4F-187B-4731-8C10-C76851DF0350}" type="presParOf" srcId="{2F48CE0F-A20B-456E-BEDA-345A6BD50B0B}" destId="{A380F83C-C636-46E6-B28F-94D4C1523EAC}" srcOrd="0" destOrd="0" presId="urn:microsoft.com/office/officeart/2016/7/layout/VerticalDownArrowProcess"/>
    <dgm:cxn modelId="{5B7FC81D-C1D5-4119-BBA0-13744C87101F}" type="presParOf" srcId="{2F48CE0F-A20B-456E-BEDA-345A6BD50B0B}" destId="{E3D6EEA3-80F6-4CD4-AABC-03879417097A}" srcOrd="1" destOrd="0" presId="urn:microsoft.com/office/officeart/2016/7/layout/VerticalDownArrowProcess"/>
    <dgm:cxn modelId="{0C024DAE-AC33-4D1C-8432-E01C97D90D62}" type="presParOf" srcId="{2F48CE0F-A20B-456E-BEDA-345A6BD50B0B}" destId="{42A65C00-BC99-4702-9BDF-BECDF0B6CD3F}"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A079D-5BC6-40C2-8723-A37BECB80926}">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79D7D-622B-47F6-A488-3E7539A6BDFF}">
      <dsp:nvSpPr>
        <dsp:cNvPr id="0" name=""/>
        <dsp:cNvSpPr/>
      </dsp:nvSpPr>
      <dsp:spPr>
        <a:xfrm>
          <a:off x="0" y="68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What is software testing and benefits of software testing?</a:t>
          </a:r>
        </a:p>
      </dsp:txBody>
      <dsp:txXfrm>
        <a:off x="0" y="689"/>
        <a:ext cx="6797675" cy="627614"/>
      </dsp:txXfrm>
    </dsp:sp>
    <dsp:sp modelId="{9F4719CF-F240-466C-A619-1E19A191154C}">
      <dsp:nvSpPr>
        <dsp:cNvPr id="0" name=""/>
        <dsp:cNvSpPr/>
      </dsp:nvSpPr>
      <dsp:spPr>
        <a:xfrm>
          <a:off x="0" y="628304"/>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B8370-97E3-4791-8991-E4DB0AA260BD}">
      <dsp:nvSpPr>
        <dsp:cNvPr id="0" name=""/>
        <dsp:cNvSpPr/>
      </dsp:nvSpPr>
      <dsp:spPr>
        <a:xfrm>
          <a:off x="0" y="628304"/>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What is unit testing?</a:t>
          </a:r>
        </a:p>
      </dsp:txBody>
      <dsp:txXfrm>
        <a:off x="0" y="628304"/>
        <a:ext cx="6797675" cy="627614"/>
      </dsp:txXfrm>
    </dsp:sp>
    <dsp:sp modelId="{212C7473-C7EE-411F-9A26-2B5274094428}">
      <dsp:nvSpPr>
        <dsp:cNvPr id="0" name=""/>
        <dsp:cNvSpPr/>
      </dsp:nvSpPr>
      <dsp:spPr>
        <a:xfrm>
          <a:off x="0" y="1255919"/>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47E55-33D0-418B-92CB-ADCDD11618D2}">
      <dsp:nvSpPr>
        <dsp:cNvPr id="0" name=""/>
        <dsp:cNvSpPr/>
      </dsp:nvSpPr>
      <dsp:spPr>
        <a:xfrm>
          <a:off x="0" y="125591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What is JUnit? Advantages and Features </a:t>
          </a:r>
        </a:p>
      </dsp:txBody>
      <dsp:txXfrm>
        <a:off x="0" y="1255919"/>
        <a:ext cx="6797675" cy="627614"/>
      </dsp:txXfrm>
    </dsp:sp>
    <dsp:sp modelId="{B570A790-CE6B-42E5-9695-8FE5F0D660E9}">
      <dsp:nvSpPr>
        <dsp:cNvPr id="0" name=""/>
        <dsp:cNvSpPr/>
      </dsp:nvSpPr>
      <dsp:spPr>
        <a:xfrm>
          <a:off x="0" y="1883533"/>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74811-4925-43DE-B228-37F972F9741F}">
      <dsp:nvSpPr>
        <dsp:cNvPr id="0" name=""/>
        <dsp:cNvSpPr/>
      </dsp:nvSpPr>
      <dsp:spPr>
        <a:xfrm>
          <a:off x="0" y="188353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JUnit Framework</a:t>
          </a:r>
        </a:p>
      </dsp:txBody>
      <dsp:txXfrm>
        <a:off x="0" y="1883533"/>
        <a:ext cx="6797675" cy="627614"/>
      </dsp:txXfrm>
    </dsp:sp>
    <dsp:sp modelId="{46199A2F-5E1E-46FB-9E09-1C1F6CC4DF32}">
      <dsp:nvSpPr>
        <dsp:cNvPr id="0" name=""/>
        <dsp:cNvSpPr/>
      </dsp:nvSpPr>
      <dsp:spPr>
        <a:xfrm>
          <a:off x="0" y="2511148"/>
          <a:ext cx="67976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234BB-CA7F-471D-B463-40AAEE75C64B}">
      <dsp:nvSpPr>
        <dsp:cNvPr id="0" name=""/>
        <dsp:cNvSpPr/>
      </dsp:nvSpPr>
      <dsp:spPr>
        <a:xfrm>
          <a:off x="0" y="251114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How to setup JUnit</a:t>
          </a:r>
        </a:p>
      </dsp:txBody>
      <dsp:txXfrm>
        <a:off x="0" y="2511148"/>
        <a:ext cx="6797675" cy="627614"/>
      </dsp:txXfrm>
    </dsp:sp>
    <dsp:sp modelId="{E079D3C8-D3F7-4E64-B6C6-A348ADE3EA1B}">
      <dsp:nvSpPr>
        <dsp:cNvPr id="0" name=""/>
        <dsp:cNvSpPr/>
      </dsp:nvSpPr>
      <dsp:spPr>
        <a:xfrm>
          <a:off x="0" y="3138763"/>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8C032-D34B-4EA7-8695-7E829419554C}">
      <dsp:nvSpPr>
        <dsp:cNvPr id="0" name=""/>
        <dsp:cNvSpPr/>
      </dsp:nvSpPr>
      <dsp:spPr>
        <a:xfrm>
          <a:off x="0" y="313876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Run a simple JUnit Program</a:t>
          </a:r>
        </a:p>
      </dsp:txBody>
      <dsp:txXfrm>
        <a:off x="0" y="3138763"/>
        <a:ext cx="6797675" cy="627614"/>
      </dsp:txXfrm>
    </dsp:sp>
    <dsp:sp modelId="{70E58DDE-8ED1-46D4-B9C0-A1670DC848AD}">
      <dsp:nvSpPr>
        <dsp:cNvPr id="0" name=""/>
        <dsp:cNvSpPr/>
      </dsp:nvSpPr>
      <dsp:spPr>
        <a:xfrm>
          <a:off x="0" y="3766378"/>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F06D8-0774-46E2-9F3C-A82AD80EB5F9}">
      <dsp:nvSpPr>
        <dsp:cNvPr id="0" name=""/>
        <dsp:cNvSpPr/>
      </dsp:nvSpPr>
      <dsp:spPr>
        <a:xfrm>
          <a:off x="0" y="376637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JUnit Annotations</a:t>
          </a:r>
        </a:p>
      </dsp:txBody>
      <dsp:txXfrm>
        <a:off x="0" y="3766378"/>
        <a:ext cx="6797675" cy="627614"/>
      </dsp:txXfrm>
    </dsp:sp>
    <dsp:sp modelId="{34055124-2E1D-4B6E-9A94-5E03EF2027C6}">
      <dsp:nvSpPr>
        <dsp:cNvPr id="0" name=""/>
        <dsp:cNvSpPr/>
      </dsp:nvSpPr>
      <dsp:spPr>
        <a:xfrm>
          <a:off x="0" y="4393992"/>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02C36-C1FD-4B59-A3EA-8B6B9BB5D5E3}">
      <dsp:nvSpPr>
        <dsp:cNvPr id="0" name=""/>
        <dsp:cNvSpPr/>
      </dsp:nvSpPr>
      <dsp:spPr>
        <a:xfrm>
          <a:off x="0" y="4393992"/>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JUnit Assert Statements</a:t>
          </a:r>
        </a:p>
      </dsp:txBody>
      <dsp:txXfrm>
        <a:off x="0" y="4393992"/>
        <a:ext cx="6797675" cy="627614"/>
      </dsp:txXfrm>
    </dsp:sp>
    <dsp:sp modelId="{38C9D58E-8EA0-49A8-A1A4-0AEA682F5AFB}">
      <dsp:nvSpPr>
        <dsp:cNvPr id="0" name=""/>
        <dsp:cNvSpPr/>
      </dsp:nvSpPr>
      <dsp:spPr>
        <a:xfrm>
          <a:off x="0" y="5021607"/>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5A579-F452-4192-931A-01D72D391246}">
      <dsp:nvSpPr>
        <dsp:cNvPr id="0" name=""/>
        <dsp:cNvSpPr/>
      </dsp:nvSpPr>
      <dsp:spPr>
        <a:xfrm>
          <a:off x="0" y="5021607"/>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JUnit Test Suite</a:t>
          </a:r>
        </a:p>
      </dsp:txBody>
      <dsp:txXfrm>
        <a:off x="0" y="5021607"/>
        <a:ext cx="6797675" cy="627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AEA89-A7B2-4B35-9F27-BEE7CEDF9F70}">
      <dsp:nvSpPr>
        <dsp:cNvPr id="0" name=""/>
        <dsp:cNvSpPr/>
      </dsp:nvSpPr>
      <dsp:spPr>
        <a:xfrm>
          <a:off x="0" y="836"/>
          <a:ext cx="10058399" cy="658433"/>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Cost-Effective: </a:t>
          </a:r>
          <a:r>
            <a:rPr lang="en-US" sz="1800" kern="1200" dirty="0"/>
            <a:t>Testing any IT project on time helps you to save your money for the long term. In case if the bugs caught in the earlier stage of software testing, it costs less to fix.</a:t>
          </a:r>
        </a:p>
      </dsp:txBody>
      <dsp:txXfrm>
        <a:off x="32142" y="32978"/>
        <a:ext cx="9994115" cy="594149"/>
      </dsp:txXfrm>
    </dsp:sp>
    <dsp:sp modelId="{FD04BAD1-475B-402D-9805-FA0A816E6241}">
      <dsp:nvSpPr>
        <dsp:cNvPr id="0" name=""/>
        <dsp:cNvSpPr/>
      </dsp:nvSpPr>
      <dsp:spPr>
        <a:xfrm>
          <a:off x="0" y="673487"/>
          <a:ext cx="10058399" cy="658433"/>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Security: </a:t>
          </a:r>
          <a:r>
            <a:rPr lang="en-US" sz="1800" kern="1200"/>
            <a:t>It is the most vulnerable and sensitive benefit of software testing. People are looking for trusted products. It helps in removing risks and problems earlier.</a:t>
          </a:r>
        </a:p>
      </dsp:txBody>
      <dsp:txXfrm>
        <a:off x="32142" y="705629"/>
        <a:ext cx="9994115" cy="594149"/>
      </dsp:txXfrm>
    </dsp:sp>
    <dsp:sp modelId="{59B54918-51D9-47D4-90C7-0F56A88E85BA}">
      <dsp:nvSpPr>
        <dsp:cNvPr id="0" name=""/>
        <dsp:cNvSpPr/>
      </dsp:nvSpPr>
      <dsp:spPr>
        <a:xfrm>
          <a:off x="0" y="1346137"/>
          <a:ext cx="10058399" cy="658433"/>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Product quality: </a:t>
          </a:r>
          <a:r>
            <a:rPr lang="en-US" sz="1800" kern="1200" dirty="0"/>
            <a:t>Testing ensures a quality product is delivered to customers.</a:t>
          </a:r>
        </a:p>
      </dsp:txBody>
      <dsp:txXfrm>
        <a:off x="32142" y="1378279"/>
        <a:ext cx="9994115" cy="594149"/>
      </dsp:txXfrm>
    </dsp:sp>
    <dsp:sp modelId="{B27DB407-9163-4DB4-83B3-42AF30AADC96}">
      <dsp:nvSpPr>
        <dsp:cNvPr id="0" name=""/>
        <dsp:cNvSpPr/>
      </dsp:nvSpPr>
      <dsp:spPr>
        <a:xfrm>
          <a:off x="0" y="2018788"/>
          <a:ext cx="10058399" cy="658433"/>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Customer Satisfaction: </a:t>
          </a:r>
          <a:r>
            <a:rPr lang="en-US" sz="1800" kern="1200"/>
            <a:t>UI/UX Testing ensures the best user experience.</a:t>
          </a:r>
        </a:p>
      </dsp:txBody>
      <dsp:txXfrm>
        <a:off x="32142" y="2050930"/>
        <a:ext cx="9994115" cy="594149"/>
      </dsp:txXfrm>
    </dsp:sp>
    <dsp:sp modelId="{C887C55F-C07A-4FA2-BDBF-4FF8E71C19BB}">
      <dsp:nvSpPr>
        <dsp:cNvPr id="0" name=""/>
        <dsp:cNvSpPr/>
      </dsp:nvSpPr>
      <dsp:spPr>
        <a:xfrm>
          <a:off x="0" y="2691439"/>
          <a:ext cx="10058399" cy="658433"/>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Product improvement: </a:t>
          </a:r>
          <a:r>
            <a:rPr lang="en-US" sz="1800" kern="1200"/>
            <a:t>Time consuming but productive activity.</a:t>
          </a:r>
        </a:p>
      </dsp:txBody>
      <dsp:txXfrm>
        <a:off x="32142" y="2723581"/>
        <a:ext cx="9994115" cy="594149"/>
      </dsp:txXfrm>
    </dsp:sp>
    <dsp:sp modelId="{A375BD8E-C747-4E82-BD21-E8F7D2C79517}">
      <dsp:nvSpPr>
        <dsp:cNvPr id="0" name=""/>
        <dsp:cNvSpPr/>
      </dsp:nvSpPr>
      <dsp:spPr>
        <a:xfrm>
          <a:off x="0" y="3364089"/>
          <a:ext cx="10058399" cy="658433"/>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Automated Testing: </a:t>
          </a:r>
          <a:r>
            <a:rPr lang="en-US" sz="1800" kern="1200"/>
            <a:t>Reduce testing time.</a:t>
          </a:r>
        </a:p>
      </dsp:txBody>
      <dsp:txXfrm>
        <a:off x="32142" y="3396231"/>
        <a:ext cx="9994115" cy="594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F0F7C-03AD-46E5-B79E-ABA755F04B16}">
      <dsp:nvSpPr>
        <dsp:cNvPr id="0" name=""/>
        <dsp:cNvSpPr/>
      </dsp:nvSpPr>
      <dsp:spPr>
        <a:xfrm>
          <a:off x="0" y="0"/>
          <a:ext cx="1005839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06957-D6AE-417D-804F-24F82DB66FEE}">
      <dsp:nvSpPr>
        <dsp:cNvPr id="0" name=""/>
        <dsp:cNvSpPr/>
      </dsp:nvSpPr>
      <dsp:spPr>
        <a:xfrm>
          <a:off x="0" y="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Before unit testing, we depend on deploying the entire app and checking if the software works as expected. But that’s not very efficient. And it is manual.</a:t>
          </a:r>
        </a:p>
      </dsp:txBody>
      <dsp:txXfrm>
        <a:off x="0" y="0"/>
        <a:ext cx="10058399" cy="946520"/>
      </dsp:txXfrm>
    </dsp:sp>
    <dsp:sp modelId="{01DAE729-878E-431E-848D-DEA2F8689847}">
      <dsp:nvSpPr>
        <dsp:cNvPr id="0" name=""/>
        <dsp:cNvSpPr/>
      </dsp:nvSpPr>
      <dsp:spPr>
        <a:xfrm>
          <a:off x="0" y="946520"/>
          <a:ext cx="1005839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C62F3-CCBE-4CB9-9BD5-3F45478484A7}">
      <dsp:nvSpPr>
        <dsp:cNvPr id="0" name=""/>
        <dsp:cNvSpPr/>
      </dsp:nvSpPr>
      <dsp:spPr>
        <a:xfrm>
          <a:off x="0" y="94652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Unit Testing focuses on writing automated tests for individual classes and methods.</a:t>
          </a:r>
        </a:p>
      </dsp:txBody>
      <dsp:txXfrm>
        <a:off x="0" y="946520"/>
        <a:ext cx="10058399" cy="946520"/>
      </dsp:txXfrm>
    </dsp:sp>
    <dsp:sp modelId="{735E4326-A2B7-460A-BF3D-8B5CD4619312}">
      <dsp:nvSpPr>
        <dsp:cNvPr id="0" name=""/>
        <dsp:cNvSpPr/>
      </dsp:nvSpPr>
      <dsp:spPr>
        <a:xfrm>
          <a:off x="0" y="1893040"/>
          <a:ext cx="1005839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CA8DD1-8C2E-4ABF-AF8D-4047AA7425E4}">
      <dsp:nvSpPr>
        <dsp:cNvPr id="0" name=""/>
        <dsp:cNvSpPr/>
      </dsp:nvSpPr>
      <dsp:spPr>
        <a:xfrm>
          <a:off x="0" y="189304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This software testing approach is followed by the programmer to test the unit of the program. It helps developers to know whether the individual unit of the code is working properly or not.</a:t>
          </a:r>
        </a:p>
      </dsp:txBody>
      <dsp:txXfrm>
        <a:off x="0" y="1893040"/>
        <a:ext cx="10058399" cy="946520"/>
      </dsp:txXfrm>
    </dsp:sp>
    <dsp:sp modelId="{D9D5DDDA-C325-403F-A5CB-39F71CA6F349}">
      <dsp:nvSpPr>
        <dsp:cNvPr id="0" name=""/>
        <dsp:cNvSpPr/>
      </dsp:nvSpPr>
      <dsp:spPr>
        <a:xfrm>
          <a:off x="0" y="2839560"/>
          <a:ext cx="1005839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B0861-2C0E-4420-9AA9-D79892C51F32}">
      <dsp:nvSpPr>
        <dsp:cNvPr id="0" name=""/>
        <dsp:cNvSpPr/>
      </dsp:nvSpPr>
      <dsp:spPr>
        <a:xfrm>
          <a:off x="0" y="283956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The important thing about unit testing is that these tests can be run with continuous integration - as soon as some code changes.</a:t>
          </a:r>
        </a:p>
      </dsp:txBody>
      <dsp:txXfrm>
        <a:off x="0" y="2839560"/>
        <a:ext cx="10058399" cy="946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C63B8-9423-4133-A9B7-4587F2A96A05}">
      <dsp:nvSpPr>
        <dsp:cNvPr id="0" name=""/>
        <dsp:cNvSpPr/>
      </dsp:nvSpPr>
      <dsp:spPr>
        <a:xfrm>
          <a:off x="0" y="100439"/>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finds bugs early in the code, which makes our code more reliable.</a:t>
          </a:r>
        </a:p>
      </dsp:txBody>
      <dsp:txXfrm>
        <a:off x="18734" y="119173"/>
        <a:ext cx="10020931" cy="346292"/>
      </dsp:txXfrm>
    </dsp:sp>
    <dsp:sp modelId="{304DA2DD-ADCE-4019-853E-9193940EBAF8}">
      <dsp:nvSpPr>
        <dsp:cNvPr id="0" name=""/>
        <dsp:cNvSpPr/>
      </dsp:nvSpPr>
      <dsp:spPr>
        <a:xfrm>
          <a:off x="0" y="53028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JUnit is useful for developers, who work in a test-driven environment.</a:t>
          </a:r>
        </a:p>
      </dsp:txBody>
      <dsp:txXfrm>
        <a:off x="18734" y="549014"/>
        <a:ext cx="10020931" cy="346292"/>
      </dsp:txXfrm>
    </dsp:sp>
    <dsp:sp modelId="{7D1E9A51-5FB2-4A92-B65C-5AD3BE6225E5}">
      <dsp:nvSpPr>
        <dsp:cNvPr id="0" name=""/>
        <dsp:cNvSpPr/>
      </dsp:nvSpPr>
      <dsp:spPr>
        <a:xfrm>
          <a:off x="0" y="96012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Unit testing forces a developer to read code more than writing.</a:t>
          </a:r>
        </a:p>
      </dsp:txBody>
      <dsp:txXfrm>
        <a:off x="18734" y="978854"/>
        <a:ext cx="10020931" cy="346292"/>
      </dsp:txXfrm>
    </dsp:sp>
    <dsp:sp modelId="{1F6591B1-93CE-4A85-8511-337EE909FEA6}">
      <dsp:nvSpPr>
        <dsp:cNvPr id="0" name=""/>
        <dsp:cNvSpPr/>
      </dsp:nvSpPr>
      <dsp:spPr>
        <a:xfrm>
          <a:off x="0" y="138996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You develop more readable, reliable and bug-free code which builds confidence during development.</a:t>
          </a:r>
        </a:p>
      </dsp:txBody>
      <dsp:txXfrm>
        <a:off x="18734" y="1408694"/>
        <a:ext cx="10020931" cy="346292"/>
      </dsp:txXfrm>
    </dsp:sp>
    <dsp:sp modelId="{09A405AE-A29F-423E-9946-03823FAEB948}">
      <dsp:nvSpPr>
        <dsp:cNvPr id="0" name=""/>
        <dsp:cNvSpPr/>
      </dsp:nvSpPr>
      <dsp:spPr>
        <a:xfrm>
          <a:off x="0" y="181980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Best testing framework that can be selected for Efficient testing process</a:t>
          </a:r>
        </a:p>
      </dsp:txBody>
      <dsp:txXfrm>
        <a:off x="18734" y="1838534"/>
        <a:ext cx="10020931" cy="346292"/>
      </dsp:txXfrm>
    </dsp:sp>
    <dsp:sp modelId="{CDA8F1F6-551C-4486-97D3-98A097DCEB3B}">
      <dsp:nvSpPr>
        <dsp:cNvPr id="0" name=""/>
        <dsp:cNvSpPr/>
      </dsp:nvSpPr>
      <dsp:spPr>
        <a:xfrm>
          <a:off x="0" y="224964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More application Developer IDEs includes Junit. </a:t>
          </a:r>
        </a:p>
      </dsp:txBody>
      <dsp:txXfrm>
        <a:off x="18734" y="2268374"/>
        <a:ext cx="10020931" cy="346292"/>
      </dsp:txXfrm>
    </dsp:sp>
    <dsp:sp modelId="{0C37E210-28E8-4C06-B133-FB5275BF7109}">
      <dsp:nvSpPr>
        <dsp:cNvPr id="0" name=""/>
        <dsp:cNvSpPr/>
      </dsp:nvSpPr>
      <dsp:spPr>
        <a:xfrm>
          <a:off x="0" y="267948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Provides AWT and Spring based graphical test reporting mechanism </a:t>
          </a:r>
        </a:p>
      </dsp:txBody>
      <dsp:txXfrm>
        <a:off x="18734" y="2698214"/>
        <a:ext cx="10020931" cy="346292"/>
      </dsp:txXfrm>
    </dsp:sp>
    <dsp:sp modelId="{5E28AC36-B687-476B-B454-1B4B22747185}">
      <dsp:nvSpPr>
        <dsp:cNvPr id="0" name=""/>
        <dsp:cNvSpPr/>
      </dsp:nvSpPr>
      <dsp:spPr>
        <a:xfrm>
          <a:off x="0" y="310932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JUnit test Frameworks enables it to test within the application server’s container</a:t>
          </a:r>
        </a:p>
      </dsp:txBody>
      <dsp:txXfrm>
        <a:off x="18734" y="3128054"/>
        <a:ext cx="10020931" cy="346292"/>
      </dsp:txXfrm>
    </dsp:sp>
    <dsp:sp modelId="{BFCA963B-FCE0-45F4-9DEF-18D5AE0C3631}">
      <dsp:nvSpPr>
        <dsp:cNvPr id="0" name=""/>
        <dsp:cNvSpPr/>
      </dsp:nvSpPr>
      <dsp:spPr>
        <a:xfrm>
          <a:off x="0" y="3539160"/>
          <a:ext cx="10058399" cy="383760"/>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benchmark for testing in java programming language.</a:t>
          </a:r>
        </a:p>
      </dsp:txBody>
      <dsp:txXfrm>
        <a:off x="18734" y="3557894"/>
        <a:ext cx="10020931"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25D26-ED6B-4D06-8134-C3ADBE89089B}">
      <dsp:nvSpPr>
        <dsp:cNvPr id="0" name=""/>
        <dsp:cNvSpPr/>
      </dsp:nvSpPr>
      <dsp:spPr>
        <a:xfrm>
          <a:off x="-4279902" y="-656605"/>
          <a:ext cx="5099291" cy="5099291"/>
        </a:xfrm>
        <a:prstGeom prst="blockArc">
          <a:avLst>
            <a:gd name="adj1" fmla="val 18900000"/>
            <a:gd name="adj2" fmla="val 2700000"/>
            <a:gd name="adj3" fmla="val 424"/>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A6A9AB-827A-4498-9B23-16CA9B6F7295}">
      <dsp:nvSpPr>
        <dsp:cNvPr id="0" name=""/>
        <dsp:cNvSpPr/>
      </dsp:nvSpPr>
      <dsp:spPr>
        <a:xfrm>
          <a:off x="306230" y="199374"/>
          <a:ext cx="9701372" cy="3985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388"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It allows you to write code faster, which increases quality.</a:t>
          </a:r>
        </a:p>
      </dsp:txBody>
      <dsp:txXfrm>
        <a:off x="306230" y="199374"/>
        <a:ext cx="9701372" cy="398598"/>
      </dsp:txXfrm>
    </dsp:sp>
    <dsp:sp modelId="{B169B045-DD09-4D2F-88D5-7CD65FB69BBC}">
      <dsp:nvSpPr>
        <dsp:cNvPr id="0" name=""/>
        <dsp:cNvSpPr/>
      </dsp:nvSpPr>
      <dsp:spPr>
        <a:xfrm>
          <a:off x="57106" y="149550"/>
          <a:ext cx="498248" cy="49824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C624E1-34D7-49FC-9DAD-BC579349BAD9}">
      <dsp:nvSpPr>
        <dsp:cNvPr id="0" name=""/>
        <dsp:cNvSpPr/>
      </dsp:nvSpPr>
      <dsp:spPr>
        <a:xfrm>
          <a:off x="634104" y="797197"/>
          <a:ext cx="9373498" cy="3985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388"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Elegantly simple and less complex.</a:t>
          </a:r>
        </a:p>
      </dsp:txBody>
      <dsp:txXfrm>
        <a:off x="634104" y="797197"/>
        <a:ext cx="9373498" cy="398598"/>
      </dsp:txXfrm>
    </dsp:sp>
    <dsp:sp modelId="{104F3A40-597C-4F2A-95DE-DAB83B298F64}">
      <dsp:nvSpPr>
        <dsp:cNvPr id="0" name=""/>
        <dsp:cNvSpPr/>
      </dsp:nvSpPr>
      <dsp:spPr>
        <a:xfrm>
          <a:off x="384980" y="747372"/>
          <a:ext cx="498248" cy="49824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D89595-CBC0-454F-A810-8B14528A6113}">
      <dsp:nvSpPr>
        <dsp:cNvPr id="0" name=""/>
        <dsp:cNvSpPr/>
      </dsp:nvSpPr>
      <dsp:spPr>
        <a:xfrm>
          <a:off x="784033" y="1395019"/>
          <a:ext cx="9223569" cy="3985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388"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Provides annotations to identify test methods and assertion statements for testing expected results.</a:t>
          </a:r>
        </a:p>
      </dsp:txBody>
      <dsp:txXfrm>
        <a:off x="784033" y="1395019"/>
        <a:ext cx="9223569" cy="398598"/>
      </dsp:txXfrm>
    </dsp:sp>
    <dsp:sp modelId="{805D2E3A-6ACA-4500-BAA3-FEB586FFB4F8}">
      <dsp:nvSpPr>
        <dsp:cNvPr id="0" name=""/>
        <dsp:cNvSpPr/>
      </dsp:nvSpPr>
      <dsp:spPr>
        <a:xfrm>
          <a:off x="534909" y="1345194"/>
          <a:ext cx="498248" cy="49824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EA3DF4-4184-4EE0-A0B4-2F5748433262}">
      <dsp:nvSpPr>
        <dsp:cNvPr id="0" name=""/>
        <dsp:cNvSpPr/>
      </dsp:nvSpPr>
      <dsp:spPr>
        <a:xfrm>
          <a:off x="784033" y="1992462"/>
          <a:ext cx="9223569" cy="3985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388"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It provides test runners and for running the tests.</a:t>
          </a:r>
        </a:p>
      </dsp:txBody>
      <dsp:txXfrm>
        <a:off x="784033" y="1992462"/>
        <a:ext cx="9223569" cy="398598"/>
      </dsp:txXfrm>
    </dsp:sp>
    <dsp:sp modelId="{BE72639B-1583-456B-9064-1FDF5AA49A95}">
      <dsp:nvSpPr>
        <dsp:cNvPr id="0" name=""/>
        <dsp:cNvSpPr/>
      </dsp:nvSpPr>
      <dsp:spPr>
        <a:xfrm>
          <a:off x="534909" y="1942637"/>
          <a:ext cx="498248" cy="49824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8EA78E-2352-4420-99EC-35F6055BBFD7}">
      <dsp:nvSpPr>
        <dsp:cNvPr id="0" name=""/>
        <dsp:cNvSpPr/>
      </dsp:nvSpPr>
      <dsp:spPr>
        <a:xfrm>
          <a:off x="634104" y="2590284"/>
          <a:ext cx="9373498" cy="3985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388"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Tests can be run automatically.</a:t>
          </a:r>
        </a:p>
      </dsp:txBody>
      <dsp:txXfrm>
        <a:off x="634104" y="2590284"/>
        <a:ext cx="9373498" cy="398598"/>
      </dsp:txXfrm>
    </dsp:sp>
    <dsp:sp modelId="{4C35A36B-BB0C-47D0-9E29-6722C47A62DC}">
      <dsp:nvSpPr>
        <dsp:cNvPr id="0" name=""/>
        <dsp:cNvSpPr/>
      </dsp:nvSpPr>
      <dsp:spPr>
        <a:xfrm>
          <a:off x="384980" y="2540459"/>
          <a:ext cx="498248" cy="49824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18033D-600A-464C-B5D7-8658A2866E6D}">
      <dsp:nvSpPr>
        <dsp:cNvPr id="0" name=""/>
        <dsp:cNvSpPr/>
      </dsp:nvSpPr>
      <dsp:spPr>
        <a:xfrm>
          <a:off x="306230" y="3188106"/>
          <a:ext cx="9701372" cy="3985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388"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Tests can be organized and into test suites.</a:t>
          </a:r>
        </a:p>
      </dsp:txBody>
      <dsp:txXfrm>
        <a:off x="306230" y="3188106"/>
        <a:ext cx="9701372" cy="398598"/>
      </dsp:txXfrm>
    </dsp:sp>
    <dsp:sp modelId="{E0E87F93-86AC-44DA-8445-8C0069EF3592}">
      <dsp:nvSpPr>
        <dsp:cNvPr id="0" name=""/>
        <dsp:cNvSpPr/>
      </dsp:nvSpPr>
      <dsp:spPr>
        <a:xfrm>
          <a:off x="57106" y="3138281"/>
          <a:ext cx="498248" cy="498248"/>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28CA2-1CF7-423C-B0C2-DFA80CD5F934}">
      <dsp:nvSpPr>
        <dsp:cNvPr id="0" name=""/>
        <dsp:cNvSpPr/>
      </dsp:nvSpPr>
      <dsp:spPr>
        <a:xfrm>
          <a:off x="0" y="3250928"/>
          <a:ext cx="2514599" cy="533341"/>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99568" rIns="178838" bIns="99568" numCol="1" spcCol="1270" anchor="ctr" anchorCtr="0">
          <a:noAutofit/>
        </a:bodyPr>
        <a:lstStyle/>
        <a:p>
          <a:pPr marL="0" lvl="0" indent="0" algn="ctr" defTabSz="622300">
            <a:lnSpc>
              <a:spcPct val="90000"/>
            </a:lnSpc>
            <a:spcBef>
              <a:spcPct val="0"/>
            </a:spcBef>
            <a:spcAft>
              <a:spcPct val="35000"/>
            </a:spcAft>
            <a:buNone/>
          </a:pPr>
          <a:r>
            <a:rPr lang="en-US" sz="1400" kern="1200" dirty="0"/>
            <a:t>Add JUnit library</a:t>
          </a:r>
        </a:p>
      </dsp:txBody>
      <dsp:txXfrm>
        <a:off x="0" y="3250928"/>
        <a:ext cx="2514599" cy="533341"/>
      </dsp:txXfrm>
    </dsp:sp>
    <dsp:sp modelId="{7D41EF90-C222-4387-AA0B-18FC678EC6A6}">
      <dsp:nvSpPr>
        <dsp:cNvPr id="0" name=""/>
        <dsp:cNvSpPr/>
      </dsp:nvSpPr>
      <dsp:spPr>
        <a:xfrm>
          <a:off x="2514599" y="3250928"/>
          <a:ext cx="7543800" cy="53334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177800" rIns="153024" bIns="177800" numCol="1" spcCol="1270" anchor="ctr" anchorCtr="0">
          <a:noAutofit/>
        </a:bodyPr>
        <a:lstStyle/>
        <a:p>
          <a:pPr marL="0" lvl="0" indent="0" algn="l" defTabSz="622300">
            <a:lnSpc>
              <a:spcPct val="90000"/>
            </a:lnSpc>
            <a:spcBef>
              <a:spcPct val="0"/>
            </a:spcBef>
            <a:spcAft>
              <a:spcPct val="35000"/>
            </a:spcAft>
            <a:buNone/>
          </a:pPr>
          <a:r>
            <a:rPr lang="en-US" sz="1400" kern="1200"/>
            <a:t>Add JUnit library to your project</a:t>
          </a:r>
        </a:p>
      </dsp:txBody>
      <dsp:txXfrm>
        <a:off x="2514599" y="3250928"/>
        <a:ext cx="7543800" cy="533341"/>
      </dsp:txXfrm>
    </dsp:sp>
    <dsp:sp modelId="{27006944-69A7-45ED-BE75-969C2204786A}">
      <dsp:nvSpPr>
        <dsp:cNvPr id="0" name=""/>
        <dsp:cNvSpPr/>
      </dsp:nvSpPr>
      <dsp:spPr>
        <a:xfrm rot="10800000">
          <a:off x="0" y="2438648"/>
          <a:ext cx="2514599" cy="820279"/>
        </a:xfrm>
        <a:prstGeom prst="upArrowCallout">
          <a:avLst>
            <a:gd name="adj1" fmla="val 5000"/>
            <a:gd name="adj2" fmla="val 10000"/>
            <a:gd name="adj3" fmla="val 15000"/>
            <a:gd name="adj4" fmla="val 64977"/>
          </a:avLst>
        </a:prstGeom>
        <a:solidFill>
          <a:schemeClr val="accent2">
            <a:hueOff val="9759"/>
            <a:satOff val="-6719"/>
            <a:lumOff val="-1716"/>
            <a:alphaOff val="0"/>
          </a:schemeClr>
        </a:solidFill>
        <a:ln w="15875" cap="flat" cmpd="sng" algn="ctr">
          <a:solidFill>
            <a:schemeClr val="accent2">
              <a:hueOff val="9759"/>
              <a:satOff val="-6719"/>
              <a:lumOff val="-17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99568" rIns="17883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Download &amp; Install IDE</a:t>
          </a:r>
        </a:p>
      </dsp:txBody>
      <dsp:txXfrm rot="-10800000">
        <a:off x="0" y="2438648"/>
        <a:ext cx="2514599" cy="533181"/>
      </dsp:txXfrm>
    </dsp:sp>
    <dsp:sp modelId="{0D910060-06C8-41A0-B5A8-89F4833C50C3}">
      <dsp:nvSpPr>
        <dsp:cNvPr id="0" name=""/>
        <dsp:cNvSpPr/>
      </dsp:nvSpPr>
      <dsp:spPr>
        <a:xfrm>
          <a:off x="2514599" y="2438648"/>
          <a:ext cx="7543800" cy="533181"/>
        </a:xfrm>
        <a:prstGeom prst="rect">
          <a:avLst/>
        </a:prstGeom>
        <a:solidFill>
          <a:schemeClr val="accent2">
            <a:tint val="40000"/>
            <a:alpha val="90000"/>
            <a:hueOff val="61800"/>
            <a:satOff val="-5954"/>
            <a:lumOff val="-628"/>
            <a:alphaOff val="0"/>
          </a:schemeClr>
        </a:solidFill>
        <a:ln w="15875" cap="flat" cmpd="sng" algn="ctr">
          <a:solidFill>
            <a:schemeClr val="accent2">
              <a:tint val="40000"/>
              <a:alpha val="90000"/>
              <a:hueOff val="61800"/>
              <a:satOff val="-5954"/>
              <a:lumOff val="-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177800" rIns="153024" bIns="177800" numCol="1" spcCol="1270" anchor="ctr" anchorCtr="0">
          <a:noAutofit/>
        </a:bodyPr>
        <a:lstStyle/>
        <a:p>
          <a:pPr marL="0" lvl="0" indent="0" algn="l" defTabSz="622300">
            <a:lnSpc>
              <a:spcPct val="90000"/>
            </a:lnSpc>
            <a:spcBef>
              <a:spcPct val="0"/>
            </a:spcBef>
            <a:spcAft>
              <a:spcPct val="35000"/>
            </a:spcAft>
            <a:buNone/>
          </a:pPr>
          <a:r>
            <a:rPr lang="en-US" sz="1400" kern="1200"/>
            <a:t>Download &amp; Install Java IDE eg: Eclipse(recommended), Intellij. Link to download Eclipse: https://www.eclipse.org/downloads/packages/release/helios/sr1/eclipse-ide-java-developers</a:t>
          </a:r>
        </a:p>
      </dsp:txBody>
      <dsp:txXfrm>
        <a:off x="2514599" y="2438648"/>
        <a:ext cx="7543800" cy="533181"/>
      </dsp:txXfrm>
    </dsp:sp>
    <dsp:sp modelId="{2F185DC6-A1D8-4805-ADE2-E58203877B1D}">
      <dsp:nvSpPr>
        <dsp:cNvPr id="0" name=""/>
        <dsp:cNvSpPr/>
      </dsp:nvSpPr>
      <dsp:spPr>
        <a:xfrm rot="10800000">
          <a:off x="0" y="1626369"/>
          <a:ext cx="2514599" cy="820279"/>
        </a:xfrm>
        <a:prstGeom prst="upArrowCallout">
          <a:avLst>
            <a:gd name="adj1" fmla="val 5000"/>
            <a:gd name="adj2" fmla="val 10000"/>
            <a:gd name="adj3" fmla="val 15000"/>
            <a:gd name="adj4" fmla="val 64977"/>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99568" rIns="178838" bIns="99568" numCol="1" spcCol="1270" anchor="ctr" anchorCtr="0">
          <a:noAutofit/>
        </a:bodyPr>
        <a:lstStyle/>
        <a:p>
          <a:pPr marL="0" lvl="0" indent="0" algn="ctr" defTabSz="622300">
            <a:lnSpc>
              <a:spcPct val="90000"/>
            </a:lnSpc>
            <a:spcBef>
              <a:spcPct val="0"/>
            </a:spcBef>
            <a:spcAft>
              <a:spcPct val="35000"/>
            </a:spcAft>
            <a:buNone/>
          </a:pPr>
          <a:r>
            <a:rPr lang="en-US" sz="1400" kern="1200" dirty="0"/>
            <a:t>Verify Java</a:t>
          </a:r>
        </a:p>
      </dsp:txBody>
      <dsp:txXfrm rot="-10800000">
        <a:off x="0" y="1626369"/>
        <a:ext cx="2514599" cy="533181"/>
      </dsp:txXfrm>
    </dsp:sp>
    <dsp:sp modelId="{5139AC8D-F755-4EF1-B5F1-5BC43B2D3344}">
      <dsp:nvSpPr>
        <dsp:cNvPr id="0" name=""/>
        <dsp:cNvSpPr/>
      </dsp:nvSpPr>
      <dsp:spPr>
        <a:xfrm>
          <a:off x="2514599" y="1626369"/>
          <a:ext cx="7543800" cy="533181"/>
        </a:xfrm>
        <a:prstGeom prst="rect">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177800" rIns="153024" bIns="177800" numCol="1" spcCol="1270" anchor="ctr" anchorCtr="0">
          <a:noAutofit/>
        </a:bodyPr>
        <a:lstStyle/>
        <a:p>
          <a:pPr marL="0" lvl="0" indent="0" algn="l" defTabSz="622300">
            <a:lnSpc>
              <a:spcPct val="90000"/>
            </a:lnSpc>
            <a:spcBef>
              <a:spcPct val="0"/>
            </a:spcBef>
            <a:spcAft>
              <a:spcPct val="35000"/>
            </a:spcAft>
            <a:buNone/>
          </a:pPr>
          <a:r>
            <a:rPr lang="en-US" sz="1400" kern="1200"/>
            <a:t>Verify JDK in your system by command: java –version</a:t>
          </a:r>
        </a:p>
      </dsp:txBody>
      <dsp:txXfrm>
        <a:off x="2514599" y="1626369"/>
        <a:ext cx="7543800" cy="533181"/>
      </dsp:txXfrm>
    </dsp:sp>
    <dsp:sp modelId="{B1377BE0-937A-464D-9B97-79D9093D7A0A}">
      <dsp:nvSpPr>
        <dsp:cNvPr id="0" name=""/>
        <dsp:cNvSpPr/>
      </dsp:nvSpPr>
      <dsp:spPr>
        <a:xfrm rot="10800000">
          <a:off x="0" y="814089"/>
          <a:ext cx="2514599" cy="820279"/>
        </a:xfrm>
        <a:prstGeom prst="upArrowCallout">
          <a:avLst>
            <a:gd name="adj1" fmla="val 5000"/>
            <a:gd name="adj2" fmla="val 10000"/>
            <a:gd name="adj3" fmla="val 15000"/>
            <a:gd name="adj4" fmla="val 64977"/>
          </a:avLst>
        </a:prstGeom>
        <a:solidFill>
          <a:schemeClr val="accent2">
            <a:hueOff val="29278"/>
            <a:satOff val="-20157"/>
            <a:lumOff val="-5147"/>
            <a:alphaOff val="0"/>
          </a:schemeClr>
        </a:solidFill>
        <a:ln w="15875" cap="flat" cmpd="sng" algn="ctr">
          <a:solidFill>
            <a:schemeClr val="accent2">
              <a:hueOff val="29278"/>
              <a:satOff val="-20157"/>
              <a:lumOff val="-51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99568" rIns="17883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Set JDK Path</a:t>
          </a:r>
        </a:p>
      </dsp:txBody>
      <dsp:txXfrm rot="-10800000">
        <a:off x="0" y="814089"/>
        <a:ext cx="2514599" cy="533181"/>
      </dsp:txXfrm>
    </dsp:sp>
    <dsp:sp modelId="{40C504C5-6849-4CB0-913B-BDC1DCA0F7AC}">
      <dsp:nvSpPr>
        <dsp:cNvPr id="0" name=""/>
        <dsp:cNvSpPr/>
      </dsp:nvSpPr>
      <dsp:spPr>
        <a:xfrm>
          <a:off x="2514599" y="814089"/>
          <a:ext cx="7543800" cy="533181"/>
        </a:xfrm>
        <a:prstGeom prst="rect">
          <a:avLst/>
        </a:prstGeom>
        <a:solidFill>
          <a:schemeClr val="accent2">
            <a:tint val="40000"/>
            <a:alpha val="90000"/>
            <a:hueOff val="185399"/>
            <a:satOff val="-17862"/>
            <a:lumOff val="-1883"/>
            <a:alphaOff val="0"/>
          </a:schemeClr>
        </a:solidFill>
        <a:ln w="15875" cap="flat" cmpd="sng" algn="ctr">
          <a:solidFill>
            <a:schemeClr val="accent2">
              <a:tint val="40000"/>
              <a:alpha val="90000"/>
              <a:hueOff val="185399"/>
              <a:satOff val="-17862"/>
              <a:lumOff val="-18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177800" rIns="153024" bIns="177800" numCol="1" spcCol="1270" anchor="ctr" anchorCtr="0">
          <a:noAutofit/>
        </a:bodyPr>
        <a:lstStyle/>
        <a:p>
          <a:pPr marL="0" lvl="0" indent="0" algn="l" defTabSz="622300">
            <a:lnSpc>
              <a:spcPct val="90000"/>
            </a:lnSpc>
            <a:spcBef>
              <a:spcPct val="0"/>
            </a:spcBef>
            <a:spcAft>
              <a:spcPct val="35000"/>
            </a:spcAft>
            <a:buNone/>
          </a:pPr>
          <a:r>
            <a:rPr lang="en-US" sz="1400" kern="1200"/>
            <a:t>Set Path of JDK in your system by setting Java Environment and ClassPath variable</a:t>
          </a:r>
        </a:p>
      </dsp:txBody>
      <dsp:txXfrm>
        <a:off x="2514599" y="814089"/>
        <a:ext cx="7543800" cy="533181"/>
      </dsp:txXfrm>
    </dsp:sp>
    <dsp:sp modelId="{E3D6EEA3-80F6-4CD4-AABC-03879417097A}">
      <dsp:nvSpPr>
        <dsp:cNvPr id="0" name=""/>
        <dsp:cNvSpPr/>
      </dsp:nvSpPr>
      <dsp:spPr>
        <a:xfrm rot="10800000">
          <a:off x="0" y="1809"/>
          <a:ext cx="2514599" cy="820279"/>
        </a:xfrm>
        <a:prstGeom prst="upArrowCallout">
          <a:avLst>
            <a:gd name="adj1" fmla="val 5000"/>
            <a:gd name="adj2" fmla="val 10000"/>
            <a:gd name="adj3" fmla="val 15000"/>
            <a:gd name="adj4" fmla="val 64977"/>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99568" rIns="17883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Install JDK</a:t>
          </a:r>
        </a:p>
      </dsp:txBody>
      <dsp:txXfrm rot="-10800000">
        <a:off x="0" y="1809"/>
        <a:ext cx="2514599" cy="533181"/>
      </dsp:txXfrm>
    </dsp:sp>
    <dsp:sp modelId="{42A65C00-BC99-4702-9BDF-BECDF0B6CD3F}">
      <dsp:nvSpPr>
        <dsp:cNvPr id="0" name=""/>
        <dsp:cNvSpPr/>
      </dsp:nvSpPr>
      <dsp:spPr>
        <a:xfrm>
          <a:off x="2514599" y="1809"/>
          <a:ext cx="7543800" cy="533181"/>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177800" rIns="153024" bIns="177800" numCol="1" spcCol="1270" anchor="ctr" anchorCtr="0">
          <a:noAutofit/>
        </a:bodyPr>
        <a:lstStyle/>
        <a:p>
          <a:pPr marL="0" lvl="0" indent="0" algn="l" defTabSz="622300">
            <a:lnSpc>
              <a:spcPct val="90000"/>
            </a:lnSpc>
            <a:spcBef>
              <a:spcPct val="0"/>
            </a:spcBef>
            <a:spcAft>
              <a:spcPct val="35000"/>
            </a:spcAft>
            <a:buNone/>
          </a:pPr>
          <a:r>
            <a:rPr lang="en-US" sz="1400" kern="1200" dirty="0"/>
            <a:t>Install JDK in your machine by going to Java Download page and click on the option for Java Platform (Java Development Kit). https://www.oracle.com/ca-en/java/technologies/javase-downloads.html</a:t>
          </a:r>
        </a:p>
      </dsp:txBody>
      <dsp:txXfrm>
        <a:off x="2514599" y="1809"/>
        <a:ext cx="7543800" cy="5331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115F4-53B8-4E64-B037-44DB2338236F}"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1C396-89C1-4F9E-AC6E-FFD9FF45BEF8}" type="slidenum">
              <a:rPr lang="en-US" smtClean="0"/>
              <a:t>‹#›</a:t>
            </a:fld>
            <a:endParaRPr lang="en-US"/>
          </a:p>
        </p:txBody>
      </p:sp>
    </p:spTree>
    <p:extLst>
      <p:ext uri="{BB962C8B-B14F-4D97-AF65-F5344CB8AC3E}">
        <p14:creationId xmlns:p14="http://schemas.microsoft.com/office/powerpoint/2010/main" val="183035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1</a:t>
            </a:fld>
            <a:endParaRPr lang="en-US"/>
          </a:p>
        </p:txBody>
      </p:sp>
    </p:spTree>
    <p:extLst>
      <p:ext uri="{BB962C8B-B14F-4D97-AF65-F5344CB8AC3E}">
        <p14:creationId xmlns:p14="http://schemas.microsoft.com/office/powerpoint/2010/main" val="2970560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19</a:t>
            </a:fld>
            <a:endParaRPr lang="en-US"/>
          </a:p>
        </p:txBody>
      </p:sp>
    </p:spTree>
    <p:extLst>
      <p:ext uri="{BB962C8B-B14F-4D97-AF65-F5344CB8AC3E}">
        <p14:creationId xmlns:p14="http://schemas.microsoft.com/office/powerpoint/2010/main" val="278010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20</a:t>
            </a:fld>
            <a:endParaRPr lang="en-US"/>
          </a:p>
        </p:txBody>
      </p:sp>
    </p:spTree>
    <p:extLst>
      <p:ext uri="{BB962C8B-B14F-4D97-AF65-F5344CB8AC3E}">
        <p14:creationId xmlns:p14="http://schemas.microsoft.com/office/powerpoint/2010/main" val="338820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2</a:t>
            </a:fld>
            <a:endParaRPr lang="en-US"/>
          </a:p>
        </p:txBody>
      </p:sp>
    </p:spTree>
    <p:extLst>
      <p:ext uri="{BB962C8B-B14F-4D97-AF65-F5344CB8AC3E}">
        <p14:creationId xmlns:p14="http://schemas.microsoft.com/office/powerpoint/2010/main" val="387289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6</a:t>
            </a:fld>
            <a:endParaRPr lang="en-US"/>
          </a:p>
        </p:txBody>
      </p:sp>
    </p:spTree>
    <p:extLst>
      <p:ext uri="{BB962C8B-B14F-4D97-AF65-F5344CB8AC3E}">
        <p14:creationId xmlns:p14="http://schemas.microsoft.com/office/powerpoint/2010/main" val="144039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7</a:t>
            </a:fld>
            <a:endParaRPr lang="en-US"/>
          </a:p>
        </p:txBody>
      </p:sp>
    </p:spTree>
    <p:extLst>
      <p:ext uri="{BB962C8B-B14F-4D97-AF65-F5344CB8AC3E}">
        <p14:creationId xmlns:p14="http://schemas.microsoft.com/office/powerpoint/2010/main" val="86829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9</a:t>
            </a:fld>
            <a:endParaRPr lang="en-US"/>
          </a:p>
        </p:txBody>
      </p:sp>
    </p:spTree>
    <p:extLst>
      <p:ext uri="{BB962C8B-B14F-4D97-AF65-F5344CB8AC3E}">
        <p14:creationId xmlns:p14="http://schemas.microsoft.com/office/powerpoint/2010/main" val="183910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14</a:t>
            </a:fld>
            <a:endParaRPr lang="en-US"/>
          </a:p>
        </p:txBody>
      </p:sp>
    </p:spTree>
    <p:extLst>
      <p:ext uri="{BB962C8B-B14F-4D97-AF65-F5344CB8AC3E}">
        <p14:creationId xmlns:p14="http://schemas.microsoft.com/office/powerpoint/2010/main" val="286994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15</a:t>
            </a:fld>
            <a:endParaRPr lang="en-US"/>
          </a:p>
        </p:txBody>
      </p:sp>
    </p:spTree>
    <p:extLst>
      <p:ext uri="{BB962C8B-B14F-4D97-AF65-F5344CB8AC3E}">
        <p14:creationId xmlns:p14="http://schemas.microsoft.com/office/powerpoint/2010/main" val="119560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16</a:t>
            </a:fld>
            <a:endParaRPr lang="en-US"/>
          </a:p>
        </p:txBody>
      </p:sp>
    </p:spTree>
    <p:extLst>
      <p:ext uri="{BB962C8B-B14F-4D97-AF65-F5344CB8AC3E}">
        <p14:creationId xmlns:p14="http://schemas.microsoft.com/office/powerpoint/2010/main" val="21239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18</a:t>
            </a:fld>
            <a:endParaRPr lang="en-US"/>
          </a:p>
        </p:txBody>
      </p:sp>
    </p:spTree>
    <p:extLst>
      <p:ext uri="{BB962C8B-B14F-4D97-AF65-F5344CB8AC3E}">
        <p14:creationId xmlns:p14="http://schemas.microsoft.com/office/powerpoint/2010/main" val="422770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66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82660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38161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95517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6448E-D9EA-46C5-BFD9-2DD8F3325A5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07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46448E-D9EA-46C5-BFD9-2DD8F3325A5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277421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46448E-D9EA-46C5-BFD9-2DD8F3325A55}" type="datetimeFigureOut">
              <a:rPr lang="en-US" smtClean="0"/>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116043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46448E-D9EA-46C5-BFD9-2DD8F3325A55}" type="datetimeFigureOut">
              <a:rPr lang="en-US" smtClean="0"/>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281581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46448E-D9EA-46C5-BFD9-2DD8F3325A55}" type="datetimeFigureOut">
              <a:rPr lang="en-US" smtClean="0"/>
              <a:t>1/30/2021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22364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46448E-D9EA-46C5-BFD9-2DD8F3325A55}" type="datetimeFigureOut">
              <a:rPr lang="en-US" smtClean="0"/>
              <a:t>1/30/2021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389422-1DEB-4DF9-A054-385B7E0AB414}" type="slidenum">
              <a:rPr lang="en-US" smtClean="0"/>
              <a:t>‹#›</a:t>
            </a:fld>
            <a:endParaRPr lang="en-US"/>
          </a:p>
        </p:txBody>
      </p:sp>
    </p:spTree>
    <p:extLst>
      <p:ext uri="{BB962C8B-B14F-4D97-AF65-F5344CB8AC3E}">
        <p14:creationId xmlns:p14="http://schemas.microsoft.com/office/powerpoint/2010/main" val="371295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448E-D9EA-46C5-BFD9-2DD8F3325A5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15547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46448E-D9EA-46C5-BFD9-2DD8F3325A55}" type="datetimeFigureOut">
              <a:rPr lang="en-US" smtClean="0"/>
              <a:t>1/30/2021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389422-1DEB-4DF9-A054-385B7E0AB41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409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4EE6-72CF-4378-8EA2-2AB9C5DC631C}"/>
              </a:ext>
            </a:extLst>
          </p:cNvPr>
          <p:cNvSpPr>
            <a:spLocks noGrp="1"/>
          </p:cNvSpPr>
          <p:nvPr>
            <p:ph type="ctrTitle"/>
          </p:nvPr>
        </p:nvSpPr>
        <p:spPr>
          <a:xfrm>
            <a:off x="1100051" y="2647771"/>
            <a:ext cx="10058400" cy="1562457"/>
          </a:xfrm>
        </p:spPr>
        <p:txBody>
          <a:bodyPr>
            <a:normAutofit/>
          </a:bodyPr>
          <a:lstStyle/>
          <a:p>
            <a:r>
              <a:rPr lang="en-US" sz="9000" dirty="0"/>
              <a:t>JUnit</a:t>
            </a:r>
          </a:p>
        </p:txBody>
      </p:sp>
      <p:sp>
        <p:nvSpPr>
          <p:cNvPr id="3" name="Subtitle 2">
            <a:extLst>
              <a:ext uri="{FF2B5EF4-FFF2-40B4-BE49-F238E27FC236}">
                <a16:creationId xmlns:a16="http://schemas.microsoft.com/office/drawing/2014/main" id="{AE5C85A2-6FA9-42D6-96D6-2FEBB15BB2AA}"/>
              </a:ext>
            </a:extLst>
          </p:cNvPr>
          <p:cNvSpPr>
            <a:spLocks noGrp="1"/>
          </p:cNvSpPr>
          <p:nvPr>
            <p:ph type="subTitle" idx="1"/>
          </p:nvPr>
        </p:nvSpPr>
        <p:spPr/>
        <p:txBody>
          <a:bodyPr/>
          <a:lstStyle/>
          <a:p>
            <a:r>
              <a:rPr lang="en-US" dirty="0"/>
              <a:t>Advanced programming practices</a:t>
            </a:r>
          </a:p>
        </p:txBody>
      </p:sp>
      <p:pic>
        <p:nvPicPr>
          <p:cNvPr id="1026" name="Picture 2" descr="JUnit · GitHub">
            <a:extLst>
              <a:ext uri="{FF2B5EF4-FFF2-40B4-BE49-F238E27FC236}">
                <a16:creationId xmlns:a16="http://schemas.microsoft.com/office/drawing/2014/main" id="{C18E76C5-C2EB-41E2-8B00-AA9BA0958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7222" y="-48596"/>
            <a:ext cx="1562457" cy="156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5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5506-72A7-4199-AA62-CE8DB58F24F6}"/>
              </a:ext>
            </a:extLst>
          </p:cNvPr>
          <p:cNvSpPr>
            <a:spLocks noGrp="1"/>
          </p:cNvSpPr>
          <p:nvPr>
            <p:ph type="title"/>
          </p:nvPr>
        </p:nvSpPr>
        <p:spPr/>
        <p:txBody>
          <a:bodyPr/>
          <a:lstStyle/>
          <a:p>
            <a:r>
              <a:rPr lang="en-US" dirty="0"/>
              <a:t>Test Fixtures :</a:t>
            </a:r>
          </a:p>
        </p:txBody>
      </p:sp>
      <p:sp>
        <p:nvSpPr>
          <p:cNvPr id="3" name="Content Placeholder 2">
            <a:extLst>
              <a:ext uri="{FF2B5EF4-FFF2-40B4-BE49-F238E27FC236}">
                <a16:creationId xmlns:a16="http://schemas.microsoft.com/office/drawing/2014/main" id="{83F89C3C-E860-4A78-B0A0-025448EE6F8F}"/>
              </a:ext>
            </a:extLst>
          </p:cNvPr>
          <p:cNvSpPr>
            <a:spLocks noGrp="1"/>
          </p:cNvSpPr>
          <p:nvPr>
            <p:ph idx="1"/>
          </p:nvPr>
        </p:nvSpPr>
        <p:spPr/>
        <p:txBody>
          <a:bodyPr/>
          <a:lstStyle/>
          <a:p>
            <a:r>
              <a:rPr lang="en-US" dirty="0"/>
              <a:t>Test fixtures ensures that there is a well-known and fixed environment in which tests are run so that results are repeatable. </a:t>
            </a:r>
          </a:p>
          <a:p>
            <a:r>
              <a:rPr lang="en-US" dirty="0"/>
              <a:t>It includes methods:</a:t>
            </a:r>
          </a:p>
          <a:p>
            <a:r>
              <a:rPr lang="en-US" b="1" dirty="0" err="1"/>
              <a:t>setUp</a:t>
            </a:r>
            <a:r>
              <a:rPr lang="en-US" b="1" dirty="0"/>
              <a:t>() : </a:t>
            </a:r>
            <a:r>
              <a:rPr lang="en-US" dirty="0"/>
              <a:t>runs before test invocation. We use an annotation before() in this case. </a:t>
            </a:r>
          </a:p>
          <a:p>
            <a:r>
              <a:rPr lang="en-US" b="1" dirty="0" err="1"/>
              <a:t>tearDown</a:t>
            </a:r>
            <a:r>
              <a:rPr lang="en-US" b="1" dirty="0"/>
              <a:t>() :</a:t>
            </a:r>
            <a:r>
              <a:rPr lang="en-US" dirty="0"/>
              <a:t> runs after all test methods. We use annotation after().</a:t>
            </a:r>
          </a:p>
          <a:p>
            <a:endParaRPr lang="en-US" dirty="0"/>
          </a:p>
        </p:txBody>
      </p:sp>
    </p:spTree>
    <p:extLst>
      <p:ext uri="{BB962C8B-B14F-4D97-AF65-F5344CB8AC3E}">
        <p14:creationId xmlns:p14="http://schemas.microsoft.com/office/powerpoint/2010/main" val="61787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1336-5A5F-40BE-93F7-E216DF4F4966}"/>
              </a:ext>
            </a:extLst>
          </p:cNvPr>
          <p:cNvSpPr>
            <a:spLocks noGrp="1"/>
          </p:cNvSpPr>
          <p:nvPr>
            <p:ph type="title"/>
          </p:nvPr>
        </p:nvSpPr>
        <p:spPr/>
        <p:txBody>
          <a:bodyPr/>
          <a:lstStyle/>
          <a:p>
            <a:r>
              <a:rPr lang="en-US" dirty="0"/>
              <a:t>Test Suites:</a:t>
            </a:r>
          </a:p>
        </p:txBody>
      </p:sp>
      <p:sp>
        <p:nvSpPr>
          <p:cNvPr id="3" name="Content Placeholder 2">
            <a:extLst>
              <a:ext uri="{FF2B5EF4-FFF2-40B4-BE49-F238E27FC236}">
                <a16:creationId xmlns:a16="http://schemas.microsoft.com/office/drawing/2014/main" id="{EB942CA0-2486-4343-94A2-AD52FAFA5F73}"/>
              </a:ext>
            </a:extLst>
          </p:cNvPr>
          <p:cNvSpPr>
            <a:spLocks noGrp="1"/>
          </p:cNvSpPr>
          <p:nvPr>
            <p:ph idx="1"/>
          </p:nvPr>
        </p:nvSpPr>
        <p:spPr/>
        <p:txBody>
          <a:bodyPr/>
          <a:lstStyle/>
          <a:p>
            <a:r>
              <a:rPr lang="en-US" dirty="0"/>
              <a:t>If you want to execute multiple test cases in a specific order, it can be done by combining all the test cases in a single origin. This origin is called as test suites.</a:t>
            </a:r>
          </a:p>
          <a:p>
            <a:r>
              <a:rPr lang="en-US" dirty="0"/>
              <a:t>It includes annotations:</a:t>
            </a:r>
          </a:p>
          <a:p>
            <a:r>
              <a:rPr lang="en-US" dirty="0"/>
              <a:t>@runWith &amp; @suiteClasses: used to run the suite test.</a:t>
            </a:r>
          </a:p>
          <a:p>
            <a:endParaRPr lang="en-US" dirty="0"/>
          </a:p>
        </p:txBody>
      </p:sp>
      <p:sp>
        <p:nvSpPr>
          <p:cNvPr id="4" name="Rectangle 1">
            <a:extLst>
              <a:ext uri="{FF2B5EF4-FFF2-40B4-BE49-F238E27FC236}">
                <a16:creationId xmlns:a16="http://schemas.microsoft.com/office/drawing/2014/main" id="{66AB38A5-7FFE-46FC-912B-6F7C1F11DB6B}"/>
              </a:ext>
            </a:extLst>
          </p:cNvPr>
          <p:cNvSpPr>
            <a:spLocks noChangeArrowheads="1"/>
          </p:cNvSpPr>
          <p:nvPr/>
        </p:nvSpPr>
        <p:spPr bwMode="auto">
          <a:xfrm>
            <a:off x="2945420" y="3677843"/>
            <a:ext cx="4870939" cy="24763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Courier New" panose="02070309020205020404" pitchFamily="49" charset="0"/>
              </a:rPr>
              <a:t>//JUnit Suite Test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Courier New" panose="02070309020205020404" pitchFamily="49" charset="0"/>
              </a:rPr>
              <a:t>@RunWith</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660066"/>
                </a:solidFill>
                <a:effectLst/>
                <a:latin typeface="Courier New" panose="02070309020205020404" pitchFamily="49" charset="0"/>
              </a:rPr>
              <a:t>Suite</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88"/>
                </a:solidFill>
                <a:effectLst/>
                <a:latin typeface="Courier New" panose="02070309020205020404" pitchFamily="49" charset="0"/>
              </a:rPr>
              <a:t>class</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Courier New" panose="02070309020205020404" pitchFamily="49" charset="0"/>
              </a:rPr>
              <a:t>@Suite</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660066"/>
                </a:solidFill>
                <a:effectLst/>
                <a:latin typeface="Courier New" panose="02070309020205020404" pitchFamily="49" charset="0"/>
              </a:rPr>
              <a:t>SuiteClasses</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0066"/>
                </a:solidFill>
                <a:effectLst/>
                <a:latin typeface="Courier New" panose="02070309020205020404" pitchFamily="49" charset="0"/>
              </a:rPr>
              <a:t>TestJunit1</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88"/>
                </a:solidFill>
                <a:effectLst/>
                <a:latin typeface="Courier New" panose="02070309020205020404" pitchFamily="49" charset="0"/>
              </a:rPr>
              <a:t>class</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666600"/>
                </a:solidFill>
                <a:latin typeface="Courier New" panose="02070309020205020404" pitchFamily="49" charset="0"/>
              </a:rPr>
              <a:t>		</a:t>
            </a:r>
            <a:r>
              <a:rPr kumimoji="0" lang="en-US" altLang="en-US" sz="2000" b="0" i="0" u="none" strike="noStrike" cap="none" normalizeH="0" baseline="0" dirty="0">
                <a:ln>
                  <a:noFill/>
                </a:ln>
                <a:solidFill>
                  <a:srgbClr val="660066"/>
                </a:solidFill>
                <a:effectLst/>
                <a:latin typeface="Courier New" panose="02070309020205020404" pitchFamily="49" charset="0"/>
              </a:rPr>
              <a:t>TestJunit2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88"/>
                </a:solidFill>
                <a:effectLst/>
                <a:latin typeface="Courier New" panose="02070309020205020404" pitchFamily="49" charset="0"/>
              </a:rPr>
              <a:t>class</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public</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class</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660066"/>
                </a:solidFill>
                <a:effectLst/>
                <a:latin typeface="Courier New" panose="02070309020205020404" pitchFamily="49" charset="0"/>
              </a:rPr>
              <a:t>JunitTestSuite</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64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057A-3D9F-48F6-BB45-46DB47191929}"/>
              </a:ext>
            </a:extLst>
          </p:cNvPr>
          <p:cNvSpPr>
            <a:spLocks noGrp="1"/>
          </p:cNvSpPr>
          <p:nvPr>
            <p:ph type="title"/>
          </p:nvPr>
        </p:nvSpPr>
        <p:spPr/>
        <p:txBody>
          <a:bodyPr/>
          <a:lstStyle/>
          <a:p>
            <a:r>
              <a:rPr lang="en-US" dirty="0"/>
              <a:t>Test Runners:</a:t>
            </a:r>
          </a:p>
        </p:txBody>
      </p:sp>
      <p:sp>
        <p:nvSpPr>
          <p:cNvPr id="3" name="Content Placeholder 2">
            <a:extLst>
              <a:ext uri="{FF2B5EF4-FFF2-40B4-BE49-F238E27FC236}">
                <a16:creationId xmlns:a16="http://schemas.microsoft.com/office/drawing/2014/main" id="{99A7E311-96B5-45B5-B775-67C4DCD30F9C}"/>
              </a:ext>
            </a:extLst>
          </p:cNvPr>
          <p:cNvSpPr>
            <a:spLocks noGrp="1"/>
          </p:cNvSpPr>
          <p:nvPr>
            <p:ph idx="1"/>
          </p:nvPr>
        </p:nvSpPr>
        <p:spPr/>
        <p:txBody>
          <a:bodyPr/>
          <a:lstStyle/>
          <a:p>
            <a:r>
              <a:rPr lang="en-US" dirty="0"/>
              <a:t>Test runner is used for executing the test cases.</a:t>
            </a:r>
          </a:p>
          <a:p>
            <a:r>
              <a:rPr lang="en-US" dirty="0" err="1"/>
              <a:t>RunClasses</a:t>
            </a:r>
            <a:r>
              <a:rPr lang="en-US" dirty="0"/>
              <a:t> method is used to run one or several test cases.</a:t>
            </a:r>
          </a:p>
          <a:p>
            <a:r>
              <a:rPr lang="en-US" dirty="0"/>
              <a:t>Return type of this method is the result object that is used to access information about the tests.</a:t>
            </a:r>
          </a:p>
          <a:p>
            <a:endParaRPr lang="en-US" dirty="0"/>
          </a:p>
        </p:txBody>
      </p:sp>
      <p:sp>
        <p:nvSpPr>
          <p:cNvPr id="4" name="Rectangle 1">
            <a:extLst>
              <a:ext uri="{FF2B5EF4-FFF2-40B4-BE49-F238E27FC236}">
                <a16:creationId xmlns:a16="http://schemas.microsoft.com/office/drawing/2014/main" id="{35C98EF0-21D7-47D6-B5B5-3F2EFB17B4C7}"/>
              </a:ext>
            </a:extLst>
          </p:cNvPr>
          <p:cNvSpPr>
            <a:spLocks noChangeArrowheads="1"/>
          </p:cNvSpPr>
          <p:nvPr/>
        </p:nvSpPr>
        <p:spPr bwMode="auto">
          <a:xfrm>
            <a:off x="2143858" y="3655027"/>
            <a:ext cx="7904283" cy="23224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88"/>
                </a:solidFill>
                <a:effectLst/>
                <a:latin typeface="Courier New" panose="02070309020205020404" pitchFamily="49" charset="0"/>
              </a:rPr>
              <a:t>public</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000088"/>
                </a:solidFill>
                <a:effectLst/>
                <a:latin typeface="Courier New" panose="02070309020205020404" pitchFamily="49" charset="0"/>
              </a:rPr>
              <a:t>class</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err="1">
                <a:ln>
                  <a:noFill/>
                </a:ln>
                <a:solidFill>
                  <a:srgbClr val="660066"/>
                </a:solidFill>
                <a:effectLst/>
                <a:latin typeface="Courier New" panose="02070309020205020404" pitchFamily="49" charset="0"/>
              </a:rPr>
              <a:t>TestRunner</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rPr>
              <a:t>	</a:t>
            </a:r>
            <a:r>
              <a:rPr kumimoji="0" lang="en-US" altLang="en-US" sz="1500" b="0" i="0" u="none" strike="noStrike" cap="none" normalizeH="0" baseline="0" dirty="0">
                <a:ln>
                  <a:noFill/>
                </a:ln>
                <a:solidFill>
                  <a:srgbClr val="000088"/>
                </a:solidFill>
                <a:effectLst/>
                <a:latin typeface="Courier New" panose="02070309020205020404" pitchFamily="49" charset="0"/>
              </a:rPr>
              <a:t>public</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000088"/>
                </a:solidFill>
                <a:effectLst/>
                <a:latin typeface="Courier New" panose="02070309020205020404" pitchFamily="49" charset="0"/>
              </a:rPr>
              <a:t>static</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000088"/>
                </a:solidFill>
                <a:effectLst/>
                <a:latin typeface="Courier New" panose="02070309020205020404" pitchFamily="49" charset="0"/>
              </a:rPr>
              <a:t>void</a:t>
            </a:r>
            <a:r>
              <a:rPr kumimoji="0" lang="en-US" altLang="en-US" sz="1500" b="0" i="0" u="none" strike="noStrike" cap="none" normalizeH="0" baseline="0" dirty="0">
                <a:ln>
                  <a:noFill/>
                </a:ln>
                <a:solidFill>
                  <a:srgbClr val="000000"/>
                </a:solidFill>
                <a:effectLst/>
                <a:latin typeface="Courier New" panose="02070309020205020404" pitchFamily="49" charset="0"/>
              </a:rPr>
              <a:t> main</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660066"/>
                </a:solidFill>
                <a:effectLst/>
                <a:latin typeface="Courier New" panose="02070309020205020404" pitchFamily="49" charset="0"/>
              </a:rPr>
              <a:t>String</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rPr>
              <a:t>args</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rPr>
              <a:t>		</a:t>
            </a:r>
            <a:r>
              <a:rPr kumimoji="0" lang="en-US" altLang="en-US" sz="1500" b="0" i="0" u="none" strike="noStrike" cap="none" normalizeH="0" baseline="0" dirty="0">
                <a:ln>
                  <a:noFill/>
                </a:ln>
                <a:solidFill>
                  <a:srgbClr val="660066"/>
                </a:solidFill>
                <a:effectLst/>
                <a:latin typeface="Courier New" panose="02070309020205020404" pitchFamily="49" charset="0"/>
              </a:rPr>
              <a:t>Result</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rPr>
              <a:t>result</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err="1">
                <a:ln>
                  <a:noFill/>
                </a:ln>
                <a:solidFill>
                  <a:srgbClr val="660066"/>
                </a:solidFill>
                <a:effectLst/>
                <a:latin typeface="Courier New" panose="02070309020205020404" pitchFamily="49" charset="0"/>
              </a:rPr>
              <a:t>JUnitCore</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runClasses</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660066"/>
                </a:solidFill>
                <a:effectLst/>
                <a:latin typeface="Courier New" panose="02070309020205020404" pitchFamily="49" charset="0"/>
              </a:rPr>
              <a:t>TestJunit</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88"/>
                </a:solidFill>
                <a:effectLst/>
                <a:latin typeface="Courier New" panose="02070309020205020404" pitchFamily="49" charset="0"/>
              </a:rPr>
              <a:t>class</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88"/>
                </a:solidFill>
                <a:effectLst/>
                <a:latin typeface="Courier New" panose="02070309020205020404" pitchFamily="49" charset="0"/>
              </a:rPr>
              <a:t>		for</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660066"/>
                </a:solidFill>
                <a:effectLst/>
                <a:latin typeface="Courier New" panose="02070309020205020404" pitchFamily="49" charset="0"/>
              </a:rPr>
              <a:t>Failure</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rPr>
              <a:t>failure</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rPr>
              <a:t>result</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getFailures</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rPr>
              <a:t>			</a:t>
            </a:r>
            <a:r>
              <a:rPr kumimoji="0" lang="en-US" altLang="en-US" sz="1500" b="0" i="0" u="none" strike="noStrike" cap="none" normalizeH="0" baseline="0" dirty="0" err="1">
                <a:ln>
                  <a:noFill/>
                </a:ln>
                <a:solidFill>
                  <a:srgbClr val="660066"/>
                </a:solidFill>
                <a:effectLst/>
                <a:latin typeface="Courier New" panose="02070309020205020404" pitchFamily="49" charset="0"/>
              </a:rPr>
              <a:t>System</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88"/>
                </a:solidFill>
                <a:effectLst/>
                <a:latin typeface="Courier New" panose="02070309020205020404" pitchFamily="49" charset="0"/>
              </a:rPr>
              <a:t>out</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println</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failure</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toString</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rPr>
              <a:t>		</a:t>
            </a:r>
            <a:r>
              <a:rPr kumimoji="0" lang="en-US" altLang="en-US" sz="1500" b="0" i="0" u="none" strike="noStrike" cap="none" normalizeH="0" baseline="0" dirty="0" err="1">
                <a:ln>
                  <a:noFill/>
                </a:ln>
                <a:solidFill>
                  <a:srgbClr val="660066"/>
                </a:solidFill>
                <a:effectLst/>
                <a:latin typeface="Courier New" panose="02070309020205020404" pitchFamily="49" charset="0"/>
              </a:rPr>
              <a:t>System</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88"/>
                </a:solidFill>
                <a:effectLst/>
                <a:latin typeface="Courier New" panose="02070309020205020404" pitchFamily="49" charset="0"/>
              </a:rPr>
              <a:t>out</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println</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result</a:t>
            </a:r>
            <a:r>
              <a:rPr kumimoji="0" lang="en-US" altLang="en-US" sz="1500" b="0" i="0" u="none" strike="noStrike" cap="none" normalizeH="0" baseline="0" dirty="0" err="1">
                <a:ln>
                  <a:noFill/>
                </a:ln>
                <a:solidFill>
                  <a:srgbClr val="666600"/>
                </a:solidFill>
                <a:effectLst/>
                <a:latin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rPr>
              <a:t>wasSuccessful</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rPr>
              <a:t>	</a:t>
            </a: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66600"/>
                </a:solidFill>
                <a:effectLst/>
                <a:latin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144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8730-BC59-4D55-91A1-8FFA2CAF4779}"/>
              </a:ext>
            </a:extLst>
          </p:cNvPr>
          <p:cNvSpPr>
            <a:spLocks noGrp="1"/>
          </p:cNvSpPr>
          <p:nvPr>
            <p:ph type="title"/>
          </p:nvPr>
        </p:nvSpPr>
        <p:spPr/>
        <p:txBody>
          <a:bodyPr/>
          <a:lstStyle/>
          <a:p>
            <a:r>
              <a:rPr lang="en-US" dirty="0"/>
              <a:t>JUnit Classes:</a:t>
            </a:r>
          </a:p>
        </p:txBody>
      </p:sp>
      <p:sp>
        <p:nvSpPr>
          <p:cNvPr id="3" name="Content Placeholder 2">
            <a:extLst>
              <a:ext uri="{FF2B5EF4-FFF2-40B4-BE49-F238E27FC236}">
                <a16:creationId xmlns:a16="http://schemas.microsoft.com/office/drawing/2014/main" id="{1616CB61-2E52-4564-BD27-F1ECC39EFD56}"/>
              </a:ext>
            </a:extLst>
          </p:cNvPr>
          <p:cNvSpPr>
            <a:spLocks noGrp="1"/>
          </p:cNvSpPr>
          <p:nvPr>
            <p:ph idx="1"/>
          </p:nvPr>
        </p:nvSpPr>
        <p:spPr/>
        <p:txBody>
          <a:bodyPr/>
          <a:lstStyle/>
          <a:p>
            <a:r>
              <a:rPr lang="en-US" dirty="0" err="1"/>
              <a:t>JUNit</a:t>
            </a:r>
            <a:r>
              <a:rPr lang="en-US" dirty="0"/>
              <a:t> classes are Used in writing and testing </a:t>
            </a:r>
            <a:r>
              <a:rPr lang="en-US" dirty="0" err="1"/>
              <a:t>JUNits</a:t>
            </a:r>
            <a:r>
              <a:rPr lang="en-US" dirty="0"/>
              <a:t>. </a:t>
            </a:r>
          </a:p>
          <a:p>
            <a:r>
              <a:rPr lang="en-US" dirty="0"/>
              <a:t>Important classes:  </a:t>
            </a:r>
          </a:p>
          <a:p>
            <a:r>
              <a:rPr lang="en-US" b="1" dirty="0"/>
              <a:t>Asserts : </a:t>
            </a:r>
            <a:r>
              <a:rPr lang="en-US" dirty="0"/>
              <a:t>Contains a set of assert methods.</a:t>
            </a:r>
          </a:p>
          <a:p>
            <a:r>
              <a:rPr lang="en-US" b="1" dirty="0" err="1"/>
              <a:t>TestCase</a:t>
            </a:r>
            <a:r>
              <a:rPr lang="en-US" dirty="0"/>
              <a:t> : Contains a test case that defines the fixture to run multiple tests.</a:t>
            </a:r>
          </a:p>
          <a:p>
            <a:r>
              <a:rPr lang="en-US" b="1" dirty="0" err="1"/>
              <a:t>TestResult</a:t>
            </a:r>
            <a:r>
              <a:rPr lang="en-US" dirty="0"/>
              <a:t> : Contains methods to collect the results of executing a test case.</a:t>
            </a:r>
          </a:p>
          <a:p>
            <a:endParaRPr lang="en-US" dirty="0"/>
          </a:p>
        </p:txBody>
      </p:sp>
    </p:spTree>
    <p:extLst>
      <p:ext uri="{BB962C8B-B14F-4D97-AF65-F5344CB8AC3E}">
        <p14:creationId xmlns:p14="http://schemas.microsoft.com/office/powerpoint/2010/main" val="339852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B1E8-ACA8-403E-B68E-063624830370}"/>
              </a:ext>
            </a:extLst>
          </p:cNvPr>
          <p:cNvSpPr>
            <a:spLocks noGrp="1"/>
          </p:cNvSpPr>
          <p:nvPr>
            <p:ph type="title"/>
          </p:nvPr>
        </p:nvSpPr>
        <p:spPr>
          <a:xfrm>
            <a:off x="1097280" y="286603"/>
            <a:ext cx="10058400" cy="1450757"/>
          </a:xfrm>
        </p:spPr>
        <p:txBody>
          <a:bodyPr>
            <a:normAutofit/>
          </a:bodyPr>
          <a:lstStyle/>
          <a:p>
            <a:r>
              <a:rPr lang="en-US"/>
              <a:t>Set Up Junit </a:t>
            </a:r>
          </a:p>
        </p:txBody>
      </p:sp>
      <p:graphicFrame>
        <p:nvGraphicFramePr>
          <p:cNvPr id="5" name="Content Placeholder 2">
            <a:extLst>
              <a:ext uri="{FF2B5EF4-FFF2-40B4-BE49-F238E27FC236}">
                <a16:creationId xmlns:a16="http://schemas.microsoft.com/office/drawing/2014/main" id="{6E59D34B-9785-4C03-992E-C4F10242A91F}"/>
              </a:ext>
            </a:extLst>
          </p:cNvPr>
          <p:cNvGraphicFramePr>
            <a:graphicFrameLocks noGrp="1"/>
          </p:cNvGraphicFramePr>
          <p:nvPr>
            <p:ph idx="1"/>
            <p:extLst>
              <p:ext uri="{D42A27DB-BD31-4B8C-83A1-F6EECF244321}">
                <p14:modId xmlns:p14="http://schemas.microsoft.com/office/powerpoint/2010/main" val="36775158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2111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EBDA2-51BB-4947-89C8-A3118F072B94}"/>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How to write a JUnit Program</a:t>
            </a: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32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FD56A-EE97-4F95-B2F4-4C96E8CC49E3}"/>
              </a:ext>
            </a:extLst>
          </p:cNvPr>
          <p:cNvSpPr>
            <a:spLocks noGrp="1"/>
          </p:cNvSpPr>
          <p:nvPr>
            <p:ph type="title"/>
          </p:nvPr>
        </p:nvSpPr>
        <p:spPr/>
        <p:txBody>
          <a:bodyPr/>
          <a:lstStyle/>
          <a:p>
            <a:r>
              <a:rPr lang="en-US" dirty="0"/>
              <a:t>JUnit Annotations</a:t>
            </a:r>
          </a:p>
        </p:txBody>
      </p:sp>
      <p:sp>
        <p:nvSpPr>
          <p:cNvPr id="5" name="Content Placeholder 4">
            <a:extLst>
              <a:ext uri="{FF2B5EF4-FFF2-40B4-BE49-F238E27FC236}">
                <a16:creationId xmlns:a16="http://schemas.microsoft.com/office/drawing/2014/main" id="{DE2D341C-24EC-462A-A726-8437EDA9A94F}"/>
              </a:ext>
            </a:extLst>
          </p:cNvPr>
          <p:cNvSpPr>
            <a:spLocks noGrp="1"/>
          </p:cNvSpPr>
          <p:nvPr>
            <p:ph idx="1"/>
          </p:nvPr>
        </p:nvSpPr>
        <p:spPr/>
        <p:txBody>
          <a:bodyPr>
            <a:normAutofit fontScale="92500" lnSpcReduction="10000"/>
          </a:bodyPr>
          <a:lstStyle/>
          <a:p>
            <a:r>
              <a:rPr lang="en-US" dirty="0"/>
              <a:t>An annotation is a special form of syntactic metadata that can be added to the java source code for better code readability. </a:t>
            </a:r>
          </a:p>
          <a:p>
            <a:pPr>
              <a:buFont typeface="Wingdings" panose="05000000000000000000" pitchFamily="2" charset="2"/>
              <a:buChar char="Ø"/>
            </a:pPr>
            <a:r>
              <a:rPr lang="en-US" b="1" dirty="0"/>
              <a:t>@Test :</a:t>
            </a:r>
            <a:r>
              <a:rPr lang="en-US" dirty="0"/>
              <a:t> Test annotation tells you that the public void method can be run as a test case.</a:t>
            </a:r>
          </a:p>
          <a:p>
            <a:pPr>
              <a:buFont typeface="Wingdings" panose="05000000000000000000" pitchFamily="2" charset="2"/>
              <a:buChar char="Ø"/>
            </a:pPr>
            <a:r>
              <a:rPr lang="en-US" b="1" dirty="0"/>
              <a:t>@before :</a:t>
            </a:r>
            <a:r>
              <a:rPr lang="en-US" dirty="0"/>
              <a:t> Annotating a public void method with @Before causes that method to be run before each test method.</a:t>
            </a:r>
          </a:p>
          <a:p>
            <a:pPr>
              <a:buFont typeface="Wingdings" panose="05000000000000000000" pitchFamily="2" charset="2"/>
              <a:buChar char="Ø"/>
            </a:pPr>
            <a:r>
              <a:rPr lang="en-US" b="1" dirty="0"/>
              <a:t>@After :</a:t>
            </a:r>
            <a:r>
              <a:rPr lang="en-US" dirty="0"/>
              <a:t> If you allocate external resources in a before method, you need to release them after the test runs. Annotating the method with @After causes that method to be run after the Test method.</a:t>
            </a:r>
          </a:p>
          <a:p>
            <a:pPr>
              <a:buFont typeface="Wingdings" panose="05000000000000000000" pitchFamily="2" charset="2"/>
              <a:buChar char="Ø"/>
            </a:pPr>
            <a:r>
              <a:rPr lang="en-US" b="1" dirty="0"/>
              <a:t>@BeforeClass :</a:t>
            </a:r>
            <a:r>
              <a:rPr lang="en-US" dirty="0"/>
              <a:t> Annotating a public static void method with @BeforeClass causes it to be run once before any of the test method in the class.</a:t>
            </a:r>
          </a:p>
          <a:p>
            <a:pPr>
              <a:buFont typeface="Wingdings" panose="05000000000000000000" pitchFamily="2" charset="2"/>
              <a:buChar char="Ø"/>
            </a:pPr>
            <a:r>
              <a:rPr lang="en-US" b="1" dirty="0"/>
              <a:t>@AfterClass :</a:t>
            </a:r>
            <a:r>
              <a:rPr lang="en-US" dirty="0"/>
              <a:t> This will perform the method after all tests are run. This can be used to perform clean-up activities. </a:t>
            </a:r>
          </a:p>
          <a:p>
            <a:pPr>
              <a:buFont typeface="Wingdings" panose="05000000000000000000" pitchFamily="2" charset="2"/>
              <a:buChar char="Ø"/>
            </a:pPr>
            <a:r>
              <a:rPr lang="en-US" b="1" dirty="0"/>
              <a:t>@ignore :</a:t>
            </a:r>
            <a:r>
              <a:rPr lang="en-US" dirty="0"/>
              <a:t> The ignore annotation is used to ignore the test and that test will not be executed.</a:t>
            </a:r>
          </a:p>
        </p:txBody>
      </p:sp>
    </p:spTree>
    <p:extLst>
      <p:ext uri="{BB962C8B-B14F-4D97-AF65-F5344CB8AC3E}">
        <p14:creationId xmlns:p14="http://schemas.microsoft.com/office/powerpoint/2010/main" val="111054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73FD8-03BE-4623-A1F9-0D6741AA4DC0}"/>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Example of JUnit Annotations</a:t>
            </a: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8949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3F55-367C-4F29-B988-B9DD02B75D12}"/>
              </a:ext>
            </a:extLst>
          </p:cNvPr>
          <p:cNvSpPr>
            <a:spLocks noGrp="1"/>
          </p:cNvSpPr>
          <p:nvPr>
            <p:ph type="title"/>
          </p:nvPr>
        </p:nvSpPr>
        <p:spPr/>
        <p:txBody>
          <a:bodyPr/>
          <a:lstStyle/>
          <a:p>
            <a:r>
              <a:rPr lang="en-US" dirty="0"/>
              <a:t>JUnit Assert Statements</a:t>
            </a:r>
          </a:p>
        </p:txBody>
      </p:sp>
      <p:sp>
        <p:nvSpPr>
          <p:cNvPr id="3" name="Content Placeholder 2">
            <a:extLst>
              <a:ext uri="{FF2B5EF4-FFF2-40B4-BE49-F238E27FC236}">
                <a16:creationId xmlns:a16="http://schemas.microsoft.com/office/drawing/2014/main" id="{C2D12C81-521E-4614-A494-354FD2E9573F}"/>
              </a:ext>
            </a:extLst>
          </p:cNvPr>
          <p:cNvSpPr>
            <a:spLocks noGrp="1"/>
          </p:cNvSpPr>
          <p:nvPr>
            <p:ph idx="1"/>
          </p:nvPr>
        </p:nvSpPr>
        <p:spPr>
          <a:xfrm>
            <a:off x="1097280" y="1845734"/>
            <a:ext cx="10058400" cy="4463626"/>
          </a:xfrm>
        </p:spPr>
        <p:txBody>
          <a:bodyPr>
            <a:normAutofit fontScale="92500" lnSpcReduction="10000"/>
          </a:bodyPr>
          <a:lstStyle/>
          <a:p>
            <a:r>
              <a:rPr lang="en-US" dirty="0"/>
              <a:t>Assert is method used in determining pass or fail status of a test case. In Junit, all the assertations are in the Assert class. </a:t>
            </a:r>
          </a:p>
          <a:p>
            <a:r>
              <a:rPr lang="en-US" sz="1900" b="1" dirty="0"/>
              <a:t>1. void </a:t>
            </a:r>
            <a:r>
              <a:rPr lang="en-US" sz="1900" b="1" dirty="0" err="1"/>
              <a:t>assertEquals</a:t>
            </a:r>
            <a:r>
              <a:rPr lang="en-US" sz="1900" b="1" dirty="0"/>
              <a:t>(</a:t>
            </a:r>
            <a:r>
              <a:rPr lang="en-US" sz="1900" b="1" dirty="0" err="1"/>
              <a:t>boolean</a:t>
            </a:r>
            <a:r>
              <a:rPr lang="en-US" sz="1900" b="1" dirty="0"/>
              <a:t> expected, </a:t>
            </a:r>
            <a:r>
              <a:rPr lang="en-US" sz="1900" b="1" dirty="0" err="1"/>
              <a:t>boolean</a:t>
            </a:r>
            <a:r>
              <a:rPr lang="en-US" sz="1900" b="1" dirty="0"/>
              <a:t> actual):</a:t>
            </a:r>
            <a:r>
              <a:rPr lang="en-US" sz="1900" dirty="0"/>
              <a:t> checks that 2 primitives/objects are equal.</a:t>
            </a:r>
          </a:p>
          <a:p>
            <a:r>
              <a:rPr lang="en-US" sz="1900" b="1" dirty="0"/>
              <a:t>2. void </a:t>
            </a:r>
            <a:r>
              <a:rPr lang="en-US" sz="1900" b="1" dirty="0" err="1"/>
              <a:t>assertTrue</a:t>
            </a:r>
            <a:r>
              <a:rPr lang="en-US" sz="1900" b="1" dirty="0"/>
              <a:t>(Boolean condition) :</a:t>
            </a:r>
            <a:r>
              <a:rPr lang="en-US" sz="1900" dirty="0"/>
              <a:t> checks whether condition is true.</a:t>
            </a:r>
          </a:p>
          <a:p>
            <a:r>
              <a:rPr lang="en-US" sz="1900" b="1" dirty="0"/>
              <a:t>3. void </a:t>
            </a:r>
            <a:r>
              <a:rPr lang="en-US" sz="1900" b="1" dirty="0" err="1"/>
              <a:t>assertFalse</a:t>
            </a:r>
            <a:r>
              <a:rPr lang="en-US" sz="1900" b="1" dirty="0"/>
              <a:t>(Boolean condition) : </a:t>
            </a:r>
            <a:r>
              <a:rPr lang="en-US" sz="1900" dirty="0"/>
              <a:t>checks whether condition is false.</a:t>
            </a:r>
          </a:p>
          <a:p>
            <a:r>
              <a:rPr lang="en-US" sz="1900" b="1" dirty="0"/>
              <a:t>4. void </a:t>
            </a:r>
            <a:r>
              <a:rPr lang="en-US" sz="1900" b="1" dirty="0" err="1"/>
              <a:t>assertNotNull</a:t>
            </a:r>
            <a:r>
              <a:rPr lang="en-US" sz="1900" b="1" dirty="0"/>
              <a:t> (Object object) :  </a:t>
            </a:r>
            <a:r>
              <a:rPr lang="en-US" sz="1900" dirty="0"/>
              <a:t>checks whether an object isn’t null.</a:t>
            </a:r>
          </a:p>
          <a:p>
            <a:r>
              <a:rPr lang="en-US" sz="1900" b="1" dirty="0"/>
              <a:t>5. void </a:t>
            </a:r>
            <a:r>
              <a:rPr lang="en-US" sz="1900" b="1" dirty="0" err="1"/>
              <a:t>assertNull</a:t>
            </a:r>
            <a:r>
              <a:rPr lang="en-US" sz="1900" b="1" dirty="0"/>
              <a:t> (Object object) :  </a:t>
            </a:r>
            <a:r>
              <a:rPr lang="en-US" sz="1900" dirty="0"/>
              <a:t>checks whether an object is null.</a:t>
            </a:r>
          </a:p>
          <a:p>
            <a:r>
              <a:rPr lang="en-US" sz="1900" b="1" dirty="0"/>
              <a:t>6. void </a:t>
            </a:r>
            <a:r>
              <a:rPr lang="en-US" sz="1900" b="1" dirty="0" err="1"/>
              <a:t>assertSame</a:t>
            </a:r>
            <a:r>
              <a:rPr lang="en-US" sz="1900" b="1" dirty="0"/>
              <a:t> (object1, object2) :  </a:t>
            </a:r>
            <a:r>
              <a:rPr lang="en-US" sz="1900" dirty="0"/>
              <a:t>The </a:t>
            </a:r>
            <a:r>
              <a:rPr lang="en-US" sz="1900" dirty="0" err="1"/>
              <a:t>assertSame</a:t>
            </a:r>
            <a:r>
              <a:rPr lang="en-US" sz="1900" dirty="0"/>
              <a:t>() method tests if two object references point to the same object.</a:t>
            </a:r>
          </a:p>
          <a:p>
            <a:r>
              <a:rPr lang="en-US" sz="1900" b="1" dirty="0"/>
              <a:t>7. void </a:t>
            </a:r>
            <a:r>
              <a:rPr lang="en-US" sz="1900" b="1" dirty="0" err="1"/>
              <a:t>assertNotSame</a:t>
            </a:r>
            <a:r>
              <a:rPr lang="en-US" sz="1900" b="1" dirty="0"/>
              <a:t>(object1, object2) : </a:t>
            </a:r>
            <a:r>
              <a:rPr lang="en-US" sz="1900" dirty="0"/>
              <a:t>The </a:t>
            </a:r>
            <a:r>
              <a:rPr lang="en-US" sz="1900" dirty="0" err="1"/>
              <a:t>assertNotSame</a:t>
            </a:r>
            <a:r>
              <a:rPr lang="en-US" sz="1900" dirty="0"/>
              <a:t>() method tests if two object references do not point to the same object.</a:t>
            </a:r>
          </a:p>
          <a:p>
            <a:r>
              <a:rPr lang="en-US" sz="1900" b="1" dirty="0"/>
              <a:t>8. void </a:t>
            </a:r>
            <a:r>
              <a:rPr lang="en-US" sz="1900" b="1" dirty="0" err="1"/>
              <a:t>assertArrayEquals</a:t>
            </a:r>
            <a:r>
              <a:rPr lang="en-US" sz="1900" b="1" dirty="0"/>
              <a:t>(</a:t>
            </a:r>
            <a:r>
              <a:rPr lang="en-US" sz="1900" b="1" dirty="0" err="1"/>
              <a:t>expectedArray</a:t>
            </a:r>
            <a:r>
              <a:rPr lang="en-US" sz="1900" b="1" dirty="0"/>
              <a:t>, </a:t>
            </a:r>
            <a:r>
              <a:rPr lang="en-US" sz="1900" b="1" dirty="0" err="1"/>
              <a:t>resultArray</a:t>
            </a:r>
            <a:r>
              <a:rPr lang="en-US" sz="1900" b="1" dirty="0"/>
              <a:t>) : </a:t>
            </a:r>
            <a:r>
              <a:rPr lang="en-US" sz="1900" dirty="0"/>
              <a:t>The </a:t>
            </a:r>
            <a:r>
              <a:rPr lang="en-US" sz="1900" dirty="0" err="1"/>
              <a:t>assertArrayEquals</a:t>
            </a:r>
            <a:r>
              <a:rPr lang="en-US" sz="1900" dirty="0"/>
              <a:t>() method will test whether two arrays are equal to each other.</a:t>
            </a:r>
          </a:p>
        </p:txBody>
      </p:sp>
    </p:spTree>
    <p:extLst>
      <p:ext uri="{BB962C8B-B14F-4D97-AF65-F5344CB8AC3E}">
        <p14:creationId xmlns:p14="http://schemas.microsoft.com/office/powerpoint/2010/main" val="5625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00944-CE85-4059-837A-3D858EB5D38A}"/>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Example of JUnit Assert Statement</a:t>
            </a: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684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F8E62C-1D0D-4D07-9221-ED300629B52D}"/>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Agenda</a:t>
            </a: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descr="JUnit Suite&#10;">
            <a:extLst>
              <a:ext uri="{FF2B5EF4-FFF2-40B4-BE49-F238E27FC236}">
                <a16:creationId xmlns:a16="http://schemas.microsoft.com/office/drawing/2014/main" id="{4CD605BE-8F5F-4D37-AA60-71A9B6956D21}"/>
              </a:ext>
            </a:extLst>
          </p:cNvPr>
          <p:cNvGraphicFramePr>
            <a:graphicFrameLocks noGrp="1"/>
          </p:cNvGraphicFramePr>
          <p:nvPr>
            <p:ph idx="1"/>
            <p:extLst>
              <p:ext uri="{D42A27DB-BD31-4B8C-83A1-F6EECF244321}">
                <p14:modId xmlns:p14="http://schemas.microsoft.com/office/powerpoint/2010/main" val="253268071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7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7BF4-CF6D-49C6-BF17-23621E3C0C56}"/>
              </a:ext>
            </a:extLst>
          </p:cNvPr>
          <p:cNvSpPr>
            <a:spLocks noGrp="1"/>
          </p:cNvSpPr>
          <p:nvPr>
            <p:ph type="title"/>
          </p:nvPr>
        </p:nvSpPr>
        <p:spPr/>
        <p:txBody>
          <a:bodyPr/>
          <a:lstStyle/>
          <a:p>
            <a:r>
              <a:rPr lang="en-US" dirty="0"/>
              <a:t>JUnit Test Suite</a:t>
            </a:r>
          </a:p>
        </p:txBody>
      </p:sp>
      <p:sp>
        <p:nvSpPr>
          <p:cNvPr id="3" name="Content Placeholder 2">
            <a:extLst>
              <a:ext uri="{FF2B5EF4-FFF2-40B4-BE49-F238E27FC236}">
                <a16:creationId xmlns:a16="http://schemas.microsoft.com/office/drawing/2014/main" id="{91C25D62-77BF-4D1B-AE70-F6F34094017B}"/>
              </a:ext>
            </a:extLst>
          </p:cNvPr>
          <p:cNvSpPr>
            <a:spLocks noGrp="1"/>
          </p:cNvSpPr>
          <p:nvPr>
            <p:ph idx="1"/>
          </p:nvPr>
        </p:nvSpPr>
        <p:spPr/>
        <p:txBody>
          <a:bodyPr/>
          <a:lstStyle/>
          <a:p>
            <a:r>
              <a:rPr lang="en-US" dirty="0"/>
              <a:t>In Junit, test suite allows us to aggregate all test cases from multiple classes in one place and run it together.</a:t>
            </a:r>
          </a:p>
          <a:p>
            <a:r>
              <a:rPr lang="en-US" dirty="0"/>
              <a:t>To run the suite test, you need to annotate a class using below-mentioned annotations:</a:t>
            </a:r>
          </a:p>
          <a:p>
            <a:r>
              <a:rPr lang="en-US" dirty="0"/>
              <a:t>@Runwith(Suite.class)</a:t>
            </a:r>
          </a:p>
          <a:p>
            <a:r>
              <a:rPr lang="en-US" dirty="0"/>
              <a:t>@SuiteClasses(test1.class,test2.class……) </a:t>
            </a:r>
            <a:r>
              <a:rPr lang="en-US" dirty="0" err="1"/>
              <a:t>or@Suite.SuiteClasses</a:t>
            </a:r>
            <a:r>
              <a:rPr lang="en-US" dirty="0"/>
              <a:t> ({test1.class, test2.class……})</a:t>
            </a:r>
          </a:p>
          <a:p>
            <a:r>
              <a:rPr lang="en-US" dirty="0"/>
              <a:t>With above annotations, all the test classes in the suite will start executing one by one.</a:t>
            </a:r>
          </a:p>
          <a:p>
            <a:endParaRPr lang="en-US" dirty="0"/>
          </a:p>
        </p:txBody>
      </p:sp>
    </p:spTree>
    <p:extLst>
      <p:ext uri="{BB962C8B-B14F-4D97-AF65-F5344CB8AC3E}">
        <p14:creationId xmlns:p14="http://schemas.microsoft.com/office/powerpoint/2010/main" val="4226496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C8795-FB00-45BB-8192-D7059DA59D7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Example of JUnit test Suite</a:t>
            </a: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990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D9DB51-7229-4995-B3BC-751C4BF800A4}"/>
              </a:ext>
            </a:extLst>
          </p:cNvPr>
          <p:cNvSpPr/>
          <p:nvPr/>
        </p:nvSpPr>
        <p:spPr>
          <a:xfrm>
            <a:off x="1590675" y="2419350"/>
            <a:ext cx="9210675" cy="1631216"/>
          </a:xfrm>
          <a:prstGeom prst="rect">
            <a:avLst/>
          </a:prstGeom>
          <a:noFill/>
        </p:spPr>
        <p:txBody>
          <a:bodyPr wrap="square" lIns="91440" tIns="45720" rIns="91440" bIns="45720">
            <a:spAutoFit/>
          </a:bodyPr>
          <a:lstStyle/>
          <a:p>
            <a:pPr algn="ctr"/>
            <a:r>
              <a:rPr lang="en-US" sz="10000" b="0" cap="none" spc="0" dirty="0">
                <a:ln w="0"/>
                <a:solidFill>
                  <a:schemeClr val="tx1"/>
                </a:solidFill>
                <a:effectLst>
                  <a:outerShdw blurRad="38100" dist="19050" dir="2700000" algn="tl" rotWithShape="0">
                    <a:schemeClr val="dk1">
                      <a:alpha val="40000"/>
                    </a:schemeClr>
                  </a:outerShdw>
                </a:effectLst>
                <a:latin typeface="Stencil" panose="040409050D0802020404" pitchFamily="82" charset="0"/>
              </a:rPr>
              <a:t>Thank You</a:t>
            </a:r>
          </a:p>
        </p:txBody>
      </p:sp>
    </p:spTree>
    <p:extLst>
      <p:ext uri="{BB962C8B-B14F-4D97-AF65-F5344CB8AC3E}">
        <p14:creationId xmlns:p14="http://schemas.microsoft.com/office/powerpoint/2010/main" val="106240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CBE4-FEFA-4296-BA08-8C8DB5E3377D}"/>
              </a:ext>
            </a:extLst>
          </p:cNvPr>
          <p:cNvSpPr>
            <a:spLocks noGrp="1"/>
          </p:cNvSpPr>
          <p:nvPr>
            <p:ph type="title"/>
          </p:nvPr>
        </p:nvSpPr>
        <p:spPr/>
        <p:txBody>
          <a:bodyPr/>
          <a:lstStyle/>
          <a:p>
            <a:r>
              <a:rPr lang="en-US"/>
              <a:t>Software testing</a:t>
            </a:r>
            <a:endParaRPr lang="en-US" dirty="0"/>
          </a:p>
        </p:txBody>
      </p:sp>
      <p:sp>
        <p:nvSpPr>
          <p:cNvPr id="3" name="Content Placeholder 2">
            <a:extLst>
              <a:ext uri="{FF2B5EF4-FFF2-40B4-BE49-F238E27FC236}">
                <a16:creationId xmlns:a16="http://schemas.microsoft.com/office/drawing/2014/main" id="{EEC5F704-DA4F-457F-83D4-9DF7D5A0F26D}"/>
              </a:ext>
            </a:extLst>
          </p:cNvPr>
          <p:cNvSpPr>
            <a:spLocks noGrp="1"/>
          </p:cNvSpPr>
          <p:nvPr>
            <p:ph idx="1"/>
          </p:nvPr>
        </p:nvSpPr>
        <p:spPr/>
        <p:txBody>
          <a:bodyPr/>
          <a:lstStyle/>
          <a:p>
            <a:pPr algn="just"/>
            <a:r>
              <a:rPr lang="en-US" dirty="0"/>
              <a:t>Testing is the process of evaluating a system or its component(s) with the intent to find whether it satisfies the specified requirements or not.</a:t>
            </a:r>
          </a:p>
          <a:p>
            <a:pPr algn="just"/>
            <a:r>
              <a:rPr lang="en-US" dirty="0"/>
              <a:t>Software Testing is a method to check whether the actual software product matches expected requirements and to ensure that software product is Defect free. </a:t>
            </a:r>
          </a:p>
          <a:p>
            <a:pPr algn="just"/>
            <a:r>
              <a:rPr lang="en-US" dirty="0"/>
              <a:t>Software Testing involves execution of software/system components using manual or automated tools to evaluate one or more properties of interest. The purpose of software testing is to identify errors, gaps or missing requirements in contrast to actual requirements.</a:t>
            </a:r>
          </a:p>
          <a:p>
            <a:pPr marL="0" indent="0" algn="just">
              <a:buNone/>
            </a:pPr>
            <a:endParaRPr lang="en-US" dirty="0"/>
          </a:p>
          <a:p>
            <a:endParaRPr lang="en-US" dirty="0"/>
          </a:p>
        </p:txBody>
      </p:sp>
    </p:spTree>
    <p:extLst>
      <p:ext uri="{BB962C8B-B14F-4D97-AF65-F5344CB8AC3E}">
        <p14:creationId xmlns:p14="http://schemas.microsoft.com/office/powerpoint/2010/main" val="236610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7">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144DC0-DB30-4C47-A26A-AC11C78AEBA0}"/>
              </a:ext>
            </a:extLst>
          </p:cNvPr>
          <p:cNvSpPr>
            <a:spLocks noGrp="1"/>
          </p:cNvSpPr>
          <p:nvPr>
            <p:ph type="title"/>
          </p:nvPr>
        </p:nvSpPr>
        <p:spPr>
          <a:xfrm>
            <a:off x="1097280" y="286603"/>
            <a:ext cx="10058400" cy="1450757"/>
          </a:xfrm>
        </p:spPr>
        <p:txBody>
          <a:bodyPr>
            <a:normAutofit/>
          </a:bodyPr>
          <a:lstStyle/>
          <a:p>
            <a:r>
              <a:rPr lang="en-US"/>
              <a:t>Benefits of Software Testing</a:t>
            </a:r>
          </a:p>
        </p:txBody>
      </p:sp>
      <p:sp>
        <p:nvSpPr>
          <p:cNvPr id="25" name="Rectangle 19">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1">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478A822-FCA1-4FFD-B332-D63EE0C9F398}"/>
              </a:ext>
            </a:extLst>
          </p:cNvPr>
          <p:cNvGraphicFramePr>
            <a:graphicFrameLocks noGrp="1"/>
          </p:cNvGraphicFramePr>
          <p:nvPr>
            <p:ph idx="1"/>
            <p:extLst>
              <p:ext uri="{D42A27DB-BD31-4B8C-83A1-F6EECF244321}">
                <p14:modId xmlns:p14="http://schemas.microsoft.com/office/powerpoint/2010/main" val="82357679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3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8718-1877-4891-A56F-E9F28B31F942}"/>
              </a:ext>
            </a:extLst>
          </p:cNvPr>
          <p:cNvSpPr>
            <a:spLocks noGrp="1"/>
          </p:cNvSpPr>
          <p:nvPr>
            <p:ph type="title"/>
          </p:nvPr>
        </p:nvSpPr>
        <p:spPr>
          <a:xfrm>
            <a:off x="1097280" y="286603"/>
            <a:ext cx="10058400" cy="1450757"/>
          </a:xfrm>
        </p:spPr>
        <p:txBody>
          <a:bodyPr>
            <a:normAutofit/>
          </a:bodyPr>
          <a:lstStyle/>
          <a:p>
            <a:r>
              <a:rPr lang="en-US"/>
              <a:t>Unit testing</a:t>
            </a:r>
          </a:p>
        </p:txBody>
      </p:sp>
      <p:graphicFrame>
        <p:nvGraphicFramePr>
          <p:cNvPr id="5" name="Content Placeholder 2">
            <a:extLst>
              <a:ext uri="{FF2B5EF4-FFF2-40B4-BE49-F238E27FC236}">
                <a16:creationId xmlns:a16="http://schemas.microsoft.com/office/drawing/2014/main" id="{20E6DC20-A5AE-4564-9042-B917F8794FEB}"/>
              </a:ext>
            </a:extLst>
          </p:cNvPr>
          <p:cNvGraphicFramePr>
            <a:graphicFrameLocks noGrp="1"/>
          </p:cNvGraphicFramePr>
          <p:nvPr>
            <p:ph idx="1"/>
            <p:extLst>
              <p:ext uri="{D42A27DB-BD31-4B8C-83A1-F6EECF244321}">
                <p14:modId xmlns:p14="http://schemas.microsoft.com/office/powerpoint/2010/main" val="10348876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42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9D25-CBA1-473C-BD35-DB540D505F9D}"/>
              </a:ext>
            </a:extLst>
          </p:cNvPr>
          <p:cNvSpPr>
            <a:spLocks noGrp="1"/>
          </p:cNvSpPr>
          <p:nvPr>
            <p:ph type="title"/>
          </p:nvPr>
        </p:nvSpPr>
        <p:spPr/>
        <p:txBody>
          <a:bodyPr/>
          <a:lstStyle/>
          <a:p>
            <a:r>
              <a:rPr lang="en-US" dirty="0"/>
              <a:t>What is JUnit?</a:t>
            </a:r>
          </a:p>
        </p:txBody>
      </p:sp>
      <p:sp>
        <p:nvSpPr>
          <p:cNvPr id="3" name="Content Placeholder 2">
            <a:extLst>
              <a:ext uri="{FF2B5EF4-FFF2-40B4-BE49-F238E27FC236}">
                <a16:creationId xmlns:a16="http://schemas.microsoft.com/office/drawing/2014/main" id="{5D95C226-79B8-491D-803D-F7AABDAE8AC6}"/>
              </a:ext>
            </a:extLst>
          </p:cNvPr>
          <p:cNvSpPr>
            <a:spLocks noGrp="1"/>
          </p:cNvSpPr>
          <p:nvPr>
            <p:ph idx="1"/>
          </p:nvPr>
        </p:nvSpPr>
        <p:spPr>
          <a:xfrm>
            <a:off x="1097280" y="1845734"/>
            <a:ext cx="10058400" cy="4037708"/>
          </a:xfrm>
        </p:spPr>
        <p:txBody>
          <a:bodyPr>
            <a:normAutofit/>
          </a:bodyPr>
          <a:lstStyle/>
          <a:p>
            <a:r>
              <a:rPr lang="en-US" dirty="0"/>
              <a:t>JUnit is an open-source Unit Testing Framework for Java programming language. </a:t>
            </a:r>
          </a:p>
          <a:p>
            <a:r>
              <a:rPr lang="en-US" dirty="0"/>
              <a:t>JUnit has been important in the development of test-driven development. </a:t>
            </a:r>
          </a:p>
          <a:p>
            <a:r>
              <a:rPr lang="en-US" dirty="0"/>
              <a:t>It is one of a family of unit testing frameworks collectively known as </a:t>
            </a:r>
            <a:r>
              <a:rPr lang="en-US" dirty="0" err="1"/>
              <a:t>xUnit</a:t>
            </a:r>
            <a:r>
              <a:rPr lang="en-US" dirty="0"/>
              <a:t>, that originated with JUnit.</a:t>
            </a:r>
          </a:p>
          <a:p>
            <a:r>
              <a:rPr lang="en-US" dirty="0"/>
              <a:t>As the name suggests it is used for testing small chunk of code or unit by creating a path, function or a method.</a:t>
            </a:r>
          </a:p>
          <a:p>
            <a:endParaRPr lang="en-US" dirty="0"/>
          </a:p>
        </p:txBody>
      </p:sp>
      <p:sp>
        <p:nvSpPr>
          <p:cNvPr id="7" name="Content Placeholder 2">
            <a:extLst>
              <a:ext uri="{FF2B5EF4-FFF2-40B4-BE49-F238E27FC236}">
                <a16:creationId xmlns:a16="http://schemas.microsoft.com/office/drawing/2014/main" id="{804906C2-9C2A-445D-A9F5-177DAF00BA5E}"/>
              </a:ext>
            </a:extLst>
          </p:cNvPr>
          <p:cNvSpPr txBox="1">
            <a:spLocks/>
          </p:cNvSpPr>
          <p:nvPr/>
        </p:nvSpPr>
        <p:spPr>
          <a:xfrm>
            <a:off x="1097280" y="4078860"/>
            <a:ext cx="10058400" cy="19487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204958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D4C4-F2C8-4D25-933A-039BA59B4465}"/>
              </a:ext>
            </a:extLst>
          </p:cNvPr>
          <p:cNvSpPr>
            <a:spLocks noGrp="1"/>
          </p:cNvSpPr>
          <p:nvPr>
            <p:ph type="title"/>
          </p:nvPr>
        </p:nvSpPr>
        <p:spPr/>
        <p:txBody>
          <a:bodyPr/>
          <a:lstStyle/>
          <a:p>
            <a:r>
              <a:rPr lang="en-US"/>
              <a:t>Advantages and uses</a:t>
            </a:r>
            <a:endParaRPr lang="en-US" dirty="0"/>
          </a:p>
        </p:txBody>
      </p:sp>
      <p:graphicFrame>
        <p:nvGraphicFramePr>
          <p:cNvPr id="5" name="Content Placeholder 2">
            <a:extLst>
              <a:ext uri="{FF2B5EF4-FFF2-40B4-BE49-F238E27FC236}">
                <a16:creationId xmlns:a16="http://schemas.microsoft.com/office/drawing/2014/main" id="{B8D1EB42-2D92-40D5-847E-7D40521C3927}"/>
              </a:ext>
            </a:extLst>
          </p:cNvPr>
          <p:cNvGraphicFramePr>
            <a:graphicFrameLocks noGrp="1"/>
          </p:cNvGraphicFramePr>
          <p:nvPr>
            <p:ph idx="1"/>
            <p:extLst>
              <p:ext uri="{D42A27DB-BD31-4B8C-83A1-F6EECF244321}">
                <p14:modId xmlns:p14="http://schemas.microsoft.com/office/powerpoint/2010/main" val="328718461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961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D62C-4C14-4999-BC14-4AB7ED7A6D21}"/>
              </a:ext>
            </a:extLst>
          </p:cNvPr>
          <p:cNvSpPr>
            <a:spLocks noGrp="1"/>
          </p:cNvSpPr>
          <p:nvPr>
            <p:ph type="title"/>
          </p:nvPr>
        </p:nvSpPr>
        <p:spPr>
          <a:xfrm>
            <a:off x="1097280" y="286603"/>
            <a:ext cx="10058400" cy="1450757"/>
          </a:xfrm>
        </p:spPr>
        <p:txBody>
          <a:bodyPr>
            <a:normAutofit/>
          </a:bodyPr>
          <a:lstStyle/>
          <a:p>
            <a:r>
              <a:rPr lang="en-US"/>
              <a:t>Features of JUnit</a:t>
            </a:r>
          </a:p>
        </p:txBody>
      </p:sp>
      <p:graphicFrame>
        <p:nvGraphicFramePr>
          <p:cNvPr id="15" name="Content Placeholder 2">
            <a:extLst>
              <a:ext uri="{FF2B5EF4-FFF2-40B4-BE49-F238E27FC236}">
                <a16:creationId xmlns:a16="http://schemas.microsoft.com/office/drawing/2014/main" id="{3C6CE219-C3A7-4D7A-BA1C-236EBAADD171}"/>
              </a:ext>
            </a:extLst>
          </p:cNvPr>
          <p:cNvGraphicFramePr>
            <a:graphicFrameLocks noGrp="1"/>
          </p:cNvGraphicFramePr>
          <p:nvPr>
            <p:ph idx="1"/>
            <p:extLst>
              <p:ext uri="{D42A27DB-BD31-4B8C-83A1-F6EECF244321}">
                <p14:modId xmlns:p14="http://schemas.microsoft.com/office/powerpoint/2010/main" val="252959415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89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766F-4DA5-4DB4-BAE0-9FACB864387B}"/>
              </a:ext>
            </a:extLst>
          </p:cNvPr>
          <p:cNvSpPr>
            <a:spLocks noGrp="1"/>
          </p:cNvSpPr>
          <p:nvPr>
            <p:ph type="title"/>
          </p:nvPr>
        </p:nvSpPr>
        <p:spPr/>
        <p:txBody>
          <a:bodyPr/>
          <a:lstStyle/>
          <a:p>
            <a:r>
              <a:rPr lang="en-US" dirty="0"/>
              <a:t>Junit Framework</a:t>
            </a:r>
          </a:p>
        </p:txBody>
      </p:sp>
      <p:sp>
        <p:nvSpPr>
          <p:cNvPr id="3" name="Content Placeholder 2">
            <a:extLst>
              <a:ext uri="{FF2B5EF4-FFF2-40B4-BE49-F238E27FC236}">
                <a16:creationId xmlns:a16="http://schemas.microsoft.com/office/drawing/2014/main" id="{AB79378A-B181-4AF4-BE75-5683FCDBC63D}"/>
              </a:ext>
            </a:extLst>
          </p:cNvPr>
          <p:cNvSpPr>
            <a:spLocks noGrp="1"/>
          </p:cNvSpPr>
          <p:nvPr>
            <p:ph idx="1"/>
          </p:nvPr>
        </p:nvSpPr>
        <p:spPr/>
        <p:txBody>
          <a:bodyPr>
            <a:normAutofit/>
          </a:bodyPr>
          <a:lstStyle/>
          <a:p>
            <a:r>
              <a:rPr lang="en-US" dirty="0"/>
              <a:t>Junit is regression testing framework which is used to implement unit testing in Java. This framework also allows quick and easy generation of test data and test cases.</a:t>
            </a:r>
          </a:p>
          <a:p>
            <a:r>
              <a:rPr lang="en-US" dirty="0"/>
              <a:t>Important Features:</a:t>
            </a:r>
          </a:p>
          <a:p>
            <a:pPr>
              <a:buFont typeface="Wingdings" panose="05000000000000000000" pitchFamily="2" charset="2"/>
              <a:buChar char="v"/>
            </a:pPr>
            <a:r>
              <a:rPr lang="en-US" dirty="0"/>
              <a:t>Fixtures</a:t>
            </a:r>
          </a:p>
          <a:p>
            <a:pPr>
              <a:buFont typeface="Wingdings" panose="05000000000000000000" pitchFamily="2" charset="2"/>
              <a:buChar char="v"/>
            </a:pPr>
            <a:r>
              <a:rPr lang="en-US" dirty="0"/>
              <a:t>Test Suites</a:t>
            </a:r>
          </a:p>
          <a:p>
            <a:pPr>
              <a:buFont typeface="Wingdings" panose="05000000000000000000" pitchFamily="2" charset="2"/>
              <a:buChar char="v"/>
            </a:pPr>
            <a:r>
              <a:rPr lang="en-US" dirty="0"/>
              <a:t>Test Runners</a:t>
            </a:r>
          </a:p>
          <a:p>
            <a:pPr>
              <a:buFont typeface="Wingdings" panose="05000000000000000000" pitchFamily="2" charset="2"/>
              <a:buChar char="v"/>
            </a:pPr>
            <a:r>
              <a:rPr lang="en-US" dirty="0"/>
              <a:t>Junit Classes</a:t>
            </a:r>
          </a:p>
          <a:p>
            <a:endParaRPr lang="en-US" dirty="0"/>
          </a:p>
        </p:txBody>
      </p:sp>
    </p:spTree>
    <p:extLst>
      <p:ext uri="{BB962C8B-B14F-4D97-AF65-F5344CB8AC3E}">
        <p14:creationId xmlns:p14="http://schemas.microsoft.com/office/powerpoint/2010/main" val="41315761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1580</Words>
  <Application>Microsoft Office PowerPoint</Application>
  <PresentationFormat>Widescreen</PresentationFormat>
  <Paragraphs>141</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Stencil</vt:lpstr>
      <vt:lpstr>Wingdings</vt:lpstr>
      <vt:lpstr>Retrospect</vt:lpstr>
      <vt:lpstr>JUnit</vt:lpstr>
      <vt:lpstr>Agenda</vt:lpstr>
      <vt:lpstr>Software testing</vt:lpstr>
      <vt:lpstr>Benefits of Software Testing</vt:lpstr>
      <vt:lpstr>Unit testing</vt:lpstr>
      <vt:lpstr>What is JUnit?</vt:lpstr>
      <vt:lpstr>Advantages and uses</vt:lpstr>
      <vt:lpstr>Features of JUnit</vt:lpstr>
      <vt:lpstr>Junit Framework</vt:lpstr>
      <vt:lpstr>Test Fixtures :</vt:lpstr>
      <vt:lpstr>Test Suites:</vt:lpstr>
      <vt:lpstr>Test Runners:</vt:lpstr>
      <vt:lpstr>JUnit Classes:</vt:lpstr>
      <vt:lpstr>Set Up Junit </vt:lpstr>
      <vt:lpstr>How to write a JUnit Program</vt:lpstr>
      <vt:lpstr>JUnit Annotations</vt:lpstr>
      <vt:lpstr>Example of JUnit Annotations</vt:lpstr>
      <vt:lpstr>JUnit Assert Statements</vt:lpstr>
      <vt:lpstr>Example of JUnit Assert Statement</vt:lpstr>
      <vt:lpstr>JUnit Test Suite</vt:lpstr>
      <vt:lpstr>Example of JUnit test Suite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Komal Panchal</dc:creator>
  <cp:lastModifiedBy>Komal Panchal</cp:lastModifiedBy>
  <cp:revision>4</cp:revision>
  <dcterms:created xsi:type="dcterms:W3CDTF">2021-02-01T06:41:06Z</dcterms:created>
  <dcterms:modified xsi:type="dcterms:W3CDTF">2021-02-01T06:51:40Z</dcterms:modified>
</cp:coreProperties>
</file>