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90" r:id="rId3"/>
    <p:sldId id="293" r:id="rId4"/>
    <p:sldId id="294" r:id="rId5"/>
    <p:sldId id="295" r:id="rId6"/>
    <p:sldId id="296" r:id="rId7"/>
    <p:sldId id="297" r:id="rId8"/>
    <p:sldId id="281" r:id="rId9"/>
    <p:sldId id="288" r:id="rId10"/>
    <p:sldId id="299" r:id="rId11"/>
    <p:sldId id="291" r:id="rId12"/>
    <p:sldId id="292" r:id="rId13"/>
    <p:sldId id="29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EABDCC-485E-4BCD-B2C0-703FFAF67470}">
          <p14:sldIdLst>
            <p14:sldId id="256"/>
            <p14:sldId id="290"/>
            <p14:sldId id="293"/>
            <p14:sldId id="294"/>
            <p14:sldId id="295"/>
            <p14:sldId id="296"/>
            <p14:sldId id="297"/>
            <p14:sldId id="281"/>
            <p14:sldId id="288"/>
            <p14:sldId id="299"/>
            <p14:sldId id="291"/>
            <p14:sldId id="292"/>
            <p14:sldId id="29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5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09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1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3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5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9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7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1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0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654FC-EC93-4066-B077-2D26DB4FE727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7E17E1-4597-4254-95D4-309B9CC1227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1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70CC1-B117-4203-8BAC-55F98570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IN" sz="4400" b="1">
                <a:solidFill>
                  <a:srgbClr val="FFFFFF"/>
                </a:solidFill>
              </a:rPr>
              <a:t>Javadoc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EE6E3-F082-4186-8EC9-04C20685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IN" sz="1500" b="1">
                <a:solidFill>
                  <a:srgbClr val="FFFFFF"/>
                </a:solidFill>
              </a:rPr>
              <a:t>-PIYUSH KUMAR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35F16-C80E-40A1-9227-A60A20637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" r="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89" name="Rectangle 83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45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149CF-36FE-4921-BA6B-A3C2D321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Javadoc for methods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22576-9E53-4FCF-A33B-BA1C3305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5" y="1581896"/>
            <a:ext cx="5513725" cy="18470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05C8-347D-4374-8B35-7A7B32D9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79"/>
            <a:ext cx="4407701" cy="38677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552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DA38A-0786-4FC4-99BB-CAC1CB91B1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4900" y="4962524"/>
            <a:ext cx="10372725" cy="7334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generate Javadoc using eclipse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3719A-11CE-4AE3-9EA2-F033CA9D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41" y="457200"/>
            <a:ext cx="6912217" cy="42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DA38A-0786-4FC4-99BB-CAC1CB91B1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642938"/>
            <a:ext cx="11477625" cy="505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add Javadoc generation in the CI/CD workflow?</a:t>
            </a:r>
            <a:b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mvn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javadoc:javadoc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D3747-EFAE-4D8E-B3A2-A36F00B7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5" r="3179" b="3"/>
          <a:stretch/>
        </p:blipFill>
        <p:spPr>
          <a:xfrm>
            <a:off x="13931" y="581098"/>
            <a:ext cx="3634145" cy="2238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F68A-1B7C-4A6C-B151-48EAB5F18309}"/>
              </a:ext>
            </a:extLst>
          </p:cNvPr>
          <p:cNvSpPr txBox="1"/>
          <p:nvPr/>
        </p:nvSpPr>
        <p:spPr>
          <a:xfrm>
            <a:off x="1906179" y="5265891"/>
            <a:ext cx="6828246" cy="4871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 of Javadoc in .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yaml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DCA55-59F7-4B3F-A0B1-E1B54A91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681" y="300037"/>
            <a:ext cx="8379319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1275-23B5-4FAB-9374-3F89FC57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413531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 </a:t>
            </a:r>
            <a:r>
              <a:rPr lang="en-IN" sz="4000" b="1" dirty="0">
                <a:solidFill>
                  <a:schemeClr val="tx1"/>
                </a:solidFill>
              </a:rPr>
              <a:t>Javadoc Requirements for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C0472-00A9-4640-AACD-0D7EFA89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51" y="1797309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300" dirty="0"/>
              <a:t>Javadoc for all the classes and methods should be present.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Make sure to check that you’re generating Javadoc for all classes and methods while compiling.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 Addition of </a:t>
            </a:r>
            <a:r>
              <a:rPr lang="en-US" sz="2300" dirty="0" err="1"/>
              <a:t>javdoc</a:t>
            </a:r>
            <a:r>
              <a:rPr lang="en-US" sz="2300" dirty="0"/>
              <a:t> generation in the </a:t>
            </a:r>
            <a:r>
              <a:rPr lang="en-US" sz="2300" dirty="0" err="1"/>
              <a:t>GithHub</a:t>
            </a:r>
            <a:r>
              <a:rPr lang="en-US" sz="2300" dirty="0"/>
              <a:t> actions workflow.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Grading for documentation will be strict.</a:t>
            </a:r>
          </a:p>
        </p:txBody>
      </p:sp>
    </p:spTree>
    <p:extLst>
      <p:ext uri="{BB962C8B-B14F-4D97-AF65-F5344CB8AC3E}">
        <p14:creationId xmlns:p14="http://schemas.microsoft.com/office/powerpoint/2010/main" val="385509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B8D7-FF33-4586-8AE3-B75A53C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8CE4-F8B0-4D6C-8C46-C1EC7D32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A small example of java maven project from scratch with build and unit testing functionality in the CI/CD workflow using GitHub actions.</a:t>
            </a:r>
          </a:p>
          <a:p>
            <a:r>
              <a:rPr lang="en-CA" dirty="0"/>
              <a:t>- API Documentation Tool- Javadoc</a:t>
            </a:r>
          </a:p>
          <a:p>
            <a:pPr lvl="2"/>
            <a:r>
              <a:rPr lang="en-CA" dirty="0"/>
              <a:t>What is Javadoc?</a:t>
            </a:r>
          </a:p>
          <a:p>
            <a:pPr lvl="2"/>
            <a:r>
              <a:rPr lang="en-CA" dirty="0"/>
              <a:t>Why do we use it?</a:t>
            </a:r>
          </a:p>
          <a:p>
            <a:pPr lvl="2"/>
            <a:r>
              <a:rPr lang="en-CA" dirty="0"/>
              <a:t>Javadoc for classes</a:t>
            </a:r>
          </a:p>
          <a:p>
            <a:pPr lvl="2"/>
            <a:r>
              <a:rPr lang="en-CA" dirty="0"/>
              <a:t>Javadoc for methods</a:t>
            </a:r>
          </a:p>
          <a:p>
            <a:pPr lvl="2"/>
            <a:r>
              <a:rPr lang="en-CA" dirty="0"/>
              <a:t>How to use it an IDE?</a:t>
            </a:r>
          </a:p>
          <a:p>
            <a:pPr lvl="2"/>
            <a:r>
              <a:rPr lang="en-CA" dirty="0"/>
              <a:t>How to add generation of Javadoc in CI/CD workflow? </a:t>
            </a:r>
          </a:p>
          <a:p>
            <a:pPr lvl="2"/>
            <a:r>
              <a:rPr lang="en-CA" dirty="0"/>
              <a:t>What is expected in the project for </a:t>
            </a:r>
            <a:r>
              <a:rPr lang="en-CA" dirty="0" err="1"/>
              <a:t>Javadocs</a:t>
            </a:r>
            <a:r>
              <a:rPr lang="en-CA" dirty="0"/>
              <a:t>?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6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12A9A-9BE8-4724-ABFE-FF0F6685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96" y="640081"/>
            <a:ext cx="5840006" cy="531440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8CE4-F8B0-4D6C-8C46-C1EC7D32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CA"/>
              <a:t>GitHub actions supports Java codes with Maven/Gradle.</a:t>
            </a:r>
          </a:p>
          <a:p>
            <a:pPr marL="384048" lvl="2" indent="0">
              <a:buNone/>
            </a:pPr>
            <a:r>
              <a:rPr lang="en-CA"/>
              <a:t>We’ll be using Maven for this demonstration.</a:t>
            </a:r>
          </a:p>
          <a:p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84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A382-F795-4484-B66E-AE43EAD2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49" y="640081"/>
            <a:ext cx="5515900" cy="531440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D0F0EA-B647-49F2-BAB3-817C69E6E50A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Basic structure of a workflow file(.yaml)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8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DE781-CD27-43BF-8EEB-D97CA87F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92098"/>
            <a:ext cx="6909801" cy="361037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942876-8343-44A3-A033-E1E1161EFD27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Pom.xml for the maven project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40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594F6-71F7-4382-9E48-9B366014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78" y="640081"/>
            <a:ext cx="3188643" cy="531440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D0F0EA-B647-49F2-BAB3-817C69E6E50A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workflow file(.yaml)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4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704BA7-02FB-4418-B89B-5624068ED8B7}"/>
              </a:ext>
            </a:extLst>
          </p:cNvPr>
          <p:cNvSpPr txBox="1"/>
          <p:nvPr/>
        </p:nvSpPr>
        <p:spPr>
          <a:xfrm>
            <a:off x="2424699" y="5160265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Summary of the job- build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C48A-0577-45B8-A15E-63BA0F424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803"/>
          <a:stretch/>
        </p:blipFill>
        <p:spPr>
          <a:xfrm>
            <a:off x="563146" y="1000031"/>
            <a:ext cx="6057321" cy="3602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20F4D-E6AD-49C6-BF59-874A23F9A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8" r="-1" b="1227"/>
          <a:stretch/>
        </p:blipFill>
        <p:spPr>
          <a:xfrm>
            <a:off x="7710765" y="640080"/>
            <a:ext cx="3690659" cy="43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7B4F-0052-4F60-B9BE-4F1F87C8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580" y="865219"/>
            <a:ext cx="5181600" cy="83154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4000" b="1" dirty="0">
                <a:solidFill>
                  <a:schemeClr val="tx1"/>
                </a:solidFill>
              </a:rPr>
              <a:t>Javadoc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D1510-5650-4996-8C70-71DC05CEA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8168" y="1855177"/>
            <a:ext cx="9900139" cy="4137604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4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400" dirty="0"/>
              <a:t>Javadoc is a documentation generator for the Java language for generating API documentation in HTML format from Java source code.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CA" sz="24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HTML format is used for adding the convenience of being able to hyperlink related documents together.</a:t>
            </a:r>
          </a:p>
          <a:p>
            <a:pPr marL="114300" algn="just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8078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149CF-36FE-4921-BA6B-A3C2D321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Javadoc for classes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2336D-9891-49CD-ADB0-B6D4000DEF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5457" y="1716602"/>
            <a:ext cx="5131653" cy="14496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80304-B262-4C23-8167-EE4FD0D5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574902" cy="36027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037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Javadoc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Javadoc?</vt:lpstr>
      <vt:lpstr>Javadoc for classes</vt:lpstr>
      <vt:lpstr>Javadoc for methods</vt:lpstr>
      <vt:lpstr>Let’s generate Javadoc using eclipse</vt:lpstr>
      <vt:lpstr>How to add Javadoc generation in the CI/CD workflow? -Use mvn javadoc:javadoc</vt:lpstr>
      <vt:lpstr>PowerPoint Presentation</vt:lpstr>
      <vt:lpstr> Javadoc Requirements for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Javadoc </dc:title>
  <dc:creator>Piyush Kumar</dc:creator>
  <cp:lastModifiedBy>Piyush Kumar</cp:lastModifiedBy>
  <cp:revision>2</cp:revision>
  <dcterms:created xsi:type="dcterms:W3CDTF">2021-01-31T20:01:56Z</dcterms:created>
  <dcterms:modified xsi:type="dcterms:W3CDTF">2021-01-31T20:07:47Z</dcterms:modified>
</cp:coreProperties>
</file>