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8" r:id="rId7"/>
    <p:sldId id="267" r:id="rId8"/>
    <p:sldId id="260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31.png"/><Relationship Id="rId7" Type="http://schemas.openxmlformats.org/officeDocument/2006/relationships/image" Target="../media/image2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31.png"/><Relationship Id="rId7" Type="http://schemas.openxmlformats.org/officeDocument/2006/relationships/image" Target="../media/image2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457DEF-6B9F-40AF-8B9C-D91C33159A8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47EA13-9714-4484-9021-7E1B6771F50A}">
      <dgm:prSet/>
      <dgm:spPr/>
      <dgm:t>
        <a:bodyPr/>
        <a:lstStyle/>
        <a:p>
          <a:r>
            <a:rPr lang="en-US" b="0" i="0"/>
            <a:t>• Objective: Classify scenes using deep learning.</a:t>
          </a:r>
          <a:endParaRPr lang="en-US"/>
        </a:p>
      </dgm:t>
    </dgm:pt>
    <dgm:pt modelId="{32D49A29-C9F1-4B98-99A1-CD08D9D0D651}" type="parTrans" cxnId="{FA22FCFD-6EC4-422E-B1F0-BDBCB62F1BF5}">
      <dgm:prSet/>
      <dgm:spPr/>
      <dgm:t>
        <a:bodyPr/>
        <a:lstStyle/>
        <a:p>
          <a:endParaRPr lang="en-US"/>
        </a:p>
      </dgm:t>
    </dgm:pt>
    <dgm:pt modelId="{A2A14BBA-7E36-4ED4-807F-6A0D17A9FA6F}" type="sibTrans" cxnId="{FA22FCFD-6EC4-422E-B1F0-BDBCB62F1BF5}">
      <dgm:prSet/>
      <dgm:spPr/>
      <dgm:t>
        <a:bodyPr/>
        <a:lstStyle/>
        <a:p>
          <a:endParaRPr lang="en-US"/>
        </a:p>
      </dgm:t>
    </dgm:pt>
    <dgm:pt modelId="{9BCBFC37-8CB2-4B1D-84BC-B92AE322CAEE}">
      <dgm:prSet/>
      <dgm:spPr/>
      <dgm:t>
        <a:bodyPr/>
        <a:lstStyle/>
        <a:p>
          <a:r>
            <a:rPr lang="en-US" b="0" i="0" dirty="0"/>
            <a:t>• Dataset: Places365 (top 50 classes, 50,000 samples).</a:t>
          </a:r>
          <a:endParaRPr lang="en-US" dirty="0"/>
        </a:p>
      </dgm:t>
    </dgm:pt>
    <dgm:pt modelId="{4F4D60FC-0446-41B7-BA2B-E5A52BB18724}" type="parTrans" cxnId="{D1A1C71C-9688-4724-85D6-759DAA489358}">
      <dgm:prSet/>
      <dgm:spPr/>
      <dgm:t>
        <a:bodyPr/>
        <a:lstStyle/>
        <a:p>
          <a:endParaRPr lang="en-US"/>
        </a:p>
      </dgm:t>
    </dgm:pt>
    <dgm:pt modelId="{9A3AB9AF-50E0-4347-A402-411AB38F55BD}" type="sibTrans" cxnId="{D1A1C71C-9688-4724-85D6-759DAA489358}">
      <dgm:prSet/>
      <dgm:spPr/>
      <dgm:t>
        <a:bodyPr/>
        <a:lstStyle/>
        <a:p>
          <a:endParaRPr lang="en-US"/>
        </a:p>
      </dgm:t>
    </dgm:pt>
    <dgm:pt modelId="{168E942C-B0AE-4C3C-8634-1FB73DA47ACA}">
      <dgm:prSet/>
      <dgm:spPr/>
      <dgm:t>
        <a:bodyPr/>
        <a:lstStyle/>
        <a:p>
          <a:r>
            <a:rPr lang="en-US" b="0" i="0"/>
            <a:t>• Approach: Fine-tuned ResNet-50 on filtered data using PyTorch.</a:t>
          </a:r>
          <a:endParaRPr lang="en-US"/>
        </a:p>
      </dgm:t>
    </dgm:pt>
    <dgm:pt modelId="{2FCDE6F2-76E2-4B8F-BF95-8A216464B22C}" type="parTrans" cxnId="{E8A620B2-7990-4004-845D-D45A9EA4FBD2}">
      <dgm:prSet/>
      <dgm:spPr/>
      <dgm:t>
        <a:bodyPr/>
        <a:lstStyle/>
        <a:p>
          <a:endParaRPr lang="en-US"/>
        </a:p>
      </dgm:t>
    </dgm:pt>
    <dgm:pt modelId="{79C0E50E-713A-444B-B7E1-E15DABECF7E0}" type="sibTrans" cxnId="{E8A620B2-7990-4004-845D-D45A9EA4FBD2}">
      <dgm:prSet/>
      <dgm:spPr/>
      <dgm:t>
        <a:bodyPr/>
        <a:lstStyle/>
        <a:p>
          <a:endParaRPr lang="en-US"/>
        </a:p>
      </dgm:t>
    </dgm:pt>
    <dgm:pt modelId="{88B6BBED-7279-482B-A0C6-DC660478718C}" type="pres">
      <dgm:prSet presAssocID="{A6457DEF-6B9F-40AF-8B9C-D91C33159A8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CA0A556-3EC2-4851-8896-0F5F257FF642}" type="pres">
      <dgm:prSet presAssocID="{6247EA13-9714-4484-9021-7E1B6771F50A}" presName="hierRoot1" presStyleCnt="0"/>
      <dgm:spPr/>
    </dgm:pt>
    <dgm:pt modelId="{7A42A98B-66BC-4BA4-A86B-29781E1A4342}" type="pres">
      <dgm:prSet presAssocID="{6247EA13-9714-4484-9021-7E1B6771F50A}" presName="composite" presStyleCnt="0"/>
      <dgm:spPr/>
    </dgm:pt>
    <dgm:pt modelId="{0CFF0DF4-FE0F-4594-BE40-0BA4C853DA8D}" type="pres">
      <dgm:prSet presAssocID="{6247EA13-9714-4484-9021-7E1B6771F50A}" presName="background" presStyleLbl="node0" presStyleIdx="0" presStyleCnt="3"/>
      <dgm:spPr/>
    </dgm:pt>
    <dgm:pt modelId="{3B7D0D3B-34A9-48A9-8BF8-2F75AC0FF105}" type="pres">
      <dgm:prSet presAssocID="{6247EA13-9714-4484-9021-7E1B6771F50A}" presName="text" presStyleLbl="fgAcc0" presStyleIdx="0" presStyleCnt="3">
        <dgm:presLayoutVars>
          <dgm:chPref val="3"/>
        </dgm:presLayoutVars>
      </dgm:prSet>
      <dgm:spPr/>
    </dgm:pt>
    <dgm:pt modelId="{BF20ECD8-C414-473C-AEC0-7502962FDE27}" type="pres">
      <dgm:prSet presAssocID="{6247EA13-9714-4484-9021-7E1B6771F50A}" presName="hierChild2" presStyleCnt="0"/>
      <dgm:spPr/>
    </dgm:pt>
    <dgm:pt modelId="{9A51B01F-6D54-4507-A780-0AFD0B4B4FCE}" type="pres">
      <dgm:prSet presAssocID="{9BCBFC37-8CB2-4B1D-84BC-B92AE322CAEE}" presName="hierRoot1" presStyleCnt="0"/>
      <dgm:spPr/>
    </dgm:pt>
    <dgm:pt modelId="{EA077EC0-3276-4BC5-9B68-66F515016118}" type="pres">
      <dgm:prSet presAssocID="{9BCBFC37-8CB2-4B1D-84BC-B92AE322CAEE}" presName="composite" presStyleCnt="0"/>
      <dgm:spPr/>
    </dgm:pt>
    <dgm:pt modelId="{4109D8BD-E923-4B3E-B09E-546548604D5A}" type="pres">
      <dgm:prSet presAssocID="{9BCBFC37-8CB2-4B1D-84BC-B92AE322CAEE}" presName="background" presStyleLbl="node0" presStyleIdx="1" presStyleCnt="3"/>
      <dgm:spPr/>
    </dgm:pt>
    <dgm:pt modelId="{9C157138-28AC-4BC2-ACBF-3F365605B8DF}" type="pres">
      <dgm:prSet presAssocID="{9BCBFC37-8CB2-4B1D-84BC-B92AE322CAEE}" presName="text" presStyleLbl="fgAcc0" presStyleIdx="1" presStyleCnt="3">
        <dgm:presLayoutVars>
          <dgm:chPref val="3"/>
        </dgm:presLayoutVars>
      </dgm:prSet>
      <dgm:spPr/>
    </dgm:pt>
    <dgm:pt modelId="{748DCB30-5A4D-4BF5-97DC-8FE1F32CEC40}" type="pres">
      <dgm:prSet presAssocID="{9BCBFC37-8CB2-4B1D-84BC-B92AE322CAEE}" presName="hierChild2" presStyleCnt="0"/>
      <dgm:spPr/>
    </dgm:pt>
    <dgm:pt modelId="{B3077DE9-9F64-4C45-8757-7E906BBB4DC9}" type="pres">
      <dgm:prSet presAssocID="{168E942C-B0AE-4C3C-8634-1FB73DA47ACA}" presName="hierRoot1" presStyleCnt="0"/>
      <dgm:spPr/>
    </dgm:pt>
    <dgm:pt modelId="{3CBD855C-0397-45DA-AD67-DAF4411AC569}" type="pres">
      <dgm:prSet presAssocID="{168E942C-B0AE-4C3C-8634-1FB73DA47ACA}" presName="composite" presStyleCnt="0"/>
      <dgm:spPr/>
    </dgm:pt>
    <dgm:pt modelId="{D27F1E4E-4B6F-466F-BDE6-2EEE2B2B8D77}" type="pres">
      <dgm:prSet presAssocID="{168E942C-B0AE-4C3C-8634-1FB73DA47ACA}" presName="background" presStyleLbl="node0" presStyleIdx="2" presStyleCnt="3"/>
      <dgm:spPr/>
    </dgm:pt>
    <dgm:pt modelId="{89056EDF-9A9C-40BF-8286-D7923A97472D}" type="pres">
      <dgm:prSet presAssocID="{168E942C-B0AE-4C3C-8634-1FB73DA47ACA}" presName="text" presStyleLbl="fgAcc0" presStyleIdx="2" presStyleCnt="3">
        <dgm:presLayoutVars>
          <dgm:chPref val="3"/>
        </dgm:presLayoutVars>
      </dgm:prSet>
      <dgm:spPr/>
    </dgm:pt>
    <dgm:pt modelId="{DEBC72E2-B22F-435C-8FD4-C6C306E70283}" type="pres">
      <dgm:prSet presAssocID="{168E942C-B0AE-4C3C-8634-1FB73DA47ACA}" presName="hierChild2" presStyleCnt="0"/>
      <dgm:spPr/>
    </dgm:pt>
  </dgm:ptLst>
  <dgm:cxnLst>
    <dgm:cxn modelId="{D1A1C71C-9688-4724-85D6-759DAA489358}" srcId="{A6457DEF-6B9F-40AF-8B9C-D91C33159A83}" destId="{9BCBFC37-8CB2-4B1D-84BC-B92AE322CAEE}" srcOrd="1" destOrd="0" parTransId="{4F4D60FC-0446-41B7-BA2B-E5A52BB18724}" sibTransId="{9A3AB9AF-50E0-4347-A402-411AB38F55BD}"/>
    <dgm:cxn modelId="{02985E31-E500-465D-B969-A1689304C5AF}" type="presOf" srcId="{168E942C-B0AE-4C3C-8634-1FB73DA47ACA}" destId="{89056EDF-9A9C-40BF-8286-D7923A97472D}" srcOrd="0" destOrd="0" presId="urn:microsoft.com/office/officeart/2005/8/layout/hierarchy1"/>
    <dgm:cxn modelId="{3EEEC177-2452-465F-85DA-E6EF173A3118}" type="presOf" srcId="{A6457DEF-6B9F-40AF-8B9C-D91C33159A83}" destId="{88B6BBED-7279-482B-A0C6-DC660478718C}" srcOrd="0" destOrd="0" presId="urn:microsoft.com/office/officeart/2005/8/layout/hierarchy1"/>
    <dgm:cxn modelId="{BFDDADA8-53D8-4EE3-A2BA-5097999F2432}" type="presOf" srcId="{6247EA13-9714-4484-9021-7E1B6771F50A}" destId="{3B7D0D3B-34A9-48A9-8BF8-2F75AC0FF105}" srcOrd="0" destOrd="0" presId="urn:microsoft.com/office/officeart/2005/8/layout/hierarchy1"/>
    <dgm:cxn modelId="{E8A620B2-7990-4004-845D-D45A9EA4FBD2}" srcId="{A6457DEF-6B9F-40AF-8B9C-D91C33159A83}" destId="{168E942C-B0AE-4C3C-8634-1FB73DA47ACA}" srcOrd="2" destOrd="0" parTransId="{2FCDE6F2-76E2-4B8F-BF95-8A216464B22C}" sibTransId="{79C0E50E-713A-444B-B7E1-E15DABECF7E0}"/>
    <dgm:cxn modelId="{2381F4B6-4E5D-4701-86A4-519B8E4F152B}" type="presOf" srcId="{9BCBFC37-8CB2-4B1D-84BC-B92AE322CAEE}" destId="{9C157138-28AC-4BC2-ACBF-3F365605B8DF}" srcOrd="0" destOrd="0" presId="urn:microsoft.com/office/officeart/2005/8/layout/hierarchy1"/>
    <dgm:cxn modelId="{FA22FCFD-6EC4-422E-B1F0-BDBCB62F1BF5}" srcId="{A6457DEF-6B9F-40AF-8B9C-D91C33159A83}" destId="{6247EA13-9714-4484-9021-7E1B6771F50A}" srcOrd="0" destOrd="0" parTransId="{32D49A29-C9F1-4B98-99A1-CD08D9D0D651}" sibTransId="{A2A14BBA-7E36-4ED4-807F-6A0D17A9FA6F}"/>
    <dgm:cxn modelId="{627B1989-6955-465E-82BF-92EDA209B6C8}" type="presParOf" srcId="{88B6BBED-7279-482B-A0C6-DC660478718C}" destId="{4CA0A556-3EC2-4851-8896-0F5F257FF642}" srcOrd="0" destOrd="0" presId="urn:microsoft.com/office/officeart/2005/8/layout/hierarchy1"/>
    <dgm:cxn modelId="{0F900562-5FAB-4489-8B1A-DA27AEC7F083}" type="presParOf" srcId="{4CA0A556-3EC2-4851-8896-0F5F257FF642}" destId="{7A42A98B-66BC-4BA4-A86B-29781E1A4342}" srcOrd="0" destOrd="0" presId="urn:microsoft.com/office/officeart/2005/8/layout/hierarchy1"/>
    <dgm:cxn modelId="{8658D62E-5773-416E-862B-F5C262F996C8}" type="presParOf" srcId="{7A42A98B-66BC-4BA4-A86B-29781E1A4342}" destId="{0CFF0DF4-FE0F-4594-BE40-0BA4C853DA8D}" srcOrd="0" destOrd="0" presId="urn:microsoft.com/office/officeart/2005/8/layout/hierarchy1"/>
    <dgm:cxn modelId="{94F391CF-4ACD-47D3-B767-FCBD9F98114D}" type="presParOf" srcId="{7A42A98B-66BC-4BA4-A86B-29781E1A4342}" destId="{3B7D0D3B-34A9-48A9-8BF8-2F75AC0FF105}" srcOrd="1" destOrd="0" presId="urn:microsoft.com/office/officeart/2005/8/layout/hierarchy1"/>
    <dgm:cxn modelId="{0DC0D0AF-59B9-4D00-BA31-6EA69B2D3789}" type="presParOf" srcId="{4CA0A556-3EC2-4851-8896-0F5F257FF642}" destId="{BF20ECD8-C414-473C-AEC0-7502962FDE27}" srcOrd="1" destOrd="0" presId="urn:microsoft.com/office/officeart/2005/8/layout/hierarchy1"/>
    <dgm:cxn modelId="{A9EAFE4D-6B18-45FB-A1F1-258137F9509A}" type="presParOf" srcId="{88B6BBED-7279-482B-A0C6-DC660478718C}" destId="{9A51B01F-6D54-4507-A780-0AFD0B4B4FCE}" srcOrd="1" destOrd="0" presId="urn:microsoft.com/office/officeart/2005/8/layout/hierarchy1"/>
    <dgm:cxn modelId="{A39BBF8C-F80F-4D2C-8E79-588EE8512A9E}" type="presParOf" srcId="{9A51B01F-6D54-4507-A780-0AFD0B4B4FCE}" destId="{EA077EC0-3276-4BC5-9B68-66F515016118}" srcOrd="0" destOrd="0" presId="urn:microsoft.com/office/officeart/2005/8/layout/hierarchy1"/>
    <dgm:cxn modelId="{3D15C13F-28F8-4BCD-A4FB-3C0A6169D79A}" type="presParOf" srcId="{EA077EC0-3276-4BC5-9B68-66F515016118}" destId="{4109D8BD-E923-4B3E-B09E-546548604D5A}" srcOrd="0" destOrd="0" presId="urn:microsoft.com/office/officeart/2005/8/layout/hierarchy1"/>
    <dgm:cxn modelId="{44B4F86B-AFC4-418D-960E-DB180CA26472}" type="presParOf" srcId="{EA077EC0-3276-4BC5-9B68-66F515016118}" destId="{9C157138-28AC-4BC2-ACBF-3F365605B8DF}" srcOrd="1" destOrd="0" presId="urn:microsoft.com/office/officeart/2005/8/layout/hierarchy1"/>
    <dgm:cxn modelId="{964AFCC1-D937-43AD-81AC-BE1C7CBE1BF3}" type="presParOf" srcId="{9A51B01F-6D54-4507-A780-0AFD0B4B4FCE}" destId="{748DCB30-5A4D-4BF5-97DC-8FE1F32CEC40}" srcOrd="1" destOrd="0" presId="urn:microsoft.com/office/officeart/2005/8/layout/hierarchy1"/>
    <dgm:cxn modelId="{EAE540D8-F8D3-486B-9DCA-4F7686520593}" type="presParOf" srcId="{88B6BBED-7279-482B-A0C6-DC660478718C}" destId="{B3077DE9-9F64-4C45-8757-7E906BBB4DC9}" srcOrd="2" destOrd="0" presId="urn:microsoft.com/office/officeart/2005/8/layout/hierarchy1"/>
    <dgm:cxn modelId="{7D8AE3DE-5695-44AE-8DEB-F03A08598416}" type="presParOf" srcId="{B3077DE9-9F64-4C45-8757-7E906BBB4DC9}" destId="{3CBD855C-0397-45DA-AD67-DAF4411AC569}" srcOrd="0" destOrd="0" presId="urn:microsoft.com/office/officeart/2005/8/layout/hierarchy1"/>
    <dgm:cxn modelId="{1044A1D1-65AA-457E-8A7C-E9D93FE9D8D5}" type="presParOf" srcId="{3CBD855C-0397-45DA-AD67-DAF4411AC569}" destId="{D27F1E4E-4B6F-466F-BDE6-2EEE2B2B8D77}" srcOrd="0" destOrd="0" presId="urn:microsoft.com/office/officeart/2005/8/layout/hierarchy1"/>
    <dgm:cxn modelId="{133348D5-ACAD-477E-833F-8ADDE6B1F8C3}" type="presParOf" srcId="{3CBD855C-0397-45DA-AD67-DAF4411AC569}" destId="{89056EDF-9A9C-40BF-8286-D7923A97472D}" srcOrd="1" destOrd="0" presId="urn:microsoft.com/office/officeart/2005/8/layout/hierarchy1"/>
    <dgm:cxn modelId="{C1DE5542-A960-4CE4-ADE0-40A68D2275C9}" type="presParOf" srcId="{B3077DE9-9F64-4C45-8757-7E906BBB4DC9}" destId="{DEBC72E2-B22F-435C-8FD4-C6C306E7028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518C7D-71EB-4140-A433-722017F4FCFA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6C0894B-F646-49BA-88E6-8D87C8F48A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• Achieved ~88% validation accuracy using just 50,000 samples.</a:t>
          </a:r>
          <a:endParaRPr lang="en-US" dirty="0"/>
        </a:p>
      </dgm:t>
    </dgm:pt>
    <dgm:pt modelId="{0D0813DB-4F8F-4159-9257-D9EF7140B106}" type="parTrans" cxnId="{FF63695E-FF03-4F68-8951-35973E2CF585}">
      <dgm:prSet/>
      <dgm:spPr/>
      <dgm:t>
        <a:bodyPr/>
        <a:lstStyle/>
        <a:p>
          <a:endParaRPr lang="en-US"/>
        </a:p>
      </dgm:t>
    </dgm:pt>
    <dgm:pt modelId="{AD3BE95A-0AC6-4E8A-9418-8639C8BFE024}" type="sibTrans" cxnId="{FF63695E-FF03-4F68-8951-35973E2CF585}">
      <dgm:prSet/>
      <dgm:spPr/>
      <dgm:t>
        <a:bodyPr/>
        <a:lstStyle/>
        <a:p>
          <a:endParaRPr lang="en-US"/>
        </a:p>
      </dgm:t>
    </dgm:pt>
    <dgm:pt modelId="{3FD1CC00-C86D-428E-A7BF-EA49172D7C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• Applied advanced data augmentation, label smoothing, and dropout.</a:t>
          </a:r>
          <a:endParaRPr lang="en-US"/>
        </a:p>
      </dgm:t>
    </dgm:pt>
    <dgm:pt modelId="{71432086-4ACA-44D6-AE8A-CB138FF89339}" type="parTrans" cxnId="{3F0FFA1D-84C3-45B4-B9B0-3A55D7504C73}">
      <dgm:prSet/>
      <dgm:spPr/>
      <dgm:t>
        <a:bodyPr/>
        <a:lstStyle/>
        <a:p>
          <a:endParaRPr lang="en-US"/>
        </a:p>
      </dgm:t>
    </dgm:pt>
    <dgm:pt modelId="{C6C9DA24-89F9-4F76-BC46-0B5F81AF294F}" type="sibTrans" cxnId="{3F0FFA1D-84C3-45B4-B9B0-3A55D7504C73}">
      <dgm:prSet/>
      <dgm:spPr/>
      <dgm:t>
        <a:bodyPr/>
        <a:lstStyle/>
        <a:p>
          <a:endParaRPr lang="en-US"/>
        </a:p>
      </dgm:t>
    </dgm:pt>
    <dgm:pt modelId="{92CE09AE-7890-4B36-962D-27E8303953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• Grad-CAM helped visualize model attention effectively.</a:t>
          </a:r>
          <a:endParaRPr lang="en-US"/>
        </a:p>
      </dgm:t>
    </dgm:pt>
    <dgm:pt modelId="{D3CF8E36-D0EE-46E8-A285-D2AB0491CE1F}" type="parTrans" cxnId="{786DBE92-B36A-495D-B762-D733E85A4693}">
      <dgm:prSet/>
      <dgm:spPr/>
      <dgm:t>
        <a:bodyPr/>
        <a:lstStyle/>
        <a:p>
          <a:endParaRPr lang="en-US"/>
        </a:p>
      </dgm:t>
    </dgm:pt>
    <dgm:pt modelId="{39906C51-C784-438A-A12F-33256270B1DE}" type="sibTrans" cxnId="{786DBE92-B36A-495D-B762-D733E85A4693}">
      <dgm:prSet/>
      <dgm:spPr/>
      <dgm:t>
        <a:bodyPr/>
        <a:lstStyle/>
        <a:p>
          <a:endParaRPr lang="en-US"/>
        </a:p>
      </dgm:t>
    </dgm:pt>
    <dgm:pt modelId="{EDD39D81-2FAC-469A-81F3-09FBF7E8351D}" type="pres">
      <dgm:prSet presAssocID="{9A518C7D-71EB-4140-A433-722017F4FCFA}" presName="diagram" presStyleCnt="0">
        <dgm:presLayoutVars>
          <dgm:dir/>
          <dgm:resizeHandles val="exact"/>
        </dgm:presLayoutVars>
      </dgm:prSet>
      <dgm:spPr/>
    </dgm:pt>
    <dgm:pt modelId="{C98D9B5A-CB87-4FA8-8A27-D96FFF6B0FD6}" type="pres">
      <dgm:prSet presAssocID="{66C0894B-F646-49BA-88E6-8D87C8F48AB4}" presName="node" presStyleLbl="node1" presStyleIdx="0" presStyleCnt="3">
        <dgm:presLayoutVars>
          <dgm:bulletEnabled val="1"/>
        </dgm:presLayoutVars>
      </dgm:prSet>
      <dgm:spPr/>
    </dgm:pt>
    <dgm:pt modelId="{B1110BC3-65C5-41ED-8101-CE8306D4F762}" type="pres">
      <dgm:prSet presAssocID="{AD3BE95A-0AC6-4E8A-9418-8639C8BFE024}" presName="sibTrans" presStyleCnt="0"/>
      <dgm:spPr/>
    </dgm:pt>
    <dgm:pt modelId="{1DFA6082-AC67-4544-B097-14CECC39793F}" type="pres">
      <dgm:prSet presAssocID="{3FD1CC00-C86D-428E-A7BF-EA49172D7CDB}" presName="node" presStyleLbl="node1" presStyleIdx="1" presStyleCnt="3">
        <dgm:presLayoutVars>
          <dgm:bulletEnabled val="1"/>
        </dgm:presLayoutVars>
      </dgm:prSet>
      <dgm:spPr/>
    </dgm:pt>
    <dgm:pt modelId="{9609CD32-C1A7-4D33-98B2-7E6134952555}" type="pres">
      <dgm:prSet presAssocID="{C6C9DA24-89F9-4F76-BC46-0B5F81AF294F}" presName="sibTrans" presStyleCnt="0"/>
      <dgm:spPr/>
    </dgm:pt>
    <dgm:pt modelId="{0F3B9998-4E9A-4EC0-B161-5CC13621B593}" type="pres">
      <dgm:prSet presAssocID="{92CE09AE-7890-4B36-962D-27E8303953A7}" presName="node" presStyleLbl="node1" presStyleIdx="2" presStyleCnt="3">
        <dgm:presLayoutVars>
          <dgm:bulletEnabled val="1"/>
        </dgm:presLayoutVars>
      </dgm:prSet>
      <dgm:spPr/>
    </dgm:pt>
  </dgm:ptLst>
  <dgm:cxnLst>
    <dgm:cxn modelId="{3F0FFA1D-84C3-45B4-B9B0-3A55D7504C73}" srcId="{9A518C7D-71EB-4140-A433-722017F4FCFA}" destId="{3FD1CC00-C86D-428E-A7BF-EA49172D7CDB}" srcOrd="1" destOrd="0" parTransId="{71432086-4ACA-44D6-AE8A-CB138FF89339}" sibTransId="{C6C9DA24-89F9-4F76-BC46-0B5F81AF294F}"/>
    <dgm:cxn modelId="{FF63695E-FF03-4F68-8951-35973E2CF585}" srcId="{9A518C7D-71EB-4140-A433-722017F4FCFA}" destId="{66C0894B-F646-49BA-88E6-8D87C8F48AB4}" srcOrd="0" destOrd="0" parTransId="{0D0813DB-4F8F-4159-9257-D9EF7140B106}" sibTransId="{AD3BE95A-0AC6-4E8A-9418-8639C8BFE024}"/>
    <dgm:cxn modelId="{786DBE92-B36A-495D-B762-D733E85A4693}" srcId="{9A518C7D-71EB-4140-A433-722017F4FCFA}" destId="{92CE09AE-7890-4B36-962D-27E8303953A7}" srcOrd="2" destOrd="0" parTransId="{D3CF8E36-D0EE-46E8-A285-D2AB0491CE1F}" sibTransId="{39906C51-C784-438A-A12F-33256270B1DE}"/>
    <dgm:cxn modelId="{2AD90B9E-8768-45CD-AC41-C3A02D02AEC3}" type="presOf" srcId="{3FD1CC00-C86D-428E-A7BF-EA49172D7CDB}" destId="{1DFA6082-AC67-4544-B097-14CECC39793F}" srcOrd="0" destOrd="0" presId="urn:microsoft.com/office/officeart/2005/8/layout/default"/>
    <dgm:cxn modelId="{BEC59CC4-0747-4F7E-BCC9-DC7E311CC8C8}" type="presOf" srcId="{92CE09AE-7890-4B36-962D-27E8303953A7}" destId="{0F3B9998-4E9A-4EC0-B161-5CC13621B593}" srcOrd="0" destOrd="0" presId="urn:microsoft.com/office/officeart/2005/8/layout/default"/>
    <dgm:cxn modelId="{154BB2CF-2D74-41F0-BE74-EC1770280016}" type="presOf" srcId="{66C0894B-F646-49BA-88E6-8D87C8F48AB4}" destId="{C98D9B5A-CB87-4FA8-8A27-D96FFF6B0FD6}" srcOrd="0" destOrd="0" presId="urn:microsoft.com/office/officeart/2005/8/layout/default"/>
    <dgm:cxn modelId="{8A7729EC-9A62-4DB8-A73E-B3CB17246D03}" type="presOf" srcId="{9A518C7D-71EB-4140-A433-722017F4FCFA}" destId="{EDD39D81-2FAC-469A-81F3-09FBF7E8351D}" srcOrd="0" destOrd="0" presId="urn:microsoft.com/office/officeart/2005/8/layout/default"/>
    <dgm:cxn modelId="{5F0B63B2-AE83-432F-8782-AC2A5BAAC61C}" type="presParOf" srcId="{EDD39D81-2FAC-469A-81F3-09FBF7E8351D}" destId="{C98D9B5A-CB87-4FA8-8A27-D96FFF6B0FD6}" srcOrd="0" destOrd="0" presId="urn:microsoft.com/office/officeart/2005/8/layout/default"/>
    <dgm:cxn modelId="{3B50EF75-8EB2-454B-92B0-064A84AF9AF3}" type="presParOf" srcId="{EDD39D81-2FAC-469A-81F3-09FBF7E8351D}" destId="{B1110BC3-65C5-41ED-8101-CE8306D4F762}" srcOrd="1" destOrd="0" presId="urn:microsoft.com/office/officeart/2005/8/layout/default"/>
    <dgm:cxn modelId="{C16CA5EF-A88D-4172-8C41-C1DB62532CFE}" type="presParOf" srcId="{EDD39D81-2FAC-469A-81F3-09FBF7E8351D}" destId="{1DFA6082-AC67-4544-B097-14CECC39793F}" srcOrd="2" destOrd="0" presId="urn:microsoft.com/office/officeart/2005/8/layout/default"/>
    <dgm:cxn modelId="{C6B17B4A-1AC3-459C-A340-48003799E2D0}" type="presParOf" srcId="{EDD39D81-2FAC-469A-81F3-09FBF7E8351D}" destId="{9609CD32-C1A7-4D33-98B2-7E6134952555}" srcOrd="3" destOrd="0" presId="urn:microsoft.com/office/officeart/2005/8/layout/default"/>
    <dgm:cxn modelId="{2193DB30-1DE5-4671-860C-06A3C373C3F5}" type="presParOf" srcId="{EDD39D81-2FAC-469A-81F3-09FBF7E8351D}" destId="{0F3B9998-4E9A-4EC0-B161-5CC13621B593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0E103B-A05B-49E9-921A-4731E82DD6C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34EDF7E-668D-46A0-A8DF-258C83853464}">
      <dgm:prSet/>
      <dgm:spPr/>
      <dgm:t>
        <a:bodyPr/>
        <a:lstStyle/>
        <a:p>
          <a:r>
            <a:rPr lang="en-US" b="0" i="0"/>
            <a:t>• Metrics: Accuracy, Precision, Recall, F1-score, AUC-ROC.</a:t>
          </a:r>
          <a:endParaRPr lang="en-US"/>
        </a:p>
      </dgm:t>
    </dgm:pt>
    <dgm:pt modelId="{00DD4BB0-E024-40BB-8EAD-FED0A4DD416D}" type="parTrans" cxnId="{EAA4BDCB-BFE8-49DE-995C-487B90D4337E}">
      <dgm:prSet/>
      <dgm:spPr/>
      <dgm:t>
        <a:bodyPr/>
        <a:lstStyle/>
        <a:p>
          <a:endParaRPr lang="en-US"/>
        </a:p>
      </dgm:t>
    </dgm:pt>
    <dgm:pt modelId="{46A54FDE-BF49-454C-B52B-AFA9B3D3AC74}" type="sibTrans" cxnId="{EAA4BDCB-BFE8-49DE-995C-487B90D4337E}">
      <dgm:prSet/>
      <dgm:spPr/>
      <dgm:t>
        <a:bodyPr/>
        <a:lstStyle/>
        <a:p>
          <a:endParaRPr lang="en-US"/>
        </a:p>
      </dgm:t>
    </dgm:pt>
    <dgm:pt modelId="{ADB6AC56-C4C4-4AEC-A166-CC24F450AF1A}">
      <dgm:prSet/>
      <dgm:spPr/>
      <dgm:t>
        <a:bodyPr/>
        <a:lstStyle/>
        <a:p>
          <a:r>
            <a:rPr lang="en-US" b="0" i="0"/>
            <a:t>• Visuals: Confusion Matrix, ROC Curve, Grad-CAM heatmaps.</a:t>
          </a:r>
          <a:endParaRPr lang="en-US"/>
        </a:p>
      </dgm:t>
    </dgm:pt>
    <dgm:pt modelId="{788894D3-1F1E-4F15-8302-09A8A57ABEFE}" type="parTrans" cxnId="{C53016E6-DD2E-4783-9306-597D7F75E98B}">
      <dgm:prSet/>
      <dgm:spPr/>
      <dgm:t>
        <a:bodyPr/>
        <a:lstStyle/>
        <a:p>
          <a:endParaRPr lang="en-US"/>
        </a:p>
      </dgm:t>
    </dgm:pt>
    <dgm:pt modelId="{A7217DD8-D2F7-4397-9AA0-A3D57A11C70D}" type="sibTrans" cxnId="{C53016E6-DD2E-4783-9306-597D7F75E98B}">
      <dgm:prSet/>
      <dgm:spPr/>
      <dgm:t>
        <a:bodyPr/>
        <a:lstStyle/>
        <a:p>
          <a:endParaRPr lang="en-US"/>
        </a:p>
      </dgm:t>
    </dgm:pt>
    <dgm:pt modelId="{BB89090C-3D36-4E4B-B16E-AE272BA12536}">
      <dgm:prSet/>
      <dgm:spPr/>
      <dgm:t>
        <a:bodyPr/>
        <a:lstStyle/>
        <a:p>
          <a:r>
            <a:rPr lang="en-US" b="0" i="0"/>
            <a:t>• Early stopping and learning rate scheduling improved performance.</a:t>
          </a:r>
          <a:endParaRPr lang="en-US"/>
        </a:p>
      </dgm:t>
    </dgm:pt>
    <dgm:pt modelId="{8D1F1AEE-4DB2-4B9E-921D-DE34FAC5D533}" type="parTrans" cxnId="{F39215DB-C523-49DC-8B76-1655B1D1090E}">
      <dgm:prSet/>
      <dgm:spPr/>
      <dgm:t>
        <a:bodyPr/>
        <a:lstStyle/>
        <a:p>
          <a:endParaRPr lang="en-US"/>
        </a:p>
      </dgm:t>
    </dgm:pt>
    <dgm:pt modelId="{DF31077D-01D8-429E-A42D-3F25B08A837B}" type="sibTrans" cxnId="{F39215DB-C523-49DC-8B76-1655B1D1090E}">
      <dgm:prSet/>
      <dgm:spPr/>
      <dgm:t>
        <a:bodyPr/>
        <a:lstStyle/>
        <a:p>
          <a:endParaRPr lang="en-US"/>
        </a:p>
      </dgm:t>
    </dgm:pt>
    <dgm:pt modelId="{3E8986DE-74F4-4941-827B-5EAA1CE627F3}" type="pres">
      <dgm:prSet presAssocID="{0B0E103B-A05B-49E9-921A-4731E82DD6CD}" presName="root" presStyleCnt="0">
        <dgm:presLayoutVars>
          <dgm:dir/>
          <dgm:resizeHandles val="exact"/>
        </dgm:presLayoutVars>
      </dgm:prSet>
      <dgm:spPr/>
    </dgm:pt>
    <dgm:pt modelId="{21FD82F6-2AB2-41C9-8E57-EDA8032F8E46}" type="pres">
      <dgm:prSet presAssocID="{E34EDF7E-668D-46A0-A8DF-258C83853464}" presName="compNode" presStyleCnt="0"/>
      <dgm:spPr/>
    </dgm:pt>
    <dgm:pt modelId="{99794204-8C4E-4A10-B9A9-B1D4980A4723}" type="pres">
      <dgm:prSet presAssocID="{E34EDF7E-668D-46A0-A8DF-258C8385346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987ECF47-3E2E-499E-9443-82116191FB0D}" type="pres">
      <dgm:prSet presAssocID="{E34EDF7E-668D-46A0-A8DF-258C83853464}" presName="spaceRect" presStyleCnt="0"/>
      <dgm:spPr/>
    </dgm:pt>
    <dgm:pt modelId="{FB8CC94A-BA22-44E7-AC51-B75B4554B0B7}" type="pres">
      <dgm:prSet presAssocID="{E34EDF7E-668D-46A0-A8DF-258C83853464}" presName="textRect" presStyleLbl="revTx" presStyleIdx="0" presStyleCnt="3">
        <dgm:presLayoutVars>
          <dgm:chMax val="1"/>
          <dgm:chPref val="1"/>
        </dgm:presLayoutVars>
      </dgm:prSet>
      <dgm:spPr/>
    </dgm:pt>
    <dgm:pt modelId="{5291C9EF-CD20-4022-85D5-1681BB20A0B8}" type="pres">
      <dgm:prSet presAssocID="{46A54FDE-BF49-454C-B52B-AFA9B3D3AC74}" presName="sibTrans" presStyleCnt="0"/>
      <dgm:spPr/>
    </dgm:pt>
    <dgm:pt modelId="{A05A54BE-7A35-4F82-80D5-E5C956C12C0E}" type="pres">
      <dgm:prSet presAssocID="{ADB6AC56-C4C4-4AEC-A166-CC24F450AF1A}" presName="compNode" presStyleCnt="0"/>
      <dgm:spPr/>
    </dgm:pt>
    <dgm:pt modelId="{4FBB42B0-CFA9-40C9-99B7-E6A8E3BA378B}" type="pres">
      <dgm:prSet presAssocID="{ADB6AC56-C4C4-4AEC-A166-CC24F450AF1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bulance"/>
        </a:ext>
      </dgm:extLst>
    </dgm:pt>
    <dgm:pt modelId="{A7ECA292-8C8E-46E4-96CA-C80DCDAE20FD}" type="pres">
      <dgm:prSet presAssocID="{ADB6AC56-C4C4-4AEC-A166-CC24F450AF1A}" presName="spaceRect" presStyleCnt="0"/>
      <dgm:spPr/>
    </dgm:pt>
    <dgm:pt modelId="{A1B8EE3B-EEDD-48C3-B529-DC5FFAC07918}" type="pres">
      <dgm:prSet presAssocID="{ADB6AC56-C4C4-4AEC-A166-CC24F450AF1A}" presName="textRect" presStyleLbl="revTx" presStyleIdx="1" presStyleCnt="3">
        <dgm:presLayoutVars>
          <dgm:chMax val="1"/>
          <dgm:chPref val="1"/>
        </dgm:presLayoutVars>
      </dgm:prSet>
      <dgm:spPr/>
    </dgm:pt>
    <dgm:pt modelId="{2964D8D2-1122-4B6C-BDD0-AFE893E833FE}" type="pres">
      <dgm:prSet presAssocID="{A7217DD8-D2F7-4397-9AA0-A3D57A11C70D}" presName="sibTrans" presStyleCnt="0"/>
      <dgm:spPr/>
    </dgm:pt>
    <dgm:pt modelId="{B08D35F9-BF07-47F6-8F95-1BAAF14A4695}" type="pres">
      <dgm:prSet presAssocID="{BB89090C-3D36-4E4B-B16E-AE272BA12536}" presName="compNode" presStyleCnt="0"/>
      <dgm:spPr/>
    </dgm:pt>
    <dgm:pt modelId="{012BD662-A8A4-4002-8C49-DA470D2C2E2E}" type="pres">
      <dgm:prSet presAssocID="{BB89090C-3D36-4E4B-B16E-AE272BA1253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4054922E-8CBA-47E6-82C6-9E250F6911B7}" type="pres">
      <dgm:prSet presAssocID="{BB89090C-3D36-4E4B-B16E-AE272BA12536}" presName="spaceRect" presStyleCnt="0"/>
      <dgm:spPr/>
    </dgm:pt>
    <dgm:pt modelId="{18931BC5-4255-4E0A-BA30-007A9C78877A}" type="pres">
      <dgm:prSet presAssocID="{BB89090C-3D36-4E4B-B16E-AE272BA1253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FC3EF0B-1C1F-4D6B-B5E5-2D9C0AAF71A2}" type="presOf" srcId="{BB89090C-3D36-4E4B-B16E-AE272BA12536}" destId="{18931BC5-4255-4E0A-BA30-007A9C78877A}" srcOrd="0" destOrd="0" presId="urn:microsoft.com/office/officeart/2018/2/layout/IconLabelList"/>
    <dgm:cxn modelId="{EB4ABA13-2B51-42B8-AAF7-B1EADCF89AFD}" type="presOf" srcId="{E34EDF7E-668D-46A0-A8DF-258C83853464}" destId="{FB8CC94A-BA22-44E7-AC51-B75B4554B0B7}" srcOrd="0" destOrd="0" presId="urn:microsoft.com/office/officeart/2018/2/layout/IconLabelList"/>
    <dgm:cxn modelId="{0C8BBD34-67D0-4F9D-8E11-4543C0C49633}" type="presOf" srcId="{ADB6AC56-C4C4-4AEC-A166-CC24F450AF1A}" destId="{A1B8EE3B-EEDD-48C3-B529-DC5FFAC07918}" srcOrd="0" destOrd="0" presId="urn:microsoft.com/office/officeart/2018/2/layout/IconLabelList"/>
    <dgm:cxn modelId="{FE32F25D-D8D3-47B2-A255-A674C11A4BAD}" type="presOf" srcId="{0B0E103B-A05B-49E9-921A-4731E82DD6CD}" destId="{3E8986DE-74F4-4941-827B-5EAA1CE627F3}" srcOrd="0" destOrd="0" presId="urn:microsoft.com/office/officeart/2018/2/layout/IconLabelList"/>
    <dgm:cxn modelId="{EAA4BDCB-BFE8-49DE-995C-487B90D4337E}" srcId="{0B0E103B-A05B-49E9-921A-4731E82DD6CD}" destId="{E34EDF7E-668D-46A0-A8DF-258C83853464}" srcOrd="0" destOrd="0" parTransId="{00DD4BB0-E024-40BB-8EAD-FED0A4DD416D}" sibTransId="{46A54FDE-BF49-454C-B52B-AFA9B3D3AC74}"/>
    <dgm:cxn modelId="{F39215DB-C523-49DC-8B76-1655B1D1090E}" srcId="{0B0E103B-A05B-49E9-921A-4731E82DD6CD}" destId="{BB89090C-3D36-4E4B-B16E-AE272BA12536}" srcOrd="2" destOrd="0" parTransId="{8D1F1AEE-4DB2-4B9E-921D-DE34FAC5D533}" sibTransId="{DF31077D-01D8-429E-A42D-3F25B08A837B}"/>
    <dgm:cxn modelId="{C53016E6-DD2E-4783-9306-597D7F75E98B}" srcId="{0B0E103B-A05B-49E9-921A-4731E82DD6CD}" destId="{ADB6AC56-C4C4-4AEC-A166-CC24F450AF1A}" srcOrd="1" destOrd="0" parTransId="{788894D3-1F1E-4F15-8302-09A8A57ABEFE}" sibTransId="{A7217DD8-D2F7-4397-9AA0-A3D57A11C70D}"/>
    <dgm:cxn modelId="{F6F743F3-24AB-4998-9763-B3D99DBD2609}" type="presParOf" srcId="{3E8986DE-74F4-4941-827B-5EAA1CE627F3}" destId="{21FD82F6-2AB2-41C9-8E57-EDA8032F8E46}" srcOrd="0" destOrd="0" presId="urn:microsoft.com/office/officeart/2018/2/layout/IconLabelList"/>
    <dgm:cxn modelId="{0FE86736-C195-4712-A6C9-2B6C636902BF}" type="presParOf" srcId="{21FD82F6-2AB2-41C9-8E57-EDA8032F8E46}" destId="{99794204-8C4E-4A10-B9A9-B1D4980A4723}" srcOrd="0" destOrd="0" presId="urn:microsoft.com/office/officeart/2018/2/layout/IconLabelList"/>
    <dgm:cxn modelId="{03BC3D99-2F35-4E2C-8050-47C1220C2B41}" type="presParOf" srcId="{21FD82F6-2AB2-41C9-8E57-EDA8032F8E46}" destId="{987ECF47-3E2E-499E-9443-82116191FB0D}" srcOrd="1" destOrd="0" presId="urn:microsoft.com/office/officeart/2018/2/layout/IconLabelList"/>
    <dgm:cxn modelId="{D8EE073A-C070-4191-8EAA-5D6A9E820965}" type="presParOf" srcId="{21FD82F6-2AB2-41C9-8E57-EDA8032F8E46}" destId="{FB8CC94A-BA22-44E7-AC51-B75B4554B0B7}" srcOrd="2" destOrd="0" presId="urn:microsoft.com/office/officeart/2018/2/layout/IconLabelList"/>
    <dgm:cxn modelId="{170D9FDE-0D74-4E2C-B3CB-D217BB153715}" type="presParOf" srcId="{3E8986DE-74F4-4941-827B-5EAA1CE627F3}" destId="{5291C9EF-CD20-4022-85D5-1681BB20A0B8}" srcOrd="1" destOrd="0" presId="urn:microsoft.com/office/officeart/2018/2/layout/IconLabelList"/>
    <dgm:cxn modelId="{9E582443-90D3-4505-AA78-D80333D0B6BC}" type="presParOf" srcId="{3E8986DE-74F4-4941-827B-5EAA1CE627F3}" destId="{A05A54BE-7A35-4F82-80D5-E5C956C12C0E}" srcOrd="2" destOrd="0" presId="urn:microsoft.com/office/officeart/2018/2/layout/IconLabelList"/>
    <dgm:cxn modelId="{6D416F4C-C4EF-415E-81D0-3C392DADDA29}" type="presParOf" srcId="{A05A54BE-7A35-4F82-80D5-E5C956C12C0E}" destId="{4FBB42B0-CFA9-40C9-99B7-E6A8E3BA378B}" srcOrd="0" destOrd="0" presId="urn:microsoft.com/office/officeart/2018/2/layout/IconLabelList"/>
    <dgm:cxn modelId="{1C44CBD2-6FC0-46F1-A23C-BDBD7C249D61}" type="presParOf" srcId="{A05A54BE-7A35-4F82-80D5-E5C956C12C0E}" destId="{A7ECA292-8C8E-46E4-96CA-C80DCDAE20FD}" srcOrd="1" destOrd="0" presId="urn:microsoft.com/office/officeart/2018/2/layout/IconLabelList"/>
    <dgm:cxn modelId="{B7EA19E0-CA60-4D0B-8163-0C099FDF66D2}" type="presParOf" srcId="{A05A54BE-7A35-4F82-80D5-E5C956C12C0E}" destId="{A1B8EE3B-EEDD-48C3-B529-DC5FFAC07918}" srcOrd="2" destOrd="0" presId="urn:microsoft.com/office/officeart/2018/2/layout/IconLabelList"/>
    <dgm:cxn modelId="{BEAFD264-2F1C-43F9-8074-4C1F786CFBED}" type="presParOf" srcId="{3E8986DE-74F4-4941-827B-5EAA1CE627F3}" destId="{2964D8D2-1122-4B6C-BDD0-AFE893E833FE}" srcOrd="3" destOrd="0" presId="urn:microsoft.com/office/officeart/2018/2/layout/IconLabelList"/>
    <dgm:cxn modelId="{A5B22B1C-112C-4C5D-B2A7-95920B9B51B2}" type="presParOf" srcId="{3E8986DE-74F4-4941-827B-5EAA1CE627F3}" destId="{B08D35F9-BF07-47F6-8F95-1BAAF14A4695}" srcOrd="4" destOrd="0" presId="urn:microsoft.com/office/officeart/2018/2/layout/IconLabelList"/>
    <dgm:cxn modelId="{87D92A98-2443-4B20-8735-B667BFF6BBD5}" type="presParOf" srcId="{B08D35F9-BF07-47F6-8F95-1BAAF14A4695}" destId="{012BD662-A8A4-4002-8C49-DA470D2C2E2E}" srcOrd="0" destOrd="0" presId="urn:microsoft.com/office/officeart/2018/2/layout/IconLabelList"/>
    <dgm:cxn modelId="{BB33144B-B8B2-41C6-A514-1F79559F6D87}" type="presParOf" srcId="{B08D35F9-BF07-47F6-8F95-1BAAF14A4695}" destId="{4054922E-8CBA-47E6-82C6-9E250F6911B7}" srcOrd="1" destOrd="0" presId="urn:microsoft.com/office/officeart/2018/2/layout/IconLabelList"/>
    <dgm:cxn modelId="{E5022537-5664-49D9-BB13-9D2EDAB5E1AA}" type="presParOf" srcId="{B08D35F9-BF07-47F6-8F95-1BAAF14A4695}" destId="{18931BC5-4255-4E0A-BA30-007A9C78877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DEBF97-6D62-441E-94D0-29A2DAACCD02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3B23611-4E9E-4461-8058-D76E6F3D9863}">
      <dgm:prSet/>
      <dgm:spPr/>
      <dgm:t>
        <a:bodyPr/>
        <a:lstStyle/>
        <a:p>
          <a:pPr>
            <a:defRPr cap="all"/>
          </a:pPr>
          <a:r>
            <a:rPr lang="en-US" b="0" i="0"/>
            <a:t>• Implemented full model lifecycle using PyTorch.</a:t>
          </a:r>
          <a:endParaRPr lang="en-US"/>
        </a:p>
      </dgm:t>
    </dgm:pt>
    <dgm:pt modelId="{DD271E83-DD23-42D5-B4A7-718CADE1F196}" type="parTrans" cxnId="{0E57C590-E503-454C-A11D-C6BFDEF8FEAE}">
      <dgm:prSet/>
      <dgm:spPr/>
      <dgm:t>
        <a:bodyPr/>
        <a:lstStyle/>
        <a:p>
          <a:endParaRPr lang="en-US"/>
        </a:p>
      </dgm:t>
    </dgm:pt>
    <dgm:pt modelId="{E50604B9-711A-434E-B7CA-3D32ED58A59F}" type="sibTrans" cxnId="{0E57C590-E503-454C-A11D-C6BFDEF8FEAE}">
      <dgm:prSet/>
      <dgm:spPr/>
      <dgm:t>
        <a:bodyPr/>
        <a:lstStyle/>
        <a:p>
          <a:endParaRPr lang="en-US"/>
        </a:p>
      </dgm:t>
    </dgm:pt>
    <dgm:pt modelId="{B7678B48-1E6F-44D4-80EF-880B81C739D2}">
      <dgm:prSet/>
      <dgm:spPr/>
      <dgm:t>
        <a:bodyPr/>
        <a:lstStyle/>
        <a:p>
          <a:pPr>
            <a:defRPr cap="all"/>
          </a:pPr>
          <a:r>
            <a:rPr lang="en-US" b="0" i="0"/>
            <a:t>• Learned hyperparameter tuning, AMP (mixed precision), and evaluation.</a:t>
          </a:r>
          <a:endParaRPr lang="en-US"/>
        </a:p>
      </dgm:t>
    </dgm:pt>
    <dgm:pt modelId="{241728C6-32B7-4D30-8AA1-BE5836633E26}" type="parTrans" cxnId="{234AC611-1D5A-44F7-9F67-4860E75CF5CA}">
      <dgm:prSet/>
      <dgm:spPr/>
      <dgm:t>
        <a:bodyPr/>
        <a:lstStyle/>
        <a:p>
          <a:endParaRPr lang="en-US"/>
        </a:p>
      </dgm:t>
    </dgm:pt>
    <dgm:pt modelId="{87700A31-F294-485B-B102-405B6AE11EBF}" type="sibTrans" cxnId="{234AC611-1D5A-44F7-9F67-4860E75CF5CA}">
      <dgm:prSet/>
      <dgm:spPr/>
      <dgm:t>
        <a:bodyPr/>
        <a:lstStyle/>
        <a:p>
          <a:endParaRPr lang="en-US"/>
        </a:p>
      </dgm:t>
    </dgm:pt>
    <dgm:pt modelId="{BCD51D11-82BD-403E-8BD2-C42E5A62124F}">
      <dgm:prSet/>
      <dgm:spPr/>
      <dgm:t>
        <a:bodyPr/>
        <a:lstStyle/>
        <a:p>
          <a:pPr>
            <a:defRPr cap="all"/>
          </a:pPr>
          <a:r>
            <a:rPr lang="en-US" b="0" i="0"/>
            <a:t>• Built modular, interpretable, and reproducible pipeline.</a:t>
          </a:r>
          <a:endParaRPr lang="en-US"/>
        </a:p>
      </dgm:t>
    </dgm:pt>
    <dgm:pt modelId="{71E01733-DCF4-47C7-BAA2-FB7CB74DE75B}" type="parTrans" cxnId="{F4073203-9F6E-48BA-86DF-A1FC0D4FD418}">
      <dgm:prSet/>
      <dgm:spPr/>
      <dgm:t>
        <a:bodyPr/>
        <a:lstStyle/>
        <a:p>
          <a:endParaRPr lang="en-US"/>
        </a:p>
      </dgm:t>
    </dgm:pt>
    <dgm:pt modelId="{CFF9B817-CCD9-4819-BE0B-801F2A8E9823}" type="sibTrans" cxnId="{F4073203-9F6E-48BA-86DF-A1FC0D4FD418}">
      <dgm:prSet/>
      <dgm:spPr/>
      <dgm:t>
        <a:bodyPr/>
        <a:lstStyle/>
        <a:p>
          <a:endParaRPr lang="en-US"/>
        </a:p>
      </dgm:t>
    </dgm:pt>
    <dgm:pt modelId="{C1EA814F-3A92-4716-8D2A-4AEA384BDF4D}" type="pres">
      <dgm:prSet presAssocID="{F0DEBF97-6D62-441E-94D0-29A2DAACCD02}" presName="outerComposite" presStyleCnt="0">
        <dgm:presLayoutVars>
          <dgm:chMax val="5"/>
          <dgm:dir/>
          <dgm:resizeHandles val="exact"/>
        </dgm:presLayoutVars>
      </dgm:prSet>
      <dgm:spPr/>
    </dgm:pt>
    <dgm:pt modelId="{804EB35A-24D8-4971-A85F-EE657454718A}" type="pres">
      <dgm:prSet presAssocID="{F0DEBF97-6D62-441E-94D0-29A2DAACCD02}" presName="dummyMaxCanvas" presStyleCnt="0">
        <dgm:presLayoutVars/>
      </dgm:prSet>
      <dgm:spPr/>
    </dgm:pt>
    <dgm:pt modelId="{4D434161-DF08-4CF2-BE2E-4B6356ACFD90}" type="pres">
      <dgm:prSet presAssocID="{F0DEBF97-6D62-441E-94D0-29A2DAACCD02}" presName="ThreeNodes_1" presStyleLbl="node1" presStyleIdx="0" presStyleCnt="3">
        <dgm:presLayoutVars>
          <dgm:bulletEnabled val="1"/>
        </dgm:presLayoutVars>
      </dgm:prSet>
      <dgm:spPr/>
    </dgm:pt>
    <dgm:pt modelId="{7D977830-3827-4DA0-A45C-366DF15133C5}" type="pres">
      <dgm:prSet presAssocID="{F0DEBF97-6D62-441E-94D0-29A2DAACCD02}" presName="ThreeNodes_2" presStyleLbl="node1" presStyleIdx="1" presStyleCnt="3">
        <dgm:presLayoutVars>
          <dgm:bulletEnabled val="1"/>
        </dgm:presLayoutVars>
      </dgm:prSet>
      <dgm:spPr/>
    </dgm:pt>
    <dgm:pt modelId="{10719D6A-C3F3-4130-956A-C441246479F4}" type="pres">
      <dgm:prSet presAssocID="{F0DEBF97-6D62-441E-94D0-29A2DAACCD02}" presName="ThreeNodes_3" presStyleLbl="node1" presStyleIdx="2" presStyleCnt="3">
        <dgm:presLayoutVars>
          <dgm:bulletEnabled val="1"/>
        </dgm:presLayoutVars>
      </dgm:prSet>
      <dgm:spPr/>
    </dgm:pt>
    <dgm:pt modelId="{A3C74025-6C17-4505-81C4-382C7C9EA53A}" type="pres">
      <dgm:prSet presAssocID="{F0DEBF97-6D62-441E-94D0-29A2DAACCD02}" presName="ThreeConn_1-2" presStyleLbl="fgAccFollowNode1" presStyleIdx="0" presStyleCnt="2" custLinFactNeighborX="11213" custLinFactNeighborY="-26624">
        <dgm:presLayoutVars>
          <dgm:bulletEnabled val="1"/>
        </dgm:presLayoutVars>
      </dgm:prSet>
      <dgm:spPr/>
    </dgm:pt>
    <dgm:pt modelId="{63C6AE7D-1CC6-40F9-A697-6428900D5B62}" type="pres">
      <dgm:prSet presAssocID="{F0DEBF97-6D62-441E-94D0-29A2DAACCD02}" presName="ThreeConn_2-3" presStyleLbl="fgAccFollowNode1" presStyleIdx="1" presStyleCnt="2">
        <dgm:presLayoutVars>
          <dgm:bulletEnabled val="1"/>
        </dgm:presLayoutVars>
      </dgm:prSet>
      <dgm:spPr/>
    </dgm:pt>
    <dgm:pt modelId="{FF5A0F9E-4E83-43D4-91A8-CA18A613A8A8}" type="pres">
      <dgm:prSet presAssocID="{F0DEBF97-6D62-441E-94D0-29A2DAACCD02}" presName="ThreeNodes_1_text" presStyleLbl="node1" presStyleIdx="2" presStyleCnt="3">
        <dgm:presLayoutVars>
          <dgm:bulletEnabled val="1"/>
        </dgm:presLayoutVars>
      </dgm:prSet>
      <dgm:spPr/>
    </dgm:pt>
    <dgm:pt modelId="{C1933EE8-7585-4D3D-8586-3D600233F0DF}" type="pres">
      <dgm:prSet presAssocID="{F0DEBF97-6D62-441E-94D0-29A2DAACCD02}" presName="ThreeNodes_2_text" presStyleLbl="node1" presStyleIdx="2" presStyleCnt="3">
        <dgm:presLayoutVars>
          <dgm:bulletEnabled val="1"/>
        </dgm:presLayoutVars>
      </dgm:prSet>
      <dgm:spPr/>
    </dgm:pt>
    <dgm:pt modelId="{18EA1DC4-194F-4ACF-886A-BBEB9D3E5ACD}" type="pres">
      <dgm:prSet presAssocID="{F0DEBF97-6D62-441E-94D0-29A2DAACCD0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F4073203-9F6E-48BA-86DF-A1FC0D4FD418}" srcId="{F0DEBF97-6D62-441E-94D0-29A2DAACCD02}" destId="{BCD51D11-82BD-403E-8BD2-C42E5A62124F}" srcOrd="2" destOrd="0" parTransId="{71E01733-DCF4-47C7-BAA2-FB7CB74DE75B}" sibTransId="{CFF9B817-CCD9-4819-BE0B-801F2A8E9823}"/>
    <dgm:cxn modelId="{D5D5100B-65EB-4F9A-9AFD-08C6223463B2}" type="presOf" srcId="{B7678B48-1E6F-44D4-80EF-880B81C739D2}" destId="{7D977830-3827-4DA0-A45C-366DF15133C5}" srcOrd="0" destOrd="0" presId="urn:microsoft.com/office/officeart/2005/8/layout/vProcess5"/>
    <dgm:cxn modelId="{FE5C5B0D-B75E-4BEC-814B-342354C7F407}" type="presOf" srcId="{BCD51D11-82BD-403E-8BD2-C42E5A62124F}" destId="{10719D6A-C3F3-4130-956A-C441246479F4}" srcOrd="0" destOrd="0" presId="urn:microsoft.com/office/officeart/2005/8/layout/vProcess5"/>
    <dgm:cxn modelId="{234AC611-1D5A-44F7-9F67-4860E75CF5CA}" srcId="{F0DEBF97-6D62-441E-94D0-29A2DAACCD02}" destId="{B7678B48-1E6F-44D4-80EF-880B81C739D2}" srcOrd="1" destOrd="0" parTransId="{241728C6-32B7-4D30-8AA1-BE5836633E26}" sibTransId="{87700A31-F294-485B-B102-405B6AE11EBF}"/>
    <dgm:cxn modelId="{2E908D16-C96C-4184-BA3E-0D9414CA57CA}" type="presOf" srcId="{F0DEBF97-6D62-441E-94D0-29A2DAACCD02}" destId="{C1EA814F-3A92-4716-8D2A-4AEA384BDF4D}" srcOrd="0" destOrd="0" presId="urn:microsoft.com/office/officeart/2005/8/layout/vProcess5"/>
    <dgm:cxn modelId="{7D8F935D-17A8-48DF-AA2B-F0CBC5F903F6}" type="presOf" srcId="{43B23611-4E9E-4461-8058-D76E6F3D9863}" destId="{FF5A0F9E-4E83-43D4-91A8-CA18A613A8A8}" srcOrd="1" destOrd="0" presId="urn:microsoft.com/office/officeart/2005/8/layout/vProcess5"/>
    <dgm:cxn modelId="{EE2F8863-E6A6-4D2E-8796-35204634FCFF}" type="presOf" srcId="{B7678B48-1E6F-44D4-80EF-880B81C739D2}" destId="{C1933EE8-7585-4D3D-8586-3D600233F0DF}" srcOrd="1" destOrd="0" presId="urn:microsoft.com/office/officeart/2005/8/layout/vProcess5"/>
    <dgm:cxn modelId="{75BF934A-5D70-4968-80B6-5EC06F2D6FA7}" type="presOf" srcId="{43B23611-4E9E-4461-8058-D76E6F3D9863}" destId="{4D434161-DF08-4CF2-BE2E-4B6356ACFD90}" srcOrd="0" destOrd="0" presId="urn:microsoft.com/office/officeart/2005/8/layout/vProcess5"/>
    <dgm:cxn modelId="{0E57C590-E503-454C-A11D-C6BFDEF8FEAE}" srcId="{F0DEBF97-6D62-441E-94D0-29A2DAACCD02}" destId="{43B23611-4E9E-4461-8058-D76E6F3D9863}" srcOrd="0" destOrd="0" parTransId="{DD271E83-DD23-42D5-B4A7-718CADE1F196}" sibTransId="{E50604B9-711A-434E-B7CA-3D32ED58A59F}"/>
    <dgm:cxn modelId="{C1597DA5-6F5C-4146-AFD7-1CBAA414A466}" type="presOf" srcId="{BCD51D11-82BD-403E-8BD2-C42E5A62124F}" destId="{18EA1DC4-194F-4ACF-886A-BBEB9D3E5ACD}" srcOrd="1" destOrd="0" presId="urn:microsoft.com/office/officeart/2005/8/layout/vProcess5"/>
    <dgm:cxn modelId="{D45B08C6-8EA1-45DD-81C1-4B11DCFEF5AB}" type="presOf" srcId="{E50604B9-711A-434E-B7CA-3D32ED58A59F}" destId="{A3C74025-6C17-4505-81C4-382C7C9EA53A}" srcOrd="0" destOrd="0" presId="urn:microsoft.com/office/officeart/2005/8/layout/vProcess5"/>
    <dgm:cxn modelId="{E1F4DDDE-B220-4B5D-9354-749EABFDC23E}" type="presOf" srcId="{87700A31-F294-485B-B102-405B6AE11EBF}" destId="{63C6AE7D-1CC6-40F9-A697-6428900D5B62}" srcOrd="0" destOrd="0" presId="urn:microsoft.com/office/officeart/2005/8/layout/vProcess5"/>
    <dgm:cxn modelId="{DB3BBB59-7A55-4694-9C0E-AA088F76C701}" type="presParOf" srcId="{C1EA814F-3A92-4716-8D2A-4AEA384BDF4D}" destId="{804EB35A-24D8-4971-A85F-EE657454718A}" srcOrd="0" destOrd="0" presId="urn:microsoft.com/office/officeart/2005/8/layout/vProcess5"/>
    <dgm:cxn modelId="{81DF5278-2D85-4621-A388-F91F26509098}" type="presParOf" srcId="{C1EA814F-3A92-4716-8D2A-4AEA384BDF4D}" destId="{4D434161-DF08-4CF2-BE2E-4B6356ACFD90}" srcOrd="1" destOrd="0" presId="urn:microsoft.com/office/officeart/2005/8/layout/vProcess5"/>
    <dgm:cxn modelId="{A1004240-6D3C-4270-9BD9-C2F362BC6C8C}" type="presParOf" srcId="{C1EA814F-3A92-4716-8D2A-4AEA384BDF4D}" destId="{7D977830-3827-4DA0-A45C-366DF15133C5}" srcOrd="2" destOrd="0" presId="urn:microsoft.com/office/officeart/2005/8/layout/vProcess5"/>
    <dgm:cxn modelId="{10E259AC-14EA-43AF-AD1D-4E1BC76B210C}" type="presParOf" srcId="{C1EA814F-3A92-4716-8D2A-4AEA384BDF4D}" destId="{10719D6A-C3F3-4130-956A-C441246479F4}" srcOrd="3" destOrd="0" presId="urn:microsoft.com/office/officeart/2005/8/layout/vProcess5"/>
    <dgm:cxn modelId="{ADEF8290-34E3-4FC0-B2FA-6CEDBD57F920}" type="presParOf" srcId="{C1EA814F-3A92-4716-8D2A-4AEA384BDF4D}" destId="{A3C74025-6C17-4505-81C4-382C7C9EA53A}" srcOrd="4" destOrd="0" presId="urn:microsoft.com/office/officeart/2005/8/layout/vProcess5"/>
    <dgm:cxn modelId="{B08FDAE1-A8E1-4D6F-B925-22FAA1E8FF74}" type="presParOf" srcId="{C1EA814F-3A92-4716-8D2A-4AEA384BDF4D}" destId="{63C6AE7D-1CC6-40F9-A697-6428900D5B62}" srcOrd="5" destOrd="0" presId="urn:microsoft.com/office/officeart/2005/8/layout/vProcess5"/>
    <dgm:cxn modelId="{C52FC6CB-C5E9-4A67-A449-F6A8CE8D3C93}" type="presParOf" srcId="{C1EA814F-3A92-4716-8D2A-4AEA384BDF4D}" destId="{FF5A0F9E-4E83-43D4-91A8-CA18A613A8A8}" srcOrd="6" destOrd="0" presId="urn:microsoft.com/office/officeart/2005/8/layout/vProcess5"/>
    <dgm:cxn modelId="{2B11EC27-CFE4-4245-8340-FC797A199CE6}" type="presParOf" srcId="{C1EA814F-3A92-4716-8D2A-4AEA384BDF4D}" destId="{C1933EE8-7585-4D3D-8586-3D600233F0DF}" srcOrd="7" destOrd="0" presId="urn:microsoft.com/office/officeart/2005/8/layout/vProcess5"/>
    <dgm:cxn modelId="{6F42A632-C7AC-4B6D-B0F3-4C231E2D9035}" type="presParOf" srcId="{C1EA814F-3A92-4716-8D2A-4AEA384BDF4D}" destId="{18EA1DC4-194F-4ACF-886A-BBEB9D3E5AC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7531A3-075E-4EF9-B42B-E3EE738D004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B928FCC-CD5D-4D96-BF3B-1AFB06DAB39F}">
      <dgm:prSet/>
      <dgm:spPr/>
      <dgm:t>
        <a:bodyPr/>
        <a:lstStyle/>
        <a:p>
          <a:r>
            <a:rPr lang="en-US" b="0" i="0"/>
            <a:t>• Limited data caused class imbalance and lower generalization.</a:t>
          </a:r>
          <a:endParaRPr lang="en-US"/>
        </a:p>
      </dgm:t>
    </dgm:pt>
    <dgm:pt modelId="{F43539E6-2980-49AC-BB22-ED452F6E060D}" type="parTrans" cxnId="{FB25AA99-8ACF-473B-8AD9-64FB8902506E}">
      <dgm:prSet/>
      <dgm:spPr/>
      <dgm:t>
        <a:bodyPr/>
        <a:lstStyle/>
        <a:p>
          <a:endParaRPr lang="en-US"/>
        </a:p>
      </dgm:t>
    </dgm:pt>
    <dgm:pt modelId="{ED5892AB-76ED-48A2-B070-F9AD04B80B08}" type="sibTrans" cxnId="{FB25AA99-8ACF-473B-8AD9-64FB8902506E}">
      <dgm:prSet/>
      <dgm:spPr/>
      <dgm:t>
        <a:bodyPr/>
        <a:lstStyle/>
        <a:p>
          <a:endParaRPr lang="en-US"/>
        </a:p>
      </dgm:t>
    </dgm:pt>
    <dgm:pt modelId="{BA23C87B-32D8-445F-9BA1-BD1EF2E8C33C}">
      <dgm:prSet/>
      <dgm:spPr/>
      <dgm:t>
        <a:bodyPr/>
        <a:lstStyle/>
        <a:p>
          <a:r>
            <a:rPr lang="en-US" b="0" i="0"/>
            <a:t>• High memory usage in Google Colab during augmentation.</a:t>
          </a:r>
          <a:endParaRPr lang="en-US"/>
        </a:p>
      </dgm:t>
    </dgm:pt>
    <dgm:pt modelId="{4458800A-7054-4BF5-BF25-B9584BEFA1FA}" type="parTrans" cxnId="{3C3CE1E2-A073-48FA-8577-DAD675443413}">
      <dgm:prSet/>
      <dgm:spPr/>
      <dgm:t>
        <a:bodyPr/>
        <a:lstStyle/>
        <a:p>
          <a:endParaRPr lang="en-US"/>
        </a:p>
      </dgm:t>
    </dgm:pt>
    <dgm:pt modelId="{A8EF60D0-2EB1-4857-8410-81473C354AF3}" type="sibTrans" cxnId="{3C3CE1E2-A073-48FA-8577-DAD675443413}">
      <dgm:prSet/>
      <dgm:spPr/>
      <dgm:t>
        <a:bodyPr/>
        <a:lstStyle/>
        <a:p>
          <a:endParaRPr lang="en-US"/>
        </a:p>
      </dgm:t>
    </dgm:pt>
    <dgm:pt modelId="{3C33561C-8716-4EF4-BEB0-BE3B9EE6E562}">
      <dgm:prSet/>
      <dgm:spPr/>
      <dgm:t>
        <a:bodyPr/>
        <a:lstStyle/>
        <a:p>
          <a:r>
            <a:rPr lang="en-US" b="0" i="0"/>
            <a:t>• Difficulty in interpreting misclassified visually similar scenes.</a:t>
          </a:r>
          <a:endParaRPr lang="en-US"/>
        </a:p>
      </dgm:t>
    </dgm:pt>
    <dgm:pt modelId="{122EF8B5-BB3F-419A-A677-A000E8C55FB7}" type="parTrans" cxnId="{9ED2E326-B18D-41BC-B573-CAF4E4E6FB87}">
      <dgm:prSet/>
      <dgm:spPr/>
      <dgm:t>
        <a:bodyPr/>
        <a:lstStyle/>
        <a:p>
          <a:endParaRPr lang="en-US"/>
        </a:p>
      </dgm:t>
    </dgm:pt>
    <dgm:pt modelId="{A95E7A72-C5A0-49B5-97BA-A52A8C6ACED3}" type="sibTrans" cxnId="{9ED2E326-B18D-41BC-B573-CAF4E4E6FB87}">
      <dgm:prSet/>
      <dgm:spPr/>
      <dgm:t>
        <a:bodyPr/>
        <a:lstStyle/>
        <a:p>
          <a:endParaRPr lang="en-US"/>
        </a:p>
      </dgm:t>
    </dgm:pt>
    <dgm:pt modelId="{1B76EB35-6904-4A4F-BE2F-EA0115AC1C85}" type="pres">
      <dgm:prSet presAssocID="{1D7531A3-075E-4EF9-B42B-E3EE738D0045}" presName="root" presStyleCnt="0">
        <dgm:presLayoutVars>
          <dgm:dir/>
          <dgm:resizeHandles val="exact"/>
        </dgm:presLayoutVars>
      </dgm:prSet>
      <dgm:spPr/>
    </dgm:pt>
    <dgm:pt modelId="{DFB98FA9-8FBC-420C-A2CD-02FD0742825B}" type="pres">
      <dgm:prSet presAssocID="{2B928FCC-CD5D-4D96-BF3B-1AFB06DAB39F}" presName="compNode" presStyleCnt="0"/>
      <dgm:spPr/>
    </dgm:pt>
    <dgm:pt modelId="{C5943AF9-110A-45FB-A584-7540429F64D2}" type="pres">
      <dgm:prSet presAssocID="{2B928FCC-CD5D-4D96-BF3B-1AFB06DAB39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F46D17BC-2466-42F0-81F5-8A86D0C9D992}" type="pres">
      <dgm:prSet presAssocID="{2B928FCC-CD5D-4D96-BF3B-1AFB06DAB39F}" presName="spaceRect" presStyleCnt="0"/>
      <dgm:spPr/>
    </dgm:pt>
    <dgm:pt modelId="{AFAA5B29-4B5E-4098-BDF3-73FA1B3C1B8C}" type="pres">
      <dgm:prSet presAssocID="{2B928FCC-CD5D-4D96-BF3B-1AFB06DAB39F}" presName="textRect" presStyleLbl="revTx" presStyleIdx="0" presStyleCnt="3">
        <dgm:presLayoutVars>
          <dgm:chMax val="1"/>
          <dgm:chPref val="1"/>
        </dgm:presLayoutVars>
      </dgm:prSet>
      <dgm:spPr/>
    </dgm:pt>
    <dgm:pt modelId="{AD7F5255-EF76-4B50-B7DA-CED6E506452B}" type="pres">
      <dgm:prSet presAssocID="{ED5892AB-76ED-48A2-B070-F9AD04B80B08}" presName="sibTrans" presStyleCnt="0"/>
      <dgm:spPr/>
    </dgm:pt>
    <dgm:pt modelId="{A320DED0-37DE-45D7-B348-0F2B9F0E8113}" type="pres">
      <dgm:prSet presAssocID="{BA23C87B-32D8-445F-9BA1-BD1EF2E8C33C}" presName="compNode" presStyleCnt="0"/>
      <dgm:spPr/>
    </dgm:pt>
    <dgm:pt modelId="{F1A1B86F-4140-4DB9-ACD9-D748C5AB63FF}" type="pres">
      <dgm:prSet presAssocID="{BA23C87B-32D8-445F-9BA1-BD1EF2E8C33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EDB4A79-6D9C-4009-9968-DF9CFE1E6449}" type="pres">
      <dgm:prSet presAssocID="{BA23C87B-32D8-445F-9BA1-BD1EF2E8C33C}" presName="spaceRect" presStyleCnt="0"/>
      <dgm:spPr/>
    </dgm:pt>
    <dgm:pt modelId="{1D55285C-820E-4084-99A7-0A64B37AE473}" type="pres">
      <dgm:prSet presAssocID="{BA23C87B-32D8-445F-9BA1-BD1EF2E8C33C}" presName="textRect" presStyleLbl="revTx" presStyleIdx="1" presStyleCnt="3">
        <dgm:presLayoutVars>
          <dgm:chMax val="1"/>
          <dgm:chPref val="1"/>
        </dgm:presLayoutVars>
      </dgm:prSet>
      <dgm:spPr/>
    </dgm:pt>
    <dgm:pt modelId="{15BAAE8B-CFF9-4698-B7EC-8B8E3ADE0B5A}" type="pres">
      <dgm:prSet presAssocID="{A8EF60D0-2EB1-4857-8410-81473C354AF3}" presName="sibTrans" presStyleCnt="0"/>
      <dgm:spPr/>
    </dgm:pt>
    <dgm:pt modelId="{C7FE3F5A-59E5-48FF-81BB-2F187EC396AD}" type="pres">
      <dgm:prSet presAssocID="{3C33561C-8716-4EF4-BEB0-BE3B9EE6E562}" presName="compNode" presStyleCnt="0"/>
      <dgm:spPr/>
    </dgm:pt>
    <dgm:pt modelId="{303B0B87-3F04-40F3-AAB2-3F70C509D0DA}" type="pres">
      <dgm:prSet presAssocID="{3C33561C-8716-4EF4-BEB0-BE3B9EE6E56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ind"/>
        </a:ext>
      </dgm:extLst>
    </dgm:pt>
    <dgm:pt modelId="{94C988E7-BD39-43C9-9FB4-59888CCDE380}" type="pres">
      <dgm:prSet presAssocID="{3C33561C-8716-4EF4-BEB0-BE3B9EE6E562}" presName="spaceRect" presStyleCnt="0"/>
      <dgm:spPr/>
    </dgm:pt>
    <dgm:pt modelId="{13D36555-1F41-4D91-AE66-B9E618769954}" type="pres">
      <dgm:prSet presAssocID="{3C33561C-8716-4EF4-BEB0-BE3B9EE6E56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ED2E326-B18D-41BC-B573-CAF4E4E6FB87}" srcId="{1D7531A3-075E-4EF9-B42B-E3EE738D0045}" destId="{3C33561C-8716-4EF4-BEB0-BE3B9EE6E562}" srcOrd="2" destOrd="0" parTransId="{122EF8B5-BB3F-419A-A677-A000E8C55FB7}" sibTransId="{A95E7A72-C5A0-49B5-97BA-A52A8C6ACED3}"/>
    <dgm:cxn modelId="{7787BC6A-5623-4795-B480-C602E491BA94}" type="presOf" srcId="{2B928FCC-CD5D-4D96-BF3B-1AFB06DAB39F}" destId="{AFAA5B29-4B5E-4098-BDF3-73FA1B3C1B8C}" srcOrd="0" destOrd="0" presId="urn:microsoft.com/office/officeart/2018/2/layout/IconLabelList"/>
    <dgm:cxn modelId="{0DDBF47C-4312-4D35-A91F-35A17AB8280D}" type="presOf" srcId="{3C33561C-8716-4EF4-BEB0-BE3B9EE6E562}" destId="{13D36555-1F41-4D91-AE66-B9E618769954}" srcOrd="0" destOrd="0" presId="urn:microsoft.com/office/officeart/2018/2/layout/IconLabelList"/>
    <dgm:cxn modelId="{678B6295-36F9-4120-A282-276B659AE66E}" type="presOf" srcId="{BA23C87B-32D8-445F-9BA1-BD1EF2E8C33C}" destId="{1D55285C-820E-4084-99A7-0A64B37AE473}" srcOrd="0" destOrd="0" presId="urn:microsoft.com/office/officeart/2018/2/layout/IconLabelList"/>
    <dgm:cxn modelId="{FB25AA99-8ACF-473B-8AD9-64FB8902506E}" srcId="{1D7531A3-075E-4EF9-B42B-E3EE738D0045}" destId="{2B928FCC-CD5D-4D96-BF3B-1AFB06DAB39F}" srcOrd="0" destOrd="0" parTransId="{F43539E6-2980-49AC-BB22-ED452F6E060D}" sibTransId="{ED5892AB-76ED-48A2-B070-F9AD04B80B08}"/>
    <dgm:cxn modelId="{CE78A9CC-2F72-4E48-A654-29371A0C3A03}" type="presOf" srcId="{1D7531A3-075E-4EF9-B42B-E3EE738D0045}" destId="{1B76EB35-6904-4A4F-BE2F-EA0115AC1C85}" srcOrd="0" destOrd="0" presId="urn:microsoft.com/office/officeart/2018/2/layout/IconLabelList"/>
    <dgm:cxn modelId="{3C3CE1E2-A073-48FA-8577-DAD675443413}" srcId="{1D7531A3-075E-4EF9-B42B-E3EE738D0045}" destId="{BA23C87B-32D8-445F-9BA1-BD1EF2E8C33C}" srcOrd="1" destOrd="0" parTransId="{4458800A-7054-4BF5-BF25-B9584BEFA1FA}" sibTransId="{A8EF60D0-2EB1-4857-8410-81473C354AF3}"/>
    <dgm:cxn modelId="{A15D7887-F6E1-4D4F-AEFA-E312E21ECA14}" type="presParOf" srcId="{1B76EB35-6904-4A4F-BE2F-EA0115AC1C85}" destId="{DFB98FA9-8FBC-420C-A2CD-02FD0742825B}" srcOrd="0" destOrd="0" presId="urn:microsoft.com/office/officeart/2018/2/layout/IconLabelList"/>
    <dgm:cxn modelId="{C8DE32C3-075B-465F-AD6C-961D3E839D00}" type="presParOf" srcId="{DFB98FA9-8FBC-420C-A2CD-02FD0742825B}" destId="{C5943AF9-110A-45FB-A584-7540429F64D2}" srcOrd="0" destOrd="0" presId="urn:microsoft.com/office/officeart/2018/2/layout/IconLabelList"/>
    <dgm:cxn modelId="{88699B9D-5765-48A2-90F9-7DFCC67E7323}" type="presParOf" srcId="{DFB98FA9-8FBC-420C-A2CD-02FD0742825B}" destId="{F46D17BC-2466-42F0-81F5-8A86D0C9D992}" srcOrd="1" destOrd="0" presId="urn:microsoft.com/office/officeart/2018/2/layout/IconLabelList"/>
    <dgm:cxn modelId="{22748A51-136A-4CB1-A80A-E110BA13066F}" type="presParOf" srcId="{DFB98FA9-8FBC-420C-A2CD-02FD0742825B}" destId="{AFAA5B29-4B5E-4098-BDF3-73FA1B3C1B8C}" srcOrd="2" destOrd="0" presId="urn:microsoft.com/office/officeart/2018/2/layout/IconLabelList"/>
    <dgm:cxn modelId="{BECECCF1-45A3-49A4-AEB8-F7DC6AEEF8DE}" type="presParOf" srcId="{1B76EB35-6904-4A4F-BE2F-EA0115AC1C85}" destId="{AD7F5255-EF76-4B50-B7DA-CED6E506452B}" srcOrd="1" destOrd="0" presId="urn:microsoft.com/office/officeart/2018/2/layout/IconLabelList"/>
    <dgm:cxn modelId="{C9E05F8C-A8B8-4AA2-B503-9FA07273E10F}" type="presParOf" srcId="{1B76EB35-6904-4A4F-BE2F-EA0115AC1C85}" destId="{A320DED0-37DE-45D7-B348-0F2B9F0E8113}" srcOrd="2" destOrd="0" presId="urn:microsoft.com/office/officeart/2018/2/layout/IconLabelList"/>
    <dgm:cxn modelId="{1C9751A6-C1A1-46CC-84FD-0ED7D138C2CC}" type="presParOf" srcId="{A320DED0-37DE-45D7-B348-0F2B9F0E8113}" destId="{F1A1B86F-4140-4DB9-ACD9-D748C5AB63FF}" srcOrd="0" destOrd="0" presId="urn:microsoft.com/office/officeart/2018/2/layout/IconLabelList"/>
    <dgm:cxn modelId="{A4DA2923-57E4-44FA-9228-B5713A8A7706}" type="presParOf" srcId="{A320DED0-37DE-45D7-B348-0F2B9F0E8113}" destId="{3EDB4A79-6D9C-4009-9968-DF9CFE1E6449}" srcOrd="1" destOrd="0" presId="urn:microsoft.com/office/officeart/2018/2/layout/IconLabelList"/>
    <dgm:cxn modelId="{6FA263A3-CA32-4455-A91E-2C0CE46DC274}" type="presParOf" srcId="{A320DED0-37DE-45D7-B348-0F2B9F0E8113}" destId="{1D55285C-820E-4084-99A7-0A64B37AE473}" srcOrd="2" destOrd="0" presId="urn:microsoft.com/office/officeart/2018/2/layout/IconLabelList"/>
    <dgm:cxn modelId="{9E3B911C-CDB5-43D7-B8EE-DBA9935C67AB}" type="presParOf" srcId="{1B76EB35-6904-4A4F-BE2F-EA0115AC1C85}" destId="{15BAAE8B-CFF9-4698-B7EC-8B8E3ADE0B5A}" srcOrd="3" destOrd="0" presId="urn:microsoft.com/office/officeart/2018/2/layout/IconLabelList"/>
    <dgm:cxn modelId="{68D0C478-2350-49F4-B41D-8CDC86147F09}" type="presParOf" srcId="{1B76EB35-6904-4A4F-BE2F-EA0115AC1C85}" destId="{C7FE3F5A-59E5-48FF-81BB-2F187EC396AD}" srcOrd="4" destOrd="0" presId="urn:microsoft.com/office/officeart/2018/2/layout/IconLabelList"/>
    <dgm:cxn modelId="{FCED4A3B-38C2-4115-895A-BA3E12F4494F}" type="presParOf" srcId="{C7FE3F5A-59E5-48FF-81BB-2F187EC396AD}" destId="{303B0B87-3F04-40F3-AAB2-3F70C509D0DA}" srcOrd="0" destOrd="0" presId="urn:microsoft.com/office/officeart/2018/2/layout/IconLabelList"/>
    <dgm:cxn modelId="{CA242439-CBD7-403B-99E6-C44591210F3E}" type="presParOf" srcId="{C7FE3F5A-59E5-48FF-81BB-2F187EC396AD}" destId="{94C988E7-BD39-43C9-9FB4-59888CCDE380}" srcOrd="1" destOrd="0" presId="urn:microsoft.com/office/officeart/2018/2/layout/IconLabelList"/>
    <dgm:cxn modelId="{0228D069-3CA4-4B21-94D4-02BE05D176F9}" type="presParOf" srcId="{C7FE3F5A-59E5-48FF-81BB-2F187EC396AD}" destId="{13D36555-1F41-4D91-AE66-B9E61876995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7C6C1A5-9FD8-4F6E-A80A-DC27704854B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1299461-98C5-4468-A1AD-4F3688A87078}">
      <dgm:prSet/>
      <dgm:spPr/>
      <dgm:t>
        <a:bodyPr/>
        <a:lstStyle/>
        <a:p>
          <a:pPr>
            <a:defRPr cap="all"/>
          </a:pPr>
          <a:r>
            <a:rPr lang="en-US" b="0" i="0"/>
            <a:t>• Importance of data quality over quantity.</a:t>
          </a:r>
          <a:endParaRPr lang="en-US"/>
        </a:p>
      </dgm:t>
    </dgm:pt>
    <dgm:pt modelId="{3F725ACD-2DCF-4467-A473-8DFE18D2C6B5}" type="parTrans" cxnId="{2D171DDF-4394-4A0B-94AB-E8303DF89E01}">
      <dgm:prSet/>
      <dgm:spPr/>
      <dgm:t>
        <a:bodyPr/>
        <a:lstStyle/>
        <a:p>
          <a:endParaRPr lang="en-US"/>
        </a:p>
      </dgm:t>
    </dgm:pt>
    <dgm:pt modelId="{490D5D8A-DD6E-473D-A285-E9BBA84EC7EC}" type="sibTrans" cxnId="{2D171DDF-4394-4A0B-94AB-E8303DF89E01}">
      <dgm:prSet/>
      <dgm:spPr/>
      <dgm:t>
        <a:bodyPr/>
        <a:lstStyle/>
        <a:p>
          <a:endParaRPr lang="en-US"/>
        </a:p>
      </dgm:t>
    </dgm:pt>
    <dgm:pt modelId="{DFA464F3-25A1-43E6-AC2A-FD8791CFDBD8}">
      <dgm:prSet/>
      <dgm:spPr/>
      <dgm:t>
        <a:bodyPr/>
        <a:lstStyle/>
        <a:p>
          <a:pPr>
            <a:defRPr cap="all"/>
          </a:pPr>
          <a:r>
            <a:rPr lang="en-US" b="0" i="0"/>
            <a:t>• Visual interpretability (Grad-CAM) enhances trust in AI.</a:t>
          </a:r>
          <a:endParaRPr lang="en-US"/>
        </a:p>
      </dgm:t>
    </dgm:pt>
    <dgm:pt modelId="{66AF9D27-4C6F-4682-8C34-4F41F9B43531}" type="parTrans" cxnId="{1AB64B70-F833-4875-AFC3-A91C7D822C9F}">
      <dgm:prSet/>
      <dgm:spPr/>
      <dgm:t>
        <a:bodyPr/>
        <a:lstStyle/>
        <a:p>
          <a:endParaRPr lang="en-US"/>
        </a:p>
      </dgm:t>
    </dgm:pt>
    <dgm:pt modelId="{C6E5C475-5B2A-406E-BE23-F47C93957245}" type="sibTrans" cxnId="{1AB64B70-F833-4875-AFC3-A91C7D822C9F}">
      <dgm:prSet/>
      <dgm:spPr/>
      <dgm:t>
        <a:bodyPr/>
        <a:lstStyle/>
        <a:p>
          <a:endParaRPr lang="en-US"/>
        </a:p>
      </dgm:t>
    </dgm:pt>
    <dgm:pt modelId="{B067B443-AE32-4CDC-BC56-158A5CBA4DFC}">
      <dgm:prSet/>
      <dgm:spPr/>
      <dgm:t>
        <a:bodyPr/>
        <a:lstStyle/>
        <a:p>
          <a:pPr>
            <a:defRPr cap="all"/>
          </a:pPr>
          <a:r>
            <a:rPr lang="en-US" b="0" i="0"/>
            <a:t>• Continuous tuning and analysis drive performance improvements.</a:t>
          </a:r>
          <a:endParaRPr lang="en-US"/>
        </a:p>
      </dgm:t>
    </dgm:pt>
    <dgm:pt modelId="{572B39E0-2A0A-41C1-9F1D-127BCC777CC4}" type="parTrans" cxnId="{656345BF-979E-40BF-8AD2-24FF2F4E19B8}">
      <dgm:prSet/>
      <dgm:spPr/>
      <dgm:t>
        <a:bodyPr/>
        <a:lstStyle/>
        <a:p>
          <a:endParaRPr lang="en-US"/>
        </a:p>
      </dgm:t>
    </dgm:pt>
    <dgm:pt modelId="{C22FBBEC-0D2E-4678-9F49-1A00D8911FD3}" type="sibTrans" cxnId="{656345BF-979E-40BF-8AD2-24FF2F4E19B8}">
      <dgm:prSet/>
      <dgm:spPr/>
      <dgm:t>
        <a:bodyPr/>
        <a:lstStyle/>
        <a:p>
          <a:endParaRPr lang="en-US"/>
        </a:p>
      </dgm:t>
    </dgm:pt>
    <dgm:pt modelId="{CA8F71E9-0E27-430A-A2D8-041B07E54EDB}" type="pres">
      <dgm:prSet presAssocID="{D7C6C1A5-9FD8-4F6E-A80A-DC27704854B0}" presName="root" presStyleCnt="0">
        <dgm:presLayoutVars>
          <dgm:dir/>
          <dgm:resizeHandles val="exact"/>
        </dgm:presLayoutVars>
      </dgm:prSet>
      <dgm:spPr/>
    </dgm:pt>
    <dgm:pt modelId="{AE16A56F-6727-4518-872D-2FD40A901B0C}" type="pres">
      <dgm:prSet presAssocID="{31299461-98C5-4468-A1AD-4F3688A87078}" presName="compNode" presStyleCnt="0"/>
      <dgm:spPr/>
    </dgm:pt>
    <dgm:pt modelId="{2B9E7C10-4539-47FE-9F64-DD09A8BBC7B5}" type="pres">
      <dgm:prSet presAssocID="{31299461-98C5-4468-A1AD-4F3688A87078}" presName="iconBgRect" presStyleLbl="bgShp" presStyleIdx="0" presStyleCnt="3"/>
      <dgm:spPr/>
    </dgm:pt>
    <dgm:pt modelId="{CC223231-B2A6-4CF2-91ED-C3E135A34437}" type="pres">
      <dgm:prSet presAssocID="{31299461-98C5-4468-A1AD-4F3688A8707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A63BAD5-2AA7-4221-8D03-F62B818A2B24}" type="pres">
      <dgm:prSet presAssocID="{31299461-98C5-4468-A1AD-4F3688A87078}" presName="spaceRect" presStyleCnt="0"/>
      <dgm:spPr/>
    </dgm:pt>
    <dgm:pt modelId="{E45A08D9-D2A0-457B-97B5-BA5BE278574F}" type="pres">
      <dgm:prSet presAssocID="{31299461-98C5-4468-A1AD-4F3688A87078}" presName="textRect" presStyleLbl="revTx" presStyleIdx="0" presStyleCnt="3">
        <dgm:presLayoutVars>
          <dgm:chMax val="1"/>
          <dgm:chPref val="1"/>
        </dgm:presLayoutVars>
      </dgm:prSet>
      <dgm:spPr/>
    </dgm:pt>
    <dgm:pt modelId="{9E39AE66-C169-45AF-9A7D-5DB363982E32}" type="pres">
      <dgm:prSet presAssocID="{490D5D8A-DD6E-473D-A285-E9BBA84EC7EC}" presName="sibTrans" presStyleCnt="0"/>
      <dgm:spPr/>
    </dgm:pt>
    <dgm:pt modelId="{0D133AE9-A232-4E00-A08B-7FD3D9A1504C}" type="pres">
      <dgm:prSet presAssocID="{DFA464F3-25A1-43E6-AC2A-FD8791CFDBD8}" presName="compNode" presStyleCnt="0"/>
      <dgm:spPr/>
    </dgm:pt>
    <dgm:pt modelId="{411D8768-B41F-4FFE-8BF6-C864DA788358}" type="pres">
      <dgm:prSet presAssocID="{DFA464F3-25A1-43E6-AC2A-FD8791CFDBD8}" presName="iconBgRect" presStyleLbl="bgShp" presStyleIdx="1" presStyleCnt="3"/>
      <dgm:spPr/>
    </dgm:pt>
    <dgm:pt modelId="{D02504D6-8998-48D0-A613-5EB6FF72191E}" type="pres">
      <dgm:prSet presAssocID="{DFA464F3-25A1-43E6-AC2A-FD8791CFDBD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849892B9-59BB-4725-AD7D-1AD5EE6F906A}" type="pres">
      <dgm:prSet presAssocID="{DFA464F3-25A1-43E6-AC2A-FD8791CFDBD8}" presName="spaceRect" presStyleCnt="0"/>
      <dgm:spPr/>
    </dgm:pt>
    <dgm:pt modelId="{11D23651-7F71-49C5-ADCA-263D4098BFBD}" type="pres">
      <dgm:prSet presAssocID="{DFA464F3-25A1-43E6-AC2A-FD8791CFDBD8}" presName="textRect" presStyleLbl="revTx" presStyleIdx="1" presStyleCnt="3">
        <dgm:presLayoutVars>
          <dgm:chMax val="1"/>
          <dgm:chPref val="1"/>
        </dgm:presLayoutVars>
      </dgm:prSet>
      <dgm:spPr/>
    </dgm:pt>
    <dgm:pt modelId="{575AEC51-E49E-49BE-99F9-53083B603B5C}" type="pres">
      <dgm:prSet presAssocID="{C6E5C475-5B2A-406E-BE23-F47C93957245}" presName="sibTrans" presStyleCnt="0"/>
      <dgm:spPr/>
    </dgm:pt>
    <dgm:pt modelId="{F0B821C8-9CA2-45CD-A6BA-FAE1A9A15B9F}" type="pres">
      <dgm:prSet presAssocID="{B067B443-AE32-4CDC-BC56-158A5CBA4DFC}" presName="compNode" presStyleCnt="0"/>
      <dgm:spPr/>
    </dgm:pt>
    <dgm:pt modelId="{51C8AF2F-D2AF-445D-B1B7-1E92DDD8304D}" type="pres">
      <dgm:prSet presAssocID="{B067B443-AE32-4CDC-BC56-158A5CBA4DFC}" presName="iconBgRect" presStyleLbl="bgShp" presStyleIdx="2" presStyleCnt="3"/>
      <dgm:spPr/>
    </dgm:pt>
    <dgm:pt modelId="{A9A5E049-C1FD-4B30-9F97-ECBC48911A48}" type="pres">
      <dgm:prSet presAssocID="{B067B443-AE32-4CDC-BC56-158A5CBA4DF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85E0872-3BF0-4A05-B87F-18B73C443410}" type="pres">
      <dgm:prSet presAssocID="{B067B443-AE32-4CDC-BC56-158A5CBA4DFC}" presName="spaceRect" presStyleCnt="0"/>
      <dgm:spPr/>
    </dgm:pt>
    <dgm:pt modelId="{9F38210E-D481-42FF-B953-11E7716633FF}" type="pres">
      <dgm:prSet presAssocID="{B067B443-AE32-4CDC-BC56-158A5CBA4DF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44A5211-3391-44A3-ABDF-ED43A94CBE94}" type="presOf" srcId="{31299461-98C5-4468-A1AD-4F3688A87078}" destId="{E45A08D9-D2A0-457B-97B5-BA5BE278574F}" srcOrd="0" destOrd="0" presId="urn:microsoft.com/office/officeart/2018/5/layout/IconCircleLabelList"/>
    <dgm:cxn modelId="{1AB64B70-F833-4875-AFC3-A91C7D822C9F}" srcId="{D7C6C1A5-9FD8-4F6E-A80A-DC27704854B0}" destId="{DFA464F3-25A1-43E6-AC2A-FD8791CFDBD8}" srcOrd="1" destOrd="0" parTransId="{66AF9D27-4C6F-4682-8C34-4F41F9B43531}" sibTransId="{C6E5C475-5B2A-406E-BE23-F47C93957245}"/>
    <dgm:cxn modelId="{B975F9B0-6512-448D-BD12-BBACB7603534}" type="presOf" srcId="{B067B443-AE32-4CDC-BC56-158A5CBA4DFC}" destId="{9F38210E-D481-42FF-B953-11E7716633FF}" srcOrd="0" destOrd="0" presId="urn:microsoft.com/office/officeart/2018/5/layout/IconCircleLabelList"/>
    <dgm:cxn modelId="{656345BF-979E-40BF-8AD2-24FF2F4E19B8}" srcId="{D7C6C1A5-9FD8-4F6E-A80A-DC27704854B0}" destId="{B067B443-AE32-4CDC-BC56-158A5CBA4DFC}" srcOrd="2" destOrd="0" parTransId="{572B39E0-2A0A-41C1-9F1D-127BCC777CC4}" sibTransId="{C22FBBEC-0D2E-4678-9F49-1A00D8911FD3}"/>
    <dgm:cxn modelId="{519E08C3-3F42-4C17-AAEA-048CF00D72C2}" type="presOf" srcId="{DFA464F3-25A1-43E6-AC2A-FD8791CFDBD8}" destId="{11D23651-7F71-49C5-ADCA-263D4098BFBD}" srcOrd="0" destOrd="0" presId="urn:microsoft.com/office/officeart/2018/5/layout/IconCircleLabelList"/>
    <dgm:cxn modelId="{98A351C9-4BC4-446B-B430-988B060877F9}" type="presOf" srcId="{D7C6C1A5-9FD8-4F6E-A80A-DC27704854B0}" destId="{CA8F71E9-0E27-430A-A2D8-041B07E54EDB}" srcOrd="0" destOrd="0" presId="urn:microsoft.com/office/officeart/2018/5/layout/IconCircleLabelList"/>
    <dgm:cxn modelId="{2D171DDF-4394-4A0B-94AB-E8303DF89E01}" srcId="{D7C6C1A5-9FD8-4F6E-A80A-DC27704854B0}" destId="{31299461-98C5-4468-A1AD-4F3688A87078}" srcOrd="0" destOrd="0" parTransId="{3F725ACD-2DCF-4467-A473-8DFE18D2C6B5}" sibTransId="{490D5D8A-DD6E-473D-A285-E9BBA84EC7EC}"/>
    <dgm:cxn modelId="{FFC65D9A-3CB6-4220-A556-2B2F8196D540}" type="presParOf" srcId="{CA8F71E9-0E27-430A-A2D8-041B07E54EDB}" destId="{AE16A56F-6727-4518-872D-2FD40A901B0C}" srcOrd="0" destOrd="0" presId="urn:microsoft.com/office/officeart/2018/5/layout/IconCircleLabelList"/>
    <dgm:cxn modelId="{6D44D1CE-47E9-43B0-9683-68C13DE293E7}" type="presParOf" srcId="{AE16A56F-6727-4518-872D-2FD40A901B0C}" destId="{2B9E7C10-4539-47FE-9F64-DD09A8BBC7B5}" srcOrd="0" destOrd="0" presId="urn:microsoft.com/office/officeart/2018/5/layout/IconCircleLabelList"/>
    <dgm:cxn modelId="{0A0226DC-34FC-4DFE-898E-7BD56B991ED0}" type="presParOf" srcId="{AE16A56F-6727-4518-872D-2FD40A901B0C}" destId="{CC223231-B2A6-4CF2-91ED-C3E135A34437}" srcOrd="1" destOrd="0" presId="urn:microsoft.com/office/officeart/2018/5/layout/IconCircleLabelList"/>
    <dgm:cxn modelId="{33AE9CFD-3B28-4A35-A756-4939D831AEB8}" type="presParOf" srcId="{AE16A56F-6727-4518-872D-2FD40A901B0C}" destId="{1A63BAD5-2AA7-4221-8D03-F62B818A2B24}" srcOrd="2" destOrd="0" presId="urn:microsoft.com/office/officeart/2018/5/layout/IconCircleLabelList"/>
    <dgm:cxn modelId="{F0EAB19C-CCD8-4513-A2C6-EA7721CB0488}" type="presParOf" srcId="{AE16A56F-6727-4518-872D-2FD40A901B0C}" destId="{E45A08D9-D2A0-457B-97B5-BA5BE278574F}" srcOrd="3" destOrd="0" presId="urn:microsoft.com/office/officeart/2018/5/layout/IconCircleLabelList"/>
    <dgm:cxn modelId="{DFB7EC8B-BF25-4B16-A9A3-6EAFDDB9AB8E}" type="presParOf" srcId="{CA8F71E9-0E27-430A-A2D8-041B07E54EDB}" destId="{9E39AE66-C169-45AF-9A7D-5DB363982E32}" srcOrd="1" destOrd="0" presId="urn:microsoft.com/office/officeart/2018/5/layout/IconCircleLabelList"/>
    <dgm:cxn modelId="{B3BBF7C2-EC07-4763-BD5A-37ADF6F79127}" type="presParOf" srcId="{CA8F71E9-0E27-430A-A2D8-041B07E54EDB}" destId="{0D133AE9-A232-4E00-A08B-7FD3D9A1504C}" srcOrd="2" destOrd="0" presId="urn:microsoft.com/office/officeart/2018/5/layout/IconCircleLabelList"/>
    <dgm:cxn modelId="{A2AFACF4-B7F7-4409-861A-F1BBBD840725}" type="presParOf" srcId="{0D133AE9-A232-4E00-A08B-7FD3D9A1504C}" destId="{411D8768-B41F-4FFE-8BF6-C864DA788358}" srcOrd="0" destOrd="0" presId="urn:microsoft.com/office/officeart/2018/5/layout/IconCircleLabelList"/>
    <dgm:cxn modelId="{00A29471-0742-42BE-8ABD-DFA979AF1CE3}" type="presParOf" srcId="{0D133AE9-A232-4E00-A08B-7FD3D9A1504C}" destId="{D02504D6-8998-48D0-A613-5EB6FF72191E}" srcOrd="1" destOrd="0" presId="urn:microsoft.com/office/officeart/2018/5/layout/IconCircleLabelList"/>
    <dgm:cxn modelId="{EE314AA1-1DCD-491B-9D6A-1EAD367E6BAA}" type="presParOf" srcId="{0D133AE9-A232-4E00-A08B-7FD3D9A1504C}" destId="{849892B9-59BB-4725-AD7D-1AD5EE6F906A}" srcOrd="2" destOrd="0" presId="urn:microsoft.com/office/officeart/2018/5/layout/IconCircleLabelList"/>
    <dgm:cxn modelId="{7D3FCC05-8160-417A-BA17-C2B14DFAF21D}" type="presParOf" srcId="{0D133AE9-A232-4E00-A08B-7FD3D9A1504C}" destId="{11D23651-7F71-49C5-ADCA-263D4098BFBD}" srcOrd="3" destOrd="0" presId="urn:microsoft.com/office/officeart/2018/5/layout/IconCircleLabelList"/>
    <dgm:cxn modelId="{57A13EBE-DB38-45A1-A5A8-B758D363BCAB}" type="presParOf" srcId="{CA8F71E9-0E27-430A-A2D8-041B07E54EDB}" destId="{575AEC51-E49E-49BE-99F9-53083B603B5C}" srcOrd="3" destOrd="0" presId="urn:microsoft.com/office/officeart/2018/5/layout/IconCircleLabelList"/>
    <dgm:cxn modelId="{F5BFC75D-C4CD-4FC0-839D-B73C2E9AA958}" type="presParOf" srcId="{CA8F71E9-0E27-430A-A2D8-041B07E54EDB}" destId="{F0B821C8-9CA2-45CD-A6BA-FAE1A9A15B9F}" srcOrd="4" destOrd="0" presId="urn:microsoft.com/office/officeart/2018/5/layout/IconCircleLabelList"/>
    <dgm:cxn modelId="{EEE16ED2-75AD-4E57-9CEA-3DBDC24E19E3}" type="presParOf" srcId="{F0B821C8-9CA2-45CD-A6BA-FAE1A9A15B9F}" destId="{51C8AF2F-D2AF-445D-B1B7-1E92DDD8304D}" srcOrd="0" destOrd="0" presId="urn:microsoft.com/office/officeart/2018/5/layout/IconCircleLabelList"/>
    <dgm:cxn modelId="{62382098-1B22-49B3-BDEA-EDED87E90D1A}" type="presParOf" srcId="{F0B821C8-9CA2-45CD-A6BA-FAE1A9A15B9F}" destId="{A9A5E049-C1FD-4B30-9F97-ECBC48911A48}" srcOrd="1" destOrd="0" presId="urn:microsoft.com/office/officeart/2018/5/layout/IconCircleLabelList"/>
    <dgm:cxn modelId="{E6E124C9-CBE3-444D-B6C0-C69E7BE0B5E5}" type="presParOf" srcId="{F0B821C8-9CA2-45CD-A6BA-FAE1A9A15B9F}" destId="{085E0872-3BF0-4A05-B87F-18B73C443410}" srcOrd="2" destOrd="0" presId="urn:microsoft.com/office/officeart/2018/5/layout/IconCircleLabelList"/>
    <dgm:cxn modelId="{AD3D43E0-6C89-4159-B82D-E16BF90E53D5}" type="presParOf" srcId="{F0B821C8-9CA2-45CD-A6BA-FAE1A9A15B9F}" destId="{9F38210E-D481-42FF-B953-11E7716633F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C9B81E7-A7E8-4753-A20C-A103653D0D4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90E2A13-C0B3-44A1-AA73-FA7168079EEC}">
      <dgm:prSet/>
      <dgm:spPr/>
      <dgm:t>
        <a:bodyPr/>
        <a:lstStyle/>
        <a:p>
          <a:pPr>
            <a:defRPr cap="all"/>
          </a:pPr>
          <a:r>
            <a:rPr lang="en-US" b="0" i="0"/>
            <a:t>• Use larger or full Places365 training set.</a:t>
          </a:r>
          <a:endParaRPr lang="en-US"/>
        </a:p>
      </dgm:t>
    </dgm:pt>
    <dgm:pt modelId="{5F76A30D-6CCD-45CD-A6AC-86A80B666C28}" type="parTrans" cxnId="{02E67EA7-D91E-4580-B2CC-9D048F6522D6}">
      <dgm:prSet/>
      <dgm:spPr/>
      <dgm:t>
        <a:bodyPr/>
        <a:lstStyle/>
        <a:p>
          <a:endParaRPr lang="en-US"/>
        </a:p>
      </dgm:t>
    </dgm:pt>
    <dgm:pt modelId="{BBCA0477-FAB8-4263-BAFD-ACF7F58CEF8F}" type="sibTrans" cxnId="{02E67EA7-D91E-4580-B2CC-9D048F6522D6}">
      <dgm:prSet/>
      <dgm:spPr/>
      <dgm:t>
        <a:bodyPr/>
        <a:lstStyle/>
        <a:p>
          <a:endParaRPr lang="en-US"/>
        </a:p>
      </dgm:t>
    </dgm:pt>
    <dgm:pt modelId="{16F2ADE8-D55E-4B23-90A8-994DDCAF8BEC}">
      <dgm:prSet/>
      <dgm:spPr/>
      <dgm:t>
        <a:bodyPr/>
        <a:lstStyle/>
        <a:p>
          <a:pPr>
            <a:defRPr cap="all"/>
          </a:pPr>
          <a:r>
            <a:rPr lang="en-US" b="0" i="0"/>
            <a:t>• Test with Vision Transformers or EfficientNet.</a:t>
          </a:r>
          <a:endParaRPr lang="en-US"/>
        </a:p>
      </dgm:t>
    </dgm:pt>
    <dgm:pt modelId="{961DC986-066B-48B5-B09D-28C2E0DCD373}" type="parTrans" cxnId="{3F2C6EAB-22A6-4541-B235-72F8C201D8E3}">
      <dgm:prSet/>
      <dgm:spPr/>
      <dgm:t>
        <a:bodyPr/>
        <a:lstStyle/>
        <a:p>
          <a:endParaRPr lang="en-US"/>
        </a:p>
      </dgm:t>
    </dgm:pt>
    <dgm:pt modelId="{9351ACF5-DB77-4ECC-B0C2-0E4F8A105E7A}" type="sibTrans" cxnId="{3F2C6EAB-22A6-4541-B235-72F8C201D8E3}">
      <dgm:prSet/>
      <dgm:spPr/>
      <dgm:t>
        <a:bodyPr/>
        <a:lstStyle/>
        <a:p>
          <a:endParaRPr lang="en-US"/>
        </a:p>
      </dgm:t>
    </dgm:pt>
    <dgm:pt modelId="{5D7B728A-0576-4F5F-9527-0A0E7F1D293C}">
      <dgm:prSet/>
      <dgm:spPr/>
      <dgm:t>
        <a:bodyPr/>
        <a:lstStyle/>
        <a:p>
          <a:pPr>
            <a:defRPr cap="all"/>
          </a:pPr>
          <a:r>
            <a:rPr lang="en-US" b="0" i="0"/>
            <a:t>• Integrate SHAP/LIME for more transparency.</a:t>
          </a:r>
          <a:endParaRPr lang="en-US"/>
        </a:p>
      </dgm:t>
    </dgm:pt>
    <dgm:pt modelId="{798F1226-484E-498A-BBAE-AD5F069E5A54}" type="parTrans" cxnId="{B30DEE36-3046-4960-9838-C7D5BCF1BA24}">
      <dgm:prSet/>
      <dgm:spPr/>
      <dgm:t>
        <a:bodyPr/>
        <a:lstStyle/>
        <a:p>
          <a:endParaRPr lang="en-US"/>
        </a:p>
      </dgm:t>
    </dgm:pt>
    <dgm:pt modelId="{C7D19FA6-97C4-4A6F-B823-566499F9CB5F}" type="sibTrans" cxnId="{B30DEE36-3046-4960-9838-C7D5BCF1BA24}">
      <dgm:prSet/>
      <dgm:spPr/>
      <dgm:t>
        <a:bodyPr/>
        <a:lstStyle/>
        <a:p>
          <a:endParaRPr lang="en-US"/>
        </a:p>
      </dgm:t>
    </dgm:pt>
    <dgm:pt modelId="{577FD688-9919-4BF8-8779-60BDC05A3A9A}">
      <dgm:prSet/>
      <dgm:spPr/>
      <dgm:t>
        <a:bodyPr/>
        <a:lstStyle/>
        <a:p>
          <a:pPr>
            <a:defRPr cap="all"/>
          </a:pPr>
          <a:r>
            <a:rPr lang="en-US" b="0" i="0"/>
            <a:t>• Apply Optuna for automated hyperparameter optimization.</a:t>
          </a:r>
          <a:endParaRPr lang="en-US"/>
        </a:p>
      </dgm:t>
    </dgm:pt>
    <dgm:pt modelId="{2B136FEE-D6A2-4920-AE7B-524E76413082}" type="parTrans" cxnId="{3397F470-1A74-4AD0-A96D-3935862FD972}">
      <dgm:prSet/>
      <dgm:spPr/>
      <dgm:t>
        <a:bodyPr/>
        <a:lstStyle/>
        <a:p>
          <a:endParaRPr lang="en-US"/>
        </a:p>
      </dgm:t>
    </dgm:pt>
    <dgm:pt modelId="{B3B1C92A-A833-4286-BB74-DF8C23DEAEB0}" type="sibTrans" cxnId="{3397F470-1A74-4AD0-A96D-3935862FD972}">
      <dgm:prSet/>
      <dgm:spPr/>
      <dgm:t>
        <a:bodyPr/>
        <a:lstStyle/>
        <a:p>
          <a:endParaRPr lang="en-US"/>
        </a:p>
      </dgm:t>
    </dgm:pt>
    <dgm:pt modelId="{B413D35B-1311-4D64-85FC-52B9B76341DB}" type="pres">
      <dgm:prSet presAssocID="{9C9B81E7-A7E8-4753-A20C-A103653D0D41}" presName="root" presStyleCnt="0">
        <dgm:presLayoutVars>
          <dgm:dir/>
          <dgm:resizeHandles val="exact"/>
        </dgm:presLayoutVars>
      </dgm:prSet>
      <dgm:spPr/>
    </dgm:pt>
    <dgm:pt modelId="{5B565E9E-D442-457B-88FF-D9902DF3D748}" type="pres">
      <dgm:prSet presAssocID="{690E2A13-C0B3-44A1-AA73-FA7168079EEC}" presName="compNode" presStyleCnt="0"/>
      <dgm:spPr/>
    </dgm:pt>
    <dgm:pt modelId="{2E897251-A6D9-4417-9338-5D33A0716DA2}" type="pres">
      <dgm:prSet presAssocID="{690E2A13-C0B3-44A1-AA73-FA7168079EEC}" presName="iconBgRect" presStyleLbl="bgShp" presStyleIdx="0" presStyleCnt="4"/>
      <dgm:spPr/>
    </dgm:pt>
    <dgm:pt modelId="{D5E5432B-1F81-41C8-BB56-D400BE533ADE}" type="pres">
      <dgm:prSet presAssocID="{690E2A13-C0B3-44A1-AA73-FA7168079EE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efighter"/>
        </a:ext>
      </dgm:extLst>
    </dgm:pt>
    <dgm:pt modelId="{34D298F9-11D5-4454-AF17-8B2A7A549930}" type="pres">
      <dgm:prSet presAssocID="{690E2A13-C0B3-44A1-AA73-FA7168079EEC}" presName="spaceRect" presStyleCnt="0"/>
      <dgm:spPr/>
    </dgm:pt>
    <dgm:pt modelId="{114D207E-9221-4E77-BD80-DE15CBAFB5B7}" type="pres">
      <dgm:prSet presAssocID="{690E2A13-C0B3-44A1-AA73-FA7168079EEC}" presName="textRect" presStyleLbl="revTx" presStyleIdx="0" presStyleCnt="4">
        <dgm:presLayoutVars>
          <dgm:chMax val="1"/>
          <dgm:chPref val="1"/>
        </dgm:presLayoutVars>
      </dgm:prSet>
      <dgm:spPr/>
    </dgm:pt>
    <dgm:pt modelId="{3A60405A-A1F4-4C17-97E3-D909C8F28028}" type="pres">
      <dgm:prSet presAssocID="{BBCA0477-FAB8-4263-BAFD-ACF7F58CEF8F}" presName="sibTrans" presStyleCnt="0"/>
      <dgm:spPr/>
    </dgm:pt>
    <dgm:pt modelId="{AAC7DAEE-534A-4B2B-88E2-923D58FBE468}" type="pres">
      <dgm:prSet presAssocID="{16F2ADE8-D55E-4B23-90A8-994DDCAF8BEC}" presName="compNode" presStyleCnt="0"/>
      <dgm:spPr/>
    </dgm:pt>
    <dgm:pt modelId="{74A5BB34-66A1-448C-A46E-EEF1A64AC519}" type="pres">
      <dgm:prSet presAssocID="{16F2ADE8-D55E-4B23-90A8-994DDCAF8BEC}" presName="iconBgRect" presStyleLbl="bgShp" presStyleIdx="1" presStyleCnt="4"/>
      <dgm:spPr/>
    </dgm:pt>
    <dgm:pt modelId="{2A1B13BD-C546-4868-ACB1-60F77D6729E6}" type="pres">
      <dgm:prSet presAssocID="{16F2ADE8-D55E-4B23-90A8-994DDCAF8BE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46DAA2AF-5DC2-4CD0-8E7C-5B5DE256BB47}" type="pres">
      <dgm:prSet presAssocID="{16F2ADE8-D55E-4B23-90A8-994DDCAF8BEC}" presName="spaceRect" presStyleCnt="0"/>
      <dgm:spPr/>
    </dgm:pt>
    <dgm:pt modelId="{908BCDE2-6052-4F92-A92B-AC0DFD397707}" type="pres">
      <dgm:prSet presAssocID="{16F2ADE8-D55E-4B23-90A8-994DDCAF8BEC}" presName="textRect" presStyleLbl="revTx" presStyleIdx="1" presStyleCnt="4">
        <dgm:presLayoutVars>
          <dgm:chMax val="1"/>
          <dgm:chPref val="1"/>
        </dgm:presLayoutVars>
      </dgm:prSet>
      <dgm:spPr/>
    </dgm:pt>
    <dgm:pt modelId="{5DF7F042-8E92-49CB-84F2-D2A60410A0E1}" type="pres">
      <dgm:prSet presAssocID="{9351ACF5-DB77-4ECC-B0C2-0E4F8A105E7A}" presName="sibTrans" presStyleCnt="0"/>
      <dgm:spPr/>
    </dgm:pt>
    <dgm:pt modelId="{53DC86A8-7052-4972-AD04-225A17510B8F}" type="pres">
      <dgm:prSet presAssocID="{5D7B728A-0576-4F5F-9527-0A0E7F1D293C}" presName="compNode" presStyleCnt="0"/>
      <dgm:spPr/>
    </dgm:pt>
    <dgm:pt modelId="{7DA5E7ED-EB6F-426C-9D79-EA0DF32B6C34}" type="pres">
      <dgm:prSet presAssocID="{5D7B728A-0576-4F5F-9527-0A0E7F1D293C}" presName="iconBgRect" presStyleLbl="bgShp" presStyleIdx="2" presStyleCnt="4"/>
      <dgm:spPr/>
    </dgm:pt>
    <dgm:pt modelId="{6F7AB088-F94F-4D02-9DB2-E0B908914C64}" type="pres">
      <dgm:prSet presAssocID="{5D7B728A-0576-4F5F-9527-0A0E7F1D293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680C5F04-B21C-4E24-B8A5-5D777577F4C1}" type="pres">
      <dgm:prSet presAssocID="{5D7B728A-0576-4F5F-9527-0A0E7F1D293C}" presName="spaceRect" presStyleCnt="0"/>
      <dgm:spPr/>
    </dgm:pt>
    <dgm:pt modelId="{03668DA3-2D8A-47DC-B67F-75E335715DA5}" type="pres">
      <dgm:prSet presAssocID="{5D7B728A-0576-4F5F-9527-0A0E7F1D293C}" presName="textRect" presStyleLbl="revTx" presStyleIdx="2" presStyleCnt="4">
        <dgm:presLayoutVars>
          <dgm:chMax val="1"/>
          <dgm:chPref val="1"/>
        </dgm:presLayoutVars>
      </dgm:prSet>
      <dgm:spPr/>
    </dgm:pt>
    <dgm:pt modelId="{9B741CF6-AF88-47DA-8C12-FF6F5B2AEBC6}" type="pres">
      <dgm:prSet presAssocID="{C7D19FA6-97C4-4A6F-B823-566499F9CB5F}" presName="sibTrans" presStyleCnt="0"/>
      <dgm:spPr/>
    </dgm:pt>
    <dgm:pt modelId="{95384308-87F4-4C54-9B6B-2212ACB8B215}" type="pres">
      <dgm:prSet presAssocID="{577FD688-9919-4BF8-8779-60BDC05A3A9A}" presName="compNode" presStyleCnt="0"/>
      <dgm:spPr/>
    </dgm:pt>
    <dgm:pt modelId="{5B116FAD-E2FA-4890-ADAC-42F5DC7481B6}" type="pres">
      <dgm:prSet presAssocID="{577FD688-9919-4BF8-8779-60BDC05A3A9A}" presName="iconBgRect" presStyleLbl="bgShp" presStyleIdx="3" presStyleCnt="4"/>
      <dgm:spPr/>
    </dgm:pt>
    <dgm:pt modelId="{DBA298D4-D9C9-477B-AA1E-CC57464DA32A}" type="pres">
      <dgm:prSet presAssocID="{577FD688-9919-4BF8-8779-60BDC05A3A9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95B6EBAF-7283-400D-BC6C-0BCAB57312EE}" type="pres">
      <dgm:prSet presAssocID="{577FD688-9919-4BF8-8779-60BDC05A3A9A}" presName="spaceRect" presStyleCnt="0"/>
      <dgm:spPr/>
    </dgm:pt>
    <dgm:pt modelId="{4CC669B7-C8F9-4747-A1DE-9B9D7CBCF374}" type="pres">
      <dgm:prSet presAssocID="{577FD688-9919-4BF8-8779-60BDC05A3A9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4D6AD19-5E5A-4368-A9C8-1D39FB48FC2A}" type="presOf" srcId="{690E2A13-C0B3-44A1-AA73-FA7168079EEC}" destId="{114D207E-9221-4E77-BD80-DE15CBAFB5B7}" srcOrd="0" destOrd="0" presId="urn:microsoft.com/office/officeart/2018/5/layout/IconCircleLabelList"/>
    <dgm:cxn modelId="{CDDF722C-D1F4-461D-8BA6-A97865C70DD9}" type="presOf" srcId="{9C9B81E7-A7E8-4753-A20C-A103653D0D41}" destId="{B413D35B-1311-4D64-85FC-52B9B76341DB}" srcOrd="0" destOrd="0" presId="urn:microsoft.com/office/officeart/2018/5/layout/IconCircleLabelList"/>
    <dgm:cxn modelId="{B30DEE36-3046-4960-9838-C7D5BCF1BA24}" srcId="{9C9B81E7-A7E8-4753-A20C-A103653D0D41}" destId="{5D7B728A-0576-4F5F-9527-0A0E7F1D293C}" srcOrd="2" destOrd="0" parTransId="{798F1226-484E-498A-BBAE-AD5F069E5A54}" sibTransId="{C7D19FA6-97C4-4A6F-B823-566499F9CB5F}"/>
    <dgm:cxn modelId="{2B01314C-6B11-471B-91F0-7C31EF85D0B3}" type="presOf" srcId="{577FD688-9919-4BF8-8779-60BDC05A3A9A}" destId="{4CC669B7-C8F9-4747-A1DE-9B9D7CBCF374}" srcOrd="0" destOrd="0" presId="urn:microsoft.com/office/officeart/2018/5/layout/IconCircleLabelList"/>
    <dgm:cxn modelId="{3397F470-1A74-4AD0-A96D-3935862FD972}" srcId="{9C9B81E7-A7E8-4753-A20C-A103653D0D41}" destId="{577FD688-9919-4BF8-8779-60BDC05A3A9A}" srcOrd="3" destOrd="0" parTransId="{2B136FEE-D6A2-4920-AE7B-524E76413082}" sibTransId="{B3B1C92A-A833-4286-BB74-DF8C23DEAEB0}"/>
    <dgm:cxn modelId="{2FF6AB85-985A-4869-815F-EC1977DADB65}" type="presOf" srcId="{5D7B728A-0576-4F5F-9527-0A0E7F1D293C}" destId="{03668DA3-2D8A-47DC-B67F-75E335715DA5}" srcOrd="0" destOrd="0" presId="urn:microsoft.com/office/officeart/2018/5/layout/IconCircleLabelList"/>
    <dgm:cxn modelId="{02E67EA7-D91E-4580-B2CC-9D048F6522D6}" srcId="{9C9B81E7-A7E8-4753-A20C-A103653D0D41}" destId="{690E2A13-C0B3-44A1-AA73-FA7168079EEC}" srcOrd="0" destOrd="0" parTransId="{5F76A30D-6CCD-45CD-A6AC-86A80B666C28}" sibTransId="{BBCA0477-FAB8-4263-BAFD-ACF7F58CEF8F}"/>
    <dgm:cxn modelId="{3F2C6EAB-22A6-4541-B235-72F8C201D8E3}" srcId="{9C9B81E7-A7E8-4753-A20C-A103653D0D41}" destId="{16F2ADE8-D55E-4B23-90A8-994DDCAF8BEC}" srcOrd="1" destOrd="0" parTransId="{961DC986-066B-48B5-B09D-28C2E0DCD373}" sibTransId="{9351ACF5-DB77-4ECC-B0C2-0E4F8A105E7A}"/>
    <dgm:cxn modelId="{7CB9F1DA-0556-4044-8D1A-2ACFC5CB5642}" type="presOf" srcId="{16F2ADE8-D55E-4B23-90A8-994DDCAF8BEC}" destId="{908BCDE2-6052-4F92-A92B-AC0DFD397707}" srcOrd="0" destOrd="0" presId="urn:microsoft.com/office/officeart/2018/5/layout/IconCircleLabelList"/>
    <dgm:cxn modelId="{BFEC2B85-830E-4849-B560-4FA35093CB85}" type="presParOf" srcId="{B413D35B-1311-4D64-85FC-52B9B76341DB}" destId="{5B565E9E-D442-457B-88FF-D9902DF3D748}" srcOrd="0" destOrd="0" presId="urn:microsoft.com/office/officeart/2018/5/layout/IconCircleLabelList"/>
    <dgm:cxn modelId="{365EBC42-6605-47DD-9A53-4C7E9B21E0D6}" type="presParOf" srcId="{5B565E9E-D442-457B-88FF-D9902DF3D748}" destId="{2E897251-A6D9-4417-9338-5D33A0716DA2}" srcOrd="0" destOrd="0" presId="urn:microsoft.com/office/officeart/2018/5/layout/IconCircleLabelList"/>
    <dgm:cxn modelId="{18487AEF-CF32-4DA8-8165-B2DCAECF5C40}" type="presParOf" srcId="{5B565E9E-D442-457B-88FF-D9902DF3D748}" destId="{D5E5432B-1F81-41C8-BB56-D400BE533ADE}" srcOrd="1" destOrd="0" presId="urn:microsoft.com/office/officeart/2018/5/layout/IconCircleLabelList"/>
    <dgm:cxn modelId="{E2749697-4751-40C8-BB43-9A6B87B39FD5}" type="presParOf" srcId="{5B565E9E-D442-457B-88FF-D9902DF3D748}" destId="{34D298F9-11D5-4454-AF17-8B2A7A549930}" srcOrd="2" destOrd="0" presId="urn:microsoft.com/office/officeart/2018/5/layout/IconCircleLabelList"/>
    <dgm:cxn modelId="{6290E7EC-07EB-4C47-8170-03AB3703397C}" type="presParOf" srcId="{5B565E9E-D442-457B-88FF-D9902DF3D748}" destId="{114D207E-9221-4E77-BD80-DE15CBAFB5B7}" srcOrd="3" destOrd="0" presId="urn:microsoft.com/office/officeart/2018/5/layout/IconCircleLabelList"/>
    <dgm:cxn modelId="{BEE6A23F-7D15-4446-9046-C8391412B679}" type="presParOf" srcId="{B413D35B-1311-4D64-85FC-52B9B76341DB}" destId="{3A60405A-A1F4-4C17-97E3-D909C8F28028}" srcOrd="1" destOrd="0" presId="urn:microsoft.com/office/officeart/2018/5/layout/IconCircleLabelList"/>
    <dgm:cxn modelId="{BE7E977D-45B6-449A-AA5B-684AC67F2B6E}" type="presParOf" srcId="{B413D35B-1311-4D64-85FC-52B9B76341DB}" destId="{AAC7DAEE-534A-4B2B-88E2-923D58FBE468}" srcOrd="2" destOrd="0" presId="urn:microsoft.com/office/officeart/2018/5/layout/IconCircleLabelList"/>
    <dgm:cxn modelId="{62799D08-7382-4B0D-9C57-CC78C7CB665A}" type="presParOf" srcId="{AAC7DAEE-534A-4B2B-88E2-923D58FBE468}" destId="{74A5BB34-66A1-448C-A46E-EEF1A64AC519}" srcOrd="0" destOrd="0" presId="urn:microsoft.com/office/officeart/2018/5/layout/IconCircleLabelList"/>
    <dgm:cxn modelId="{8A05A3C8-80F5-4858-84A5-55CBBAF67B7B}" type="presParOf" srcId="{AAC7DAEE-534A-4B2B-88E2-923D58FBE468}" destId="{2A1B13BD-C546-4868-ACB1-60F77D6729E6}" srcOrd="1" destOrd="0" presId="urn:microsoft.com/office/officeart/2018/5/layout/IconCircleLabelList"/>
    <dgm:cxn modelId="{7C948B98-B027-40D1-96DD-4BA457271F22}" type="presParOf" srcId="{AAC7DAEE-534A-4B2B-88E2-923D58FBE468}" destId="{46DAA2AF-5DC2-4CD0-8E7C-5B5DE256BB47}" srcOrd="2" destOrd="0" presId="urn:microsoft.com/office/officeart/2018/5/layout/IconCircleLabelList"/>
    <dgm:cxn modelId="{270CABF1-E378-4036-B90C-A3E637098E1D}" type="presParOf" srcId="{AAC7DAEE-534A-4B2B-88E2-923D58FBE468}" destId="{908BCDE2-6052-4F92-A92B-AC0DFD397707}" srcOrd="3" destOrd="0" presId="urn:microsoft.com/office/officeart/2018/5/layout/IconCircleLabelList"/>
    <dgm:cxn modelId="{9BF64E0C-F108-46B9-BB72-2846296889B0}" type="presParOf" srcId="{B413D35B-1311-4D64-85FC-52B9B76341DB}" destId="{5DF7F042-8E92-49CB-84F2-D2A60410A0E1}" srcOrd="3" destOrd="0" presId="urn:microsoft.com/office/officeart/2018/5/layout/IconCircleLabelList"/>
    <dgm:cxn modelId="{CB7CC886-2FD2-4C77-AC80-70996E440BCA}" type="presParOf" srcId="{B413D35B-1311-4D64-85FC-52B9B76341DB}" destId="{53DC86A8-7052-4972-AD04-225A17510B8F}" srcOrd="4" destOrd="0" presId="urn:microsoft.com/office/officeart/2018/5/layout/IconCircleLabelList"/>
    <dgm:cxn modelId="{C2E62750-FC0E-43B8-987E-9ED0DDC56892}" type="presParOf" srcId="{53DC86A8-7052-4972-AD04-225A17510B8F}" destId="{7DA5E7ED-EB6F-426C-9D79-EA0DF32B6C34}" srcOrd="0" destOrd="0" presId="urn:microsoft.com/office/officeart/2018/5/layout/IconCircleLabelList"/>
    <dgm:cxn modelId="{92700554-42DD-4AE1-AB5A-3F4CE1DE1769}" type="presParOf" srcId="{53DC86A8-7052-4972-AD04-225A17510B8F}" destId="{6F7AB088-F94F-4D02-9DB2-E0B908914C64}" srcOrd="1" destOrd="0" presId="urn:microsoft.com/office/officeart/2018/5/layout/IconCircleLabelList"/>
    <dgm:cxn modelId="{D9432EB9-D8D6-4233-8F57-EB478257D1B6}" type="presParOf" srcId="{53DC86A8-7052-4972-AD04-225A17510B8F}" destId="{680C5F04-B21C-4E24-B8A5-5D777577F4C1}" srcOrd="2" destOrd="0" presId="urn:microsoft.com/office/officeart/2018/5/layout/IconCircleLabelList"/>
    <dgm:cxn modelId="{2F5D0B7C-6F4F-4C29-A345-2790E0FAE6F6}" type="presParOf" srcId="{53DC86A8-7052-4972-AD04-225A17510B8F}" destId="{03668DA3-2D8A-47DC-B67F-75E335715DA5}" srcOrd="3" destOrd="0" presId="urn:microsoft.com/office/officeart/2018/5/layout/IconCircleLabelList"/>
    <dgm:cxn modelId="{B14C9BEA-616E-4921-B519-504D652EEA0F}" type="presParOf" srcId="{B413D35B-1311-4D64-85FC-52B9B76341DB}" destId="{9B741CF6-AF88-47DA-8C12-FF6F5B2AEBC6}" srcOrd="5" destOrd="0" presId="urn:microsoft.com/office/officeart/2018/5/layout/IconCircleLabelList"/>
    <dgm:cxn modelId="{657673C9-6B61-4BAC-9AE4-1E9C179B476A}" type="presParOf" srcId="{B413D35B-1311-4D64-85FC-52B9B76341DB}" destId="{95384308-87F4-4C54-9B6B-2212ACB8B215}" srcOrd="6" destOrd="0" presId="urn:microsoft.com/office/officeart/2018/5/layout/IconCircleLabelList"/>
    <dgm:cxn modelId="{DA516DC3-F509-40AC-A00C-32F7DDB8EB9F}" type="presParOf" srcId="{95384308-87F4-4C54-9B6B-2212ACB8B215}" destId="{5B116FAD-E2FA-4890-ADAC-42F5DC7481B6}" srcOrd="0" destOrd="0" presId="urn:microsoft.com/office/officeart/2018/5/layout/IconCircleLabelList"/>
    <dgm:cxn modelId="{290CBC37-FCBD-4A1F-8BC9-9D608A4C4819}" type="presParOf" srcId="{95384308-87F4-4C54-9B6B-2212ACB8B215}" destId="{DBA298D4-D9C9-477B-AA1E-CC57464DA32A}" srcOrd="1" destOrd="0" presId="urn:microsoft.com/office/officeart/2018/5/layout/IconCircleLabelList"/>
    <dgm:cxn modelId="{E63E2553-FF9C-4DE3-83DA-95BAB15933ED}" type="presParOf" srcId="{95384308-87F4-4C54-9B6B-2212ACB8B215}" destId="{95B6EBAF-7283-400D-BC6C-0BCAB57312EE}" srcOrd="2" destOrd="0" presId="urn:microsoft.com/office/officeart/2018/5/layout/IconCircleLabelList"/>
    <dgm:cxn modelId="{A772B990-EBB9-4E48-A071-31F748926D1C}" type="presParOf" srcId="{95384308-87F4-4C54-9B6B-2212ACB8B215}" destId="{4CC669B7-C8F9-4747-A1DE-9B9D7CBCF37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FC27E88-735D-4D7B-863F-9C51EBE175A0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2E0B3EA-C395-4A18-8432-A67E77D586F3}">
      <dgm:prSet/>
      <dgm:spPr/>
      <dgm:t>
        <a:bodyPr/>
        <a:lstStyle/>
        <a:p>
          <a:r>
            <a:rPr lang="en-US" b="0" i="0"/>
            <a:t>Prepared by: Harshil Parmar</a:t>
          </a:r>
          <a:endParaRPr lang="en-US"/>
        </a:p>
      </dgm:t>
    </dgm:pt>
    <dgm:pt modelId="{A2EEAC93-B8E1-4692-8453-A95301A3DDD5}" type="parTrans" cxnId="{92B451BC-C9F2-48F7-91AA-5DF465084427}">
      <dgm:prSet/>
      <dgm:spPr/>
      <dgm:t>
        <a:bodyPr/>
        <a:lstStyle/>
        <a:p>
          <a:endParaRPr lang="en-US"/>
        </a:p>
      </dgm:t>
    </dgm:pt>
    <dgm:pt modelId="{26F4B94D-3F5E-4C4C-A466-E1F1605F226F}" type="sibTrans" cxnId="{92B451BC-C9F2-48F7-91AA-5DF465084427}">
      <dgm:prSet/>
      <dgm:spPr/>
      <dgm:t>
        <a:bodyPr/>
        <a:lstStyle/>
        <a:p>
          <a:endParaRPr lang="en-US"/>
        </a:p>
      </dgm:t>
    </dgm:pt>
    <dgm:pt modelId="{3F07BBF0-0ADA-4B99-8E19-B86ECD6834B9}">
      <dgm:prSet/>
      <dgm:spPr/>
      <dgm:t>
        <a:bodyPr/>
        <a:lstStyle/>
        <a:p>
          <a:r>
            <a:rPr lang="en-US" b="0" i="0"/>
            <a:t>Course: Deep Learning with Pytorch</a:t>
          </a:r>
          <a:endParaRPr lang="en-US"/>
        </a:p>
      </dgm:t>
    </dgm:pt>
    <dgm:pt modelId="{5070BC5C-B457-4397-BDF3-716613FDDAA7}" type="parTrans" cxnId="{A817D538-088B-4FD8-8B2D-BE1816D4EC5A}">
      <dgm:prSet/>
      <dgm:spPr/>
      <dgm:t>
        <a:bodyPr/>
        <a:lstStyle/>
        <a:p>
          <a:endParaRPr lang="en-US"/>
        </a:p>
      </dgm:t>
    </dgm:pt>
    <dgm:pt modelId="{582CAD0F-B047-40C2-9CF4-7D0EAE66B474}" type="sibTrans" cxnId="{A817D538-088B-4FD8-8B2D-BE1816D4EC5A}">
      <dgm:prSet/>
      <dgm:spPr/>
      <dgm:t>
        <a:bodyPr/>
        <a:lstStyle/>
        <a:p>
          <a:endParaRPr lang="en-US"/>
        </a:p>
      </dgm:t>
    </dgm:pt>
    <dgm:pt modelId="{2BBB2BCE-5263-49B7-97D5-F736A69B7F19}" type="pres">
      <dgm:prSet presAssocID="{3FC27E88-735D-4D7B-863F-9C51EBE175A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6E683BB-EA08-43AB-8B1C-C749E9F1E3CA}" type="pres">
      <dgm:prSet presAssocID="{02E0B3EA-C395-4A18-8432-A67E77D586F3}" presName="hierRoot1" presStyleCnt="0"/>
      <dgm:spPr/>
    </dgm:pt>
    <dgm:pt modelId="{C3DB9561-1F28-45CB-BB09-6D0D171BA695}" type="pres">
      <dgm:prSet presAssocID="{02E0B3EA-C395-4A18-8432-A67E77D586F3}" presName="composite" presStyleCnt="0"/>
      <dgm:spPr/>
    </dgm:pt>
    <dgm:pt modelId="{AA81B50E-1D02-4604-B79A-DA089D03E3F6}" type="pres">
      <dgm:prSet presAssocID="{02E0B3EA-C395-4A18-8432-A67E77D586F3}" presName="background" presStyleLbl="node0" presStyleIdx="0" presStyleCnt="2"/>
      <dgm:spPr/>
    </dgm:pt>
    <dgm:pt modelId="{4105E45A-1896-4832-B250-78D1ACCB038A}" type="pres">
      <dgm:prSet presAssocID="{02E0B3EA-C395-4A18-8432-A67E77D586F3}" presName="text" presStyleLbl="fgAcc0" presStyleIdx="0" presStyleCnt="2">
        <dgm:presLayoutVars>
          <dgm:chPref val="3"/>
        </dgm:presLayoutVars>
      </dgm:prSet>
      <dgm:spPr/>
    </dgm:pt>
    <dgm:pt modelId="{9DF42720-8646-4970-AE09-7ED6E08A57C6}" type="pres">
      <dgm:prSet presAssocID="{02E0B3EA-C395-4A18-8432-A67E77D586F3}" presName="hierChild2" presStyleCnt="0"/>
      <dgm:spPr/>
    </dgm:pt>
    <dgm:pt modelId="{BFD10853-30B4-48C2-8A94-623E9CC9FA47}" type="pres">
      <dgm:prSet presAssocID="{3F07BBF0-0ADA-4B99-8E19-B86ECD6834B9}" presName="hierRoot1" presStyleCnt="0"/>
      <dgm:spPr/>
    </dgm:pt>
    <dgm:pt modelId="{6F17359F-8FCC-461A-8E99-CC0CF0BEDAE5}" type="pres">
      <dgm:prSet presAssocID="{3F07BBF0-0ADA-4B99-8E19-B86ECD6834B9}" presName="composite" presStyleCnt="0"/>
      <dgm:spPr/>
    </dgm:pt>
    <dgm:pt modelId="{BDE5B562-B593-440B-87C4-575DE8247726}" type="pres">
      <dgm:prSet presAssocID="{3F07BBF0-0ADA-4B99-8E19-B86ECD6834B9}" presName="background" presStyleLbl="node0" presStyleIdx="1" presStyleCnt="2"/>
      <dgm:spPr/>
    </dgm:pt>
    <dgm:pt modelId="{E4DA5CA7-0635-4F27-9AD4-75F9CABE830A}" type="pres">
      <dgm:prSet presAssocID="{3F07BBF0-0ADA-4B99-8E19-B86ECD6834B9}" presName="text" presStyleLbl="fgAcc0" presStyleIdx="1" presStyleCnt="2">
        <dgm:presLayoutVars>
          <dgm:chPref val="3"/>
        </dgm:presLayoutVars>
      </dgm:prSet>
      <dgm:spPr/>
    </dgm:pt>
    <dgm:pt modelId="{B2E804ED-E341-44E0-AECB-3B8CEB489BE7}" type="pres">
      <dgm:prSet presAssocID="{3F07BBF0-0ADA-4B99-8E19-B86ECD6834B9}" presName="hierChild2" presStyleCnt="0"/>
      <dgm:spPr/>
    </dgm:pt>
  </dgm:ptLst>
  <dgm:cxnLst>
    <dgm:cxn modelId="{A817D538-088B-4FD8-8B2D-BE1816D4EC5A}" srcId="{3FC27E88-735D-4D7B-863F-9C51EBE175A0}" destId="{3F07BBF0-0ADA-4B99-8E19-B86ECD6834B9}" srcOrd="1" destOrd="0" parTransId="{5070BC5C-B457-4397-BDF3-716613FDDAA7}" sibTransId="{582CAD0F-B047-40C2-9CF4-7D0EAE66B474}"/>
    <dgm:cxn modelId="{CA294342-93FD-42D0-9557-1686365CD02F}" type="presOf" srcId="{3FC27E88-735D-4D7B-863F-9C51EBE175A0}" destId="{2BBB2BCE-5263-49B7-97D5-F736A69B7F19}" srcOrd="0" destOrd="0" presId="urn:microsoft.com/office/officeart/2005/8/layout/hierarchy1"/>
    <dgm:cxn modelId="{BD5D9951-545D-4C3C-A058-614160E78130}" type="presOf" srcId="{02E0B3EA-C395-4A18-8432-A67E77D586F3}" destId="{4105E45A-1896-4832-B250-78D1ACCB038A}" srcOrd="0" destOrd="0" presId="urn:microsoft.com/office/officeart/2005/8/layout/hierarchy1"/>
    <dgm:cxn modelId="{92B451BC-C9F2-48F7-91AA-5DF465084427}" srcId="{3FC27E88-735D-4D7B-863F-9C51EBE175A0}" destId="{02E0B3EA-C395-4A18-8432-A67E77D586F3}" srcOrd="0" destOrd="0" parTransId="{A2EEAC93-B8E1-4692-8453-A95301A3DDD5}" sibTransId="{26F4B94D-3F5E-4C4C-A466-E1F1605F226F}"/>
    <dgm:cxn modelId="{929D7BF2-7D30-470A-858A-1FBFCF960E57}" type="presOf" srcId="{3F07BBF0-0ADA-4B99-8E19-B86ECD6834B9}" destId="{E4DA5CA7-0635-4F27-9AD4-75F9CABE830A}" srcOrd="0" destOrd="0" presId="urn:microsoft.com/office/officeart/2005/8/layout/hierarchy1"/>
    <dgm:cxn modelId="{B0E069B0-B01C-498E-BC52-67155AC8D3C2}" type="presParOf" srcId="{2BBB2BCE-5263-49B7-97D5-F736A69B7F19}" destId="{36E683BB-EA08-43AB-8B1C-C749E9F1E3CA}" srcOrd="0" destOrd="0" presId="urn:microsoft.com/office/officeart/2005/8/layout/hierarchy1"/>
    <dgm:cxn modelId="{54B34AE4-829A-4319-90F3-A65930B79DDD}" type="presParOf" srcId="{36E683BB-EA08-43AB-8B1C-C749E9F1E3CA}" destId="{C3DB9561-1F28-45CB-BB09-6D0D171BA695}" srcOrd="0" destOrd="0" presId="urn:microsoft.com/office/officeart/2005/8/layout/hierarchy1"/>
    <dgm:cxn modelId="{D92A7394-5AB5-4ED2-98B9-5DF65B0B7F7D}" type="presParOf" srcId="{C3DB9561-1F28-45CB-BB09-6D0D171BA695}" destId="{AA81B50E-1D02-4604-B79A-DA089D03E3F6}" srcOrd="0" destOrd="0" presId="urn:microsoft.com/office/officeart/2005/8/layout/hierarchy1"/>
    <dgm:cxn modelId="{643D61A2-4A2A-413A-9728-E9C95DC53F29}" type="presParOf" srcId="{C3DB9561-1F28-45CB-BB09-6D0D171BA695}" destId="{4105E45A-1896-4832-B250-78D1ACCB038A}" srcOrd="1" destOrd="0" presId="urn:microsoft.com/office/officeart/2005/8/layout/hierarchy1"/>
    <dgm:cxn modelId="{2AD89A6C-C519-49F3-9678-2AD320C6F886}" type="presParOf" srcId="{36E683BB-EA08-43AB-8B1C-C749E9F1E3CA}" destId="{9DF42720-8646-4970-AE09-7ED6E08A57C6}" srcOrd="1" destOrd="0" presId="urn:microsoft.com/office/officeart/2005/8/layout/hierarchy1"/>
    <dgm:cxn modelId="{EAC3CBF1-2828-43E2-BB41-1A2EC0388454}" type="presParOf" srcId="{2BBB2BCE-5263-49B7-97D5-F736A69B7F19}" destId="{BFD10853-30B4-48C2-8A94-623E9CC9FA47}" srcOrd="1" destOrd="0" presId="urn:microsoft.com/office/officeart/2005/8/layout/hierarchy1"/>
    <dgm:cxn modelId="{2B6F6B0A-9443-40B8-9153-8E0D88DDDB9E}" type="presParOf" srcId="{BFD10853-30B4-48C2-8A94-623E9CC9FA47}" destId="{6F17359F-8FCC-461A-8E99-CC0CF0BEDAE5}" srcOrd="0" destOrd="0" presId="urn:microsoft.com/office/officeart/2005/8/layout/hierarchy1"/>
    <dgm:cxn modelId="{F7EE4002-E0AA-4B95-876C-03381E93728F}" type="presParOf" srcId="{6F17359F-8FCC-461A-8E99-CC0CF0BEDAE5}" destId="{BDE5B562-B593-440B-87C4-575DE8247726}" srcOrd="0" destOrd="0" presId="urn:microsoft.com/office/officeart/2005/8/layout/hierarchy1"/>
    <dgm:cxn modelId="{A17FDAD8-AFCD-4391-878F-747F52A4B805}" type="presParOf" srcId="{6F17359F-8FCC-461A-8E99-CC0CF0BEDAE5}" destId="{E4DA5CA7-0635-4F27-9AD4-75F9CABE830A}" srcOrd="1" destOrd="0" presId="urn:microsoft.com/office/officeart/2005/8/layout/hierarchy1"/>
    <dgm:cxn modelId="{401D168F-3B21-4BB0-8C19-B0D3F2C72496}" type="presParOf" srcId="{BFD10853-30B4-48C2-8A94-623E9CC9FA47}" destId="{B2E804ED-E341-44E0-AECB-3B8CEB489BE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FF0DF4-FE0F-4594-BE40-0BA4C853DA8D}">
      <dsp:nvSpPr>
        <dsp:cNvPr id="0" name=""/>
        <dsp:cNvSpPr/>
      </dsp:nvSpPr>
      <dsp:spPr>
        <a:xfrm>
          <a:off x="0" y="851150"/>
          <a:ext cx="2298242" cy="1459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7D0D3B-34A9-48A9-8BF8-2F75AC0FF105}">
      <dsp:nvSpPr>
        <dsp:cNvPr id="0" name=""/>
        <dsp:cNvSpPr/>
      </dsp:nvSpPr>
      <dsp:spPr>
        <a:xfrm>
          <a:off x="255360" y="1093742"/>
          <a:ext cx="2298242" cy="1459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• Objective: Classify scenes using deep learning.</a:t>
          </a:r>
          <a:endParaRPr lang="en-US" sz="1800" kern="1200"/>
        </a:p>
      </dsp:txBody>
      <dsp:txXfrm>
        <a:off x="298104" y="1136486"/>
        <a:ext cx="2212754" cy="1373895"/>
      </dsp:txXfrm>
    </dsp:sp>
    <dsp:sp modelId="{4109D8BD-E923-4B3E-B09E-546548604D5A}">
      <dsp:nvSpPr>
        <dsp:cNvPr id="0" name=""/>
        <dsp:cNvSpPr/>
      </dsp:nvSpPr>
      <dsp:spPr>
        <a:xfrm>
          <a:off x="2808962" y="851150"/>
          <a:ext cx="2298242" cy="1459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57138-28AC-4BC2-ACBF-3F365605B8DF}">
      <dsp:nvSpPr>
        <dsp:cNvPr id="0" name=""/>
        <dsp:cNvSpPr/>
      </dsp:nvSpPr>
      <dsp:spPr>
        <a:xfrm>
          <a:off x="3064323" y="1093742"/>
          <a:ext cx="2298242" cy="1459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• Dataset: Places365 (top 50 classes, 50,000 samples).</a:t>
          </a:r>
          <a:endParaRPr lang="en-US" sz="1800" kern="1200" dirty="0"/>
        </a:p>
      </dsp:txBody>
      <dsp:txXfrm>
        <a:off x="3107067" y="1136486"/>
        <a:ext cx="2212754" cy="1373895"/>
      </dsp:txXfrm>
    </dsp:sp>
    <dsp:sp modelId="{D27F1E4E-4B6F-466F-BDE6-2EEE2B2B8D77}">
      <dsp:nvSpPr>
        <dsp:cNvPr id="0" name=""/>
        <dsp:cNvSpPr/>
      </dsp:nvSpPr>
      <dsp:spPr>
        <a:xfrm>
          <a:off x="5617925" y="851150"/>
          <a:ext cx="2298242" cy="14593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056EDF-9A9C-40BF-8286-D7923A97472D}">
      <dsp:nvSpPr>
        <dsp:cNvPr id="0" name=""/>
        <dsp:cNvSpPr/>
      </dsp:nvSpPr>
      <dsp:spPr>
        <a:xfrm>
          <a:off x="5873285" y="1093742"/>
          <a:ext cx="2298242" cy="14593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• Approach: Fine-tuned ResNet-50 on filtered data using PyTorch.</a:t>
          </a:r>
          <a:endParaRPr lang="en-US" sz="1800" kern="1200"/>
        </a:p>
      </dsp:txBody>
      <dsp:txXfrm>
        <a:off x="5916029" y="1136486"/>
        <a:ext cx="2212754" cy="13738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8D9B5A-CB87-4FA8-8A27-D96FFF6B0FD6}">
      <dsp:nvSpPr>
        <dsp:cNvPr id="0" name=""/>
        <dsp:cNvSpPr/>
      </dsp:nvSpPr>
      <dsp:spPr>
        <a:xfrm>
          <a:off x="1337449" y="800"/>
          <a:ext cx="2617442" cy="15704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• Achieved ~88% validation accuracy using just 50,000 samples.</a:t>
          </a:r>
          <a:endParaRPr lang="en-US" sz="1900" kern="1200" dirty="0"/>
        </a:p>
      </dsp:txBody>
      <dsp:txXfrm>
        <a:off x="1337449" y="800"/>
        <a:ext cx="2617442" cy="1570465"/>
      </dsp:txXfrm>
    </dsp:sp>
    <dsp:sp modelId="{1DFA6082-AC67-4544-B097-14CECC39793F}">
      <dsp:nvSpPr>
        <dsp:cNvPr id="0" name=""/>
        <dsp:cNvSpPr/>
      </dsp:nvSpPr>
      <dsp:spPr>
        <a:xfrm>
          <a:off x="4216636" y="800"/>
          <a:ext cx="2617442" cy="1570465"/>
        </a:xfrm>
        <a:prstGeom prst="rect">
          <a:avLst/>
        </a:prstGeom>
        <a:solidFill>
          <a:schemeClr val="accent2">
            <a:hueOff val="677407"/>
            <a:satOff val="-3316"/>
            <a:lumOff val="186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• Applied advanced data augmentation, label smoothing, and dropout.</a:t>
          </a:r>
          <a:endParaRPr lang="en-US" sz="1900" kern="1200"/>
        </a:p>
      </dsp:txBody>
      <dsp:txXfrm>
        <a:off x="4216636" y="800"/>
        <a:ext cx="2617442" cy="1570465"/>
      </dsp:txXfrm>
    </dsp:sp>
    <dsp:sp modelId="{0F3B9998-4E9A-4EC0-B161-5CC13621B593}">
      <dsp:nvSpPr>
        <dsp:cNvPr id="0" name=""/>
        <dsp:cNvSpPr/>
      </dsp:nvSpPr>
      <dsp:spPr>
        <a:xfrm>
          <a:off x="2777042" y="1833010"/>
          <a:ext cx="2617442" cy="1570465"/>
        </a:xfrm>
        <a:prstGeom prst="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• Grad-CAM helped visualize model attention effectively.</a:t>
          </a:r>
          <a:endParaRPr lang="en-US" sz="1900" kern="1200"/>
        </a:p>
      </dsp:txBody>
      <dsp:txXfrm>
        <a:off x="2777042" y="1833010"/>
        <a:ext cx="2617442" cy="15704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794204-8C4E-4A10-B9A9-B1D4980A4723}">
      <dsp:nvSpPr>
        <dsp:cNvPr id="0" name=""/>
        <dsp:cNvSpPr/>
      </dsp:nvSpPr>
      <dsp:spPr>
        <a:xfrm>
          <a:off x="729500" y="643961"/>
          <a:ext cx="1078798" cy="10787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CC94A-BA22-44E7-AC51-B75B4554B0B7}">
      <dsp:nvSpPr>
        <dsp:cNvPr id="0" name=""/>
        <dsp:cNvSpPr/>
      </dsp:nvSpPr>
      <dsp:spPr>
        <a:xfrm>
          <a:off x="70234" y="2040315"/>
          <a:ext cx="239733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• Metrics: Accuracy, Precision, Recall, F1-score, AUC-ROC.</a:t>
          </a:r>
          <a:endParaRPr lang="en-US" sz="1600" kern="1200"/>
        </a:p>
      </dsp:txBody>
      <dsp:txXfrm>
        <a:off x="70234" y="2040315"/>
        <a:ext cx="2397330" cy="720000"/>
      </dsp:txXfrm>
    </dsp:sp>
    <dsp:sp modelId="{4FBB42B0-CFA9-40C9-99B7-E6A8E3BA378B}">
      <dsp:nvSpPr>
        <dsp:cNvPr id="0" name=""/>
        <dsp:cNvSpPr/>
      </dsp:nvSpPr>
      <dsp:spPr>
        <a:xfrm>
          <a:off x="3546364" y="643961"/>
          <a:ext cx="1078798" cy="10787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8EE3B-EEDD-48C3-B529-DC5FFAC07918}">
      <dsp:nvSpPr>
        <dsp:cNvPr id="0" name=""/>
        <dsp:cNvSpPr/>
      </dsp:nvSpPr>
      <dsp:spPr>
        <a:xfrm>
          <a:off x="2887098" y="2040315"/>
          <a:ext cx="239733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• Visuals: Confusion Matrix, ROC Curve, Grad-CAM heatmaps.</a:t>
          </a:r>
          <a:endParaRPr lang="en-US" sz="1600" kern="1200"/>
        </a:p>
      </dsp:txBody>
      <dsp:txXfrm>
        <a:off x="2887098" y="2040315"/>
        <a:ext cx="2397330" cy="720000"/>
      </dsp:txXfrm>
    </dsp:sp>
    <dsp:sp modelId="{012BD662-A8A4-4002-8C49-DA470D2C2E2E}">
      <dsp:nvSpPr>
        <dsp:cNvPr id="0" name=""/>
        <dsp:cNvSpPr/>
      </dsp:nvSpPr>
      <dsp:spPr>
        <a:xfrm>
          <a:off x="6363228" y="643961"/>
          <a:ext cx="1078798" cy="10787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31BC5-4255-4E0A-BA30-007A9C78877A}">
      <dsp:nvSpPr>
        <dsp:cNvPr id="0" name=""/>
        <dsp:cNvSpPr/>
      </dsp:nvSpPr>
      <dsp:spPr>
        <a:xfrm>
          <a:off x="5703962" y="2040315"/>
          <a:ext cx="239733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• Early stopping and learning rate scheduling improved performance.</a:t>
          </a:r>
          <a:endParaRPr lang="en-US" sz="1600" kern="1200"/>
        </a:p>
      </dsp:txBody>
      <dsp:txXfrm>
        <a:off x="5703962" y="2040315"/>
        <a:ext cx="239733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34161-DF08-4CF2-BE2E-4B6356ACFD90}">
      <dsp:nvSpPr>
        <dsp:cNvPr id="0" name=""/>
        <dsp:cNvSpPr/>
      </dsp:nvSpPr>
      <dsp:spPr>
        <a:xfrm>
          <a:off x="0" y="0"/>
          <a:ext cx="6945798" cy="10212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0" kern="1200"/>
            <a:t>• Implemented full model lifecycle using PyTorch.</a:t>
          </a:r>
          <a:endParaRPr lang="en-US" sz="2000" kern="1200"/>
        </a:p>
      </dsp:txBody>
      <dsp:txXfrm>
        <a:off x="29912" y="29912"/>
        <a:ext cx="5843755" cy="961459"/>
      </dsp:txXfrm>
    </dsp:sp>
    <dsp:sp modelId="{7D977830-3827-4DA0-A45C-366DF15133C5}">
      <dsp:nvSpPr>
        <dsp:cNvPr id="0" name=""/>
        <dsp:cNvSpPr/>
      </dsp:nvSpPr>
      <dsp:spPr>
        <a:xfrm>
          <a:off x="612864" y="1191496"/>
          <a:ext cx="6945798" cy="10212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0" kern="1200"/>
            <a:t>• Learned hyperparameter tuning, AMP (mixed precision), and evaluation.</a:t>
          </a:r>
          <a:endParaRPr lang="en-US" sz="2000" kern="1200"/>
        </a:p>
      </dsp:txBody>
      <dsp:txXfrm>
        <a:off x="642776" y="1221408"/>
        <a:ext cx="5609276" cy="961459"/>
      </dsp:txXfrm>
    </dsp:sp>
    <dsp:sp modelId="{10719D6A-C3F3-4130-956A-C441246479F4}">
      <dsp:nvSpPr>
        <dsp:cNvPr id="0" name=""/>
        <dsp:cNvSpPr/>
      </dsp:nvSpPr>
      <dsp:spPr>
        <a:xfrm>
          <a:off x="1225729" y="2382993"/>
          <a:ext cx="6945798" cy="10212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0" kern="1200"/>
            <a:t>• Built modular, interpretable, and reproducible pipeline.</a:t>
          </a:r>
          <a:endParaRPr lang="en-US" sz="2000" kern="1200"/>
        </a:p>
      </dsp:txBody>
      <dsp:txXfrm>
        <a:off x="1255641" y="2412905"/>
        <a:ext cx="5609276" cy="961459"/>
      </dsp:txXfrm>
    </dsp:sp>
    <dsp:sp modelId="{A3C74025-6C17-4505-81C4-382C7C9EA53A}">
      <dsp:nvSpPr>
        <dsp:cNvPr id="0" name=""/>
        <dsp:cNvSpPr/>
      </dsp:nvSpPr>
      <dsp:spPr>
        <a:xfrm>
          <a:off x="6356400" y="597733"/>
          <a:ext cx="663834" cy="66383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6505763" y="597733"/>
        <a:ext cx="365108" cy="499535"/>
      </dsp:txXfrm>
    </dsp:sp>
    <dsp:sp modelId="{63C6AE7D-1CC6-40F9-A697-6428900D5B62}">
      <dsp:nvSpPr>
        <dsp:cNvPr id="0" name=""/>
        <dsp:cNvSpPr/>
      </dsp:nvSpPr>
      <dsp:spPr>
        <a:xfrm>
          <a:off x="6894829" y="1959161"/>
          <a:ext cx="663834" cy="66383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044192" y="1959161"/>
        <a:ext cx="365108" cy="4995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43AF9-110A-45FB-A584-7540429F64D2}">
      <dsp:nvSpPr>
        <dsp:cNvPr id="0" name=""/>
        <dsp:cNvSpPr/>
      </dsp:nvSpPr>
      <dsp:spPr>
        <a:xfrm>
          <a:off x="729500" y="643961"/>
          <a:ext cx="1078798" cy="10787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AA5B29-4B5E-4098-BDF3-73FA1B3C1B8C}">
      <dsp:nvSpPr>
        <dsp:cNvPr id="0" name=""/>
        <dsp:cNvSpPr/>
      </dsp:nvSpPr>
      <dsp:spPr>
        <a:xfrm>
          <a:off x="70234" y="2040315"/>
          <a:ext cx="239733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• Limited data caused class imbalance and lower generalization.</a:t>
          </a:r>
          <a:endParaRPr lang="en-US" sz="1600" kern="1200"/>
        </a:p>
      </dsp:txBody>
      <dsp:txXfrm>
        <a:off x="70234" y="2040315"/>
        <a:ext cx="2397330" cy="720000"/>
      </dsp:txXfrm>
    </dsp:sp>
    <dsp:sp modelId="{F1A1B86F-4140-4DB9-ACD9-D748C5AB63FF}">
      <dsp:nvSpPr>
        <dsp:cNvPr id="0" name=""/>
        <dsp:cNvSpPr/>
      </dsp:nvSpPr>
      <dsp:spPr>
        <a:xfrm>
          <a:off x="3546364" y="643961"/>
          <a:ext cx="1078798" cy="10787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5285C-820E-4084-99A7-0A64B37AE473}">
      <dsp:nvSpPr>
        <dsp:cNvPr id="0" name=""/>
        <dsp:cNvSpPr/>
      </dsp:nvSpPr>
      <dsp:spPr>
        <a:xfrm>
          <a:off x="2887098" y="2040315"/>
          <a:ext cx="239733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• High memory usage in Google Colab during augmentation.</a:t>
          </a:r>
          <a:endParaRPr lang="en-US" sz="1600" kern="1200"/>
        </a:p>
      </dsp:txBody>
      <dsp:txXfrm>
        <a:off x="2887098" y="2040315"/>
        <a:ext cx="2397330" cy="720000"/>
      </dsp:txXfrm>
    </dsp:sp>
    <dsp:sp modelId="{303B0B87-3F04-40F3-AAB2-3F70C509D0DA}">
      <dsp:nvSpPr>
        <dsp:cNvPr id="0" name=""/>
        <dsp:cNvSpPr/>
      </dsp:nvSpPr>
      <dsp:spPr>
        <a:xfrm>
          <a:off x="6363228" y="643961"/>
          <a:ext cx="1078798" cy="10787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36555-1F41-4D91-AE66-B9E618769954}">
      <dsp:nvSpPr>
        <dsp:cNvPr id="0" name=""/>
        <dsp:cNvSpPr/>
      </dsp:nvSpPr>
      <dsp:spPr>
        <a:xfrm>
          <a:off x="5703962" y="2040315"/>
          <a:ext cx="239733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• Difficulty in interpreting misclassified visually similar scenes.</a:t>
          </a:r>
          <a:endParaRPr lang="en-US" sz="1600" kern="1200"/>
        </a:p>
      </dsp:txBody>
      <dsp:txXfrm>
        <a:off x="5703962" y="2040315"/>
        <a:ext cx="239733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9E7C10-4539-47FE-9F64-DD09A8BBC7B5}">
      <dsp:nvSpPr>
        <dsp:cNvPr id="0" name=""/>
        <dsp:cNvSpPr/>
      </dsp:nvSpPr>
      <dsp:spPr>
        <a:xfrm>
          <a:off x="506014" y="374638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223231-B2A6-4CF2-91ED-C3E135A34437}">
      <dsp:nvSpPr>
        <dsp:cNvPr id="0" name=""/>
        <dsp:cNvSpPr/>
      </dsp:nvSpPr>
      <dsp:spPr>
        <a:xfrm>
          <a:off x="820451" y="689075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5A08D9-D2A0-457B-97B5-BA5BE278574F}">
      <dsp:nvSpPr>
        <dsp:cNvPr id="0" name=""/>
        <dsp:cNvSpPr/>
      </dsp:nvSpPr>
      <dsp:spPr>
        <a:xfrm>
          <a:off x="34357" y="2309638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/>
            <a:t>• Importance of data quality over quantity.</a:t>
          </a:r>
          <a:endParaRPr lang="en-US" sz="1200" kern="1200"/>
        </a:p>
      </dsp:txBody>
      <dsp:txXfrm>
        <a:off x="34357" y="2309638"/>
        <a:ext cx="2418750" cy="720000"/>
      </dsp:txXfrm>
    </dsp:sp>
    <dsp:sp modelId="{411D8768-B41F-4FFE-8BF6-C864DA788358}">
      <dsp:nvSpPr>
        <dsp:cNvPr id="0" name=""/>
        <dsp:cNvSpPr/>
      </dsp:nvSpPr>
      <dsp:spPr>
        <a:xfrm>
          <a:off x="3348045" y="374638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2504D6-8998-48D0-A613-5EB6FF72191E}">
      <dsp:nvSpPr>
        <dsp:cNvPr id="0" name=""/>
        <dsp:cNvSpPr/>
      </dsp:nvSpPr>
      <dsp:spPr>
        <a:xfrm>
          <a:off x="3662482" y="689075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23651-7F71-49C5-ADCA-263D4098BFBD}">
      <dsp:nvSpPr>
        <dsp:cNvPr id="0" name=""/>
        <dsp:cNvSpPr/>
      </dsp:nvSpPr>
      <dsp:spPr>
        <a:xfrm>
          <a:off x="2876389" y="2309638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/>
            <a:t>• Visual interpretability (Grad-CAM) enhances trust in AI.</a:t>
          </a:r>
          <a:endParaRPr lang="en-US" sz="1200" kern="1200"/>
        </a:p>
      </dsp:txBody>
      <dsp:txXfrm>
        <a:off x="2876389" y="2309638"/>
        <a:ext cx="2418750" cy="720000"/>
      </dsp:txXfrm>
    </dsp:sp>
    <dsp:sp modelId="{51C8AF2F-D2AF-445D-B1B7-1E92DDD8304D}">
      <dsp:nvSpPr>
        <dsp:cNvPr id="0" name=""/>
        <dsp:cNvSpPr/>
      </dsp:nvSpPr>
      <dsp:spPr>
        <a:xfrm>
          <a:off x="6190076" y="374638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A5E049-C1FD-4B30-9F97-ECBC48911A48}">
      <dsp:nvSpPr>
        <dsp:cNvPr id="0" name=""/>
        <dsp:cNvSpPr/>
      </dsp:nvSpPr>
      <dsp:spPr>
        <a:xfrm>
          <a:off x="6504514" y="689075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8210E-D481-42FF-B953-11E7716633FF}">
      <dsp:nvSpPr>
        <dsp:cNvPr id="0" name=""/>
        <dsp:cNvSpPr/>
      </dsp:nvSpPr>
      <dsp:spPr>
        <a:xfrm>
          <a:off x="5718420" y="2309638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/>
            <a:t>• Continuous tuning and analysis drive performance improvements.</a:t>
          </a:r>
          <a:endParaRPr lang="en-US" sz="1200" kern="1200"/>
        </a:p>
      </dsp:txBody>
      <dsp:txXfrm>
        <a:off x="5718420" y="2309638"/>
        <a:ext cx="24187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897251-A6D9-4417-9338-5D33A0716DA2}">
      <dsp:nvSpPr>
        <dsp:cNvPr id="0" name=""/>
        <dsp:cNvSpPr/>
      </dsp:nvSpPr>
      <dsp:spPr>
        <a:xfrm>
          <a:off x="364264" y="622138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5432B-1F81-41C8-BB56-D400BE533ADE}">
      <dsp:nvSpPr>
        <dsp:cNvPr id="0" name=""/>
        <dsp:cNvSpPr/>
      </dsp:nvSpPr>
      <dsp:spPr>
        <a:xfrm>
          <a:off x="598264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4D207E-9221-4E77-BD80-DE15CBAFB5B7}">
      <dsp:nvSpPr>
        <dsp:cNvPr id="0" name=""/>
        <dsp:cNvSpPr/>
      </dsp:nvSpPr>
      <dsp:spPr>
        <a:xfrm>
          <a:off x="13264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/>
            <a:t>• Use larger or full Places365 training set.</a:t>
          </a:r>
          <a:endParaRPr lang="en-US" sz="1200" kern="1200"/>
        </a:p>
      </dsp:txBody>
      <dsp:txXfrm>
        <a:off x="13264" y="2062138"/>
        <a:ext cx="1800000" cy="720000"/>
      </dsp:txXfrm>
    </dsp:sp>
    <dsp:sp modelId="{74A5BB34-66A1-448C-A46E-EEF1A64AC519}">
      <dsp:nvSpPr>
        <dsp:cNvPr id="0" name=""/>
        <dsp:cNvSpPr/>
      </dsp:nvSpPr>
      <dsp:spPr>
        <a:xfrm>
          <a:off x="2479264" y="622138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1B13BD-C546-4868-ACB1-60F77D6729E6}">
      <dsp:nvSpPr>
        <dsp:cNvPr id="0" name=""/>
        <dsp:cNvSpPr/>
      </dsp:nvSpPr>
      <dsp:spPr>
        <a:xfrm>
          <a:off x="2713264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8BCDE2-6052-4F92-A92B-AC0DFD397707}">
      <dsp:nvSpPr>
        <dsp:cNvPr id="0" name=""/>
        <dsp:cNvSpPr/>
      </dsp:nvSpPr>
      <dsp:spPr>
        <a:xfrm>
          <a:off x="2128264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/>
            <a:t>• Test with Vision Transformers or EfficientNet.</a:t>
          </a:r>
          <a:endParaRPr lang="en-US" sz="1200" kern="1200"/>
        </a:p>
      </dsp:txBody>
      <dsp:txXfrm>
        <a:off x="2128264" y="2062138"/>
        <a:ext cx="1800000" cy="720000"/>
      </dsp:txXfrm>
    </dsp:sp>
    <dsp:sp modelId="{7DA5E7ED-EB6F-426C-9D79-EA0DF32B6C34}">
      <dsp:nvSpPr>
        <dsp:cNvPr id="0" name=""/>
        <dsp:cNvSpPr/>
      </dsp:nvSpPr>
      <dsp:spPr>
        <a:xfrm>
          <a:off x="4594264" y="622138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7AB088-F94F-4D02-9DB2-E0B908914C64}">
      <dsp:nvSpPr>
        <dsp:cNvPr id="0" name=""/>
        <dsp:cNvSpPr/>
      </dsp:nvSpPr>
      <dsp:spPr>
        <a:xfrm>
          <a:off x="4828264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68DA3-2D8A-47DC-B67F-75E335715DA5}">
      <dsp:nvSpPr>
        <dsp:cNvPr id="0" name=""/>
        <dsp:cNvSpPr/>
      </dsp:nvSpPr>
      <dsp:spPr>
        <a:xfrm>
          <a:off x="4243264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/>
            <a:t>• Integrate SHAP/LIME for more transparency.</a:t>
          </a:r>
          <a:endParaRPr lang="en-US" sz="1200" kern="1200"/>
        </a:p>
      </dsp:txBody>
      <dsp:txXfrm>
        <a:off x="4243264" y="2062138"/>
        <a:ext cx="1800000" cy="720000"/>
      </dsp:txXfrm>
    </dsp:sp>
    <dsp:sp modelId="{5B116FAD-E2FA-4890-ADAC-42F5DC7481B6}">
      <dsp:nvSpPr>
        <dsp:cNvPr id="0" name=""/>
        <dsp:cNvSpPr/>
      </dsp:nvSpPr>
      <dsp:spPr>
        <a:xfrm>
          <a:off x="6709264" y="622138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A298D4-D9C9-477B-AA1E-CC57464DA32A}">
      <dsp:nvSpPr>
        <dsp:cNvPr id="0" name=""/>
        <dsp:cNvSpPr/>
      </dsp:nvSpPr>
      <dsp:spPr>
        <a:xfrm>
          <a:off x="6943264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669B7-C8F9-4747-A1DE-9B9D7CBCF374}">
      <dsp:nvSpPr>
        <dsp:cNvPr id="0" name=""/>
        <dsp:cNvSpPr/>
      </dsp:nvSpPr>
      <dsp:spPr>
        <a:xfrm>
          <a:off x="6358264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/>
            <a:t>• Apply Optuna for automated hyperparameter optimization.</a:t>
          </a:r>
          <a:endParaRPr lang="en-US" sz="1200" kern="1200"/>
        </a:p>
      </dsp:txBody>
      <dsp:txXfrm>
        <a:off x="6358264" y="2062138"/>
        <a:ext cx="180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1B50E-1D02-4604-B79A-DA089D03E3F6}">
      <dsp:nvSpPr>
        <dsp:cNvPr id="0" name=""/>
        <dsp:cNvSpPr/>
      </dsp:nvSpPr>
      <dsp:spPr>
        <a:xfrm>
          <a:off x="997" y="405711"/>
          <a:ext cx="3501228" cy="22232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5E45A-1896-4832-B250-78D1ACCB038A}">
      <dsp:nvSpPr>
        <dsp:cNvPr id="0" name=""/>
        <dsp:cNvSpPr/>
      </dsp:nvSpPr>
      <dsp:spPr>
        <a:xfrm>
          <a:off x="390022" y="775285"/>
          <a:ext cx="3501228" cy="222328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/>
            <a:t>Prepared by: Harshil Parmar</a:t>
          </a:r>
          <a:endParaRPr lang="en-US" sz="3600" kern="1200"/>
        </a:p>
      </dsp:txBody>
      <dsp:txXfrm>
        <a:off x="455140" y="840403"/>
        <a:ext cx="3370992" cy="2093044"/>
      </dsp:txXfrm>
    </dsp:sp>
    <dsp:sp modelId="{BDE5B562-B593-440B-87C4-575DE8247726}">
      <dsp:nvSpPr>
        <dsp:cNvPr id="0" name=""/>
        <dsp:cNvSpPr/>
      </dsp:nvSpPr>
      <dsp:spPr>
        <a:xfrm>
          <a:off x="4280276" y="405711"/>
          <a:ext cx="3501228" cy="22232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DA5CA7-0635-4F27-9AD4-75F9CABE830A}">
      <dsp:nvSpPr>
        <dsp:cNvPr id="0" name=""/>
        <dsp:cNvSpPr/>
      </dsp:nvSpPr>
      <dsp:spPr>
        <a:xfrm>
          <a:off x="4669302" y="775285"/>
          <a:ext cx="3501228" cy="222328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/>
            <a:t>Course: Deep Learning with Pytorch</a:t>
          </a:r>
          <a:endParaRPr lang="en-US" sz="3600" kern="1200"/>
        </a:p>
      </dsp:txBody>
      <dsp:txXfrm>
        <a:off x="4734420" y="840403"/>
        <a:ext cx="3370992" cy="20930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43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0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17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8336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28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64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7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17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1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4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3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7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8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6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2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81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781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13257" y="0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1" y="0"/>
            <a:ext cx="7275344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4777380"/>
            <a:ext cx="5231183" cy="8614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 – Harshil Parmar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Student id - 1210216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447800"/>
            <a:ext cx="5231186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/>
              <a:t>Scene Classification using Deep Learning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Lessons Learned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6D65F4-E3FF-93CD-CE49-75CF577F7B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1001462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Future Improvements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3E5FEB-765B-7877-1DEB-FCF4AB2F19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0057259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Thank You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E9981D-8EAD-8691-AFCA-097F3E93A7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071142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Project Summary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D76C53-CA60-7112-B69F-F27BBBB0E4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000454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Key Findings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17ADC2-F2D6-1CA5-6E3C-3FAD4508EB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8120203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Evaluation Highlights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EF08F6-ECE3-F389-0ADD-F2EC439FA8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012134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3" name="Picture 1052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1054" name="Picture 1053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1055" name="Oval 1054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056" name="Picture 1055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1057" name="Picture 1056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1058" name="Rectangle 1057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371D6-7D4E-B0EA-4994-53921B0E4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593" y="4542502"/>
            <a:ext cx="6885889" cy="11899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4400"/>
              <a:t>Evaluation Visualization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8FF40B-3BF3-C32C-46D4-161FC967D9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6592" y="1109329"/>
            <a:ext cx="3319923" cy="266423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3781D84-D932-3F6D-608B-57D709653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7815" y="1201729"/>
            <a:ext cx="3319922" cy="247334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489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845922-7F2E-AD9F-CEEE-CEC348F21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CD823-1FF5-1210-C14F-14187A78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84" y="4212709"/>
            <a:ext cx="6873154" cy="831400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/>
            <a:r>
              <a:rPr lang="en-US" sz="3500"/>
              <a:t>Evaluation Visualization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60C523C-253E-83F3-F8EB-D99A051DD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6592" y="929839"/>
            <a:ext cx="3319923" cy="266423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8FFB9E7-80AB-D5D4-E7A5-5B1E0344D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7815" y="1022240"/>
            <a:ext cx="3319922" cy="247334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198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437A92-4970-09E1-B21F-DBACE6EDB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307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3081" name="Picture 308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3083" name="Oval 308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3085" name="Picture 308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3087" name="Picture 308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3089" name="Rectangle 308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091" name="Rectangle 3090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8FDD7-E935-B144-1D49-4FE13AB8A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943" y="1325880"/>
            <a:ext cx="2514282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29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Evaluation Visualization</a:t>
            </a:r>
          </a:p>
        </p:txBody>
      </p:sp>
      <p:sp>
        <p:nvSpPr>
          <p:cNvPr id="309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597760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95" name="Freeform: Shape 3094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857465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97" name="Rectangle 309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AE01959-4A9A-6E56-F180-B7547C4B1C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890" y="943396"/>
            <a:ext cx="4702997" cy="49707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760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Experiences Gained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83600F-37C7-6A26-34CB-418A376B9C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4888149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Challenges Faced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F24A4C-17BC-F424-DBE1-4CDAC538BA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038107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</TotalTime>
  <Words>267</Words>
  <Application>Microsoft Office PowerPoint</Application>
  <PresentationFormat>On-screen Show (4:3)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Scene Classification using Deep Learning</vt:lpstr>
      <vt:lpstr>Project Summary</vt:lpstr>
      <vt:lpstr>Key Findings</vt:lpstr>
      <vt:lpstr>Evaluation Highlights</vt:lpstr>
      <vt:lpstr>Evaluation Visualization</vt:lpstr>
      <vt:lpstr>Evaluation Visualization</vt:lpstr>
      <vt:lpstr>Evaluation Visualization</vt:lpstr>
      <vt:lpstr>Experiences Gained</vt:lpstr>
      <vt:lpstr>Challenges Faced</vt:lpstr>
      <vt:lpstr>Lessons Learned</vt:lpstr>
      <vt:lpstr>Future Improvements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harshil1</dc:creator>
  <cp:keywords/>
  <dc:description>generated using python-pptx</dc:description>
  <cp:lastModifiedBy>Parmar, Harshil</cp:lastModifiedBy>
  <cp:revision>3</cp:revision>
  <dcterms:created xsi:type="dcterms:W3CDTF">2013-01-27T09:14:16Z</dcterms:created>
  <dcterms:modified xsi:type="dcterms:W3CDTF">2025-04-13T21:17:10Z</dcterms:modified>
  <cp:category/>
</cp:coreProperties>
</file>