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0EC38-F89F-4DEB-85D0-C6506F7D7981}" v="2" dt="2022-07-23T16:13:3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ushabh Jangid" userId="1543c3b3cca82431" providerId="LiveId" clId="{6110EC38-F89F-4DEB-85D0-C6506F7D7981}"/>
    <pc:docChg chg="custSel modSld">
      <pc:chgData name="Vrushabh Jangid" userId="1543c3b3cca82431" providerId="LiveId" clId="{6110EC38-F89F-4DEB-85D0-C6506F7D7981}" dt="2022-07-23T16:14:38.584" v="17" actId="1036"/>
      <pc:docMkLst>
        <pc:docMk/>
      </pc:docMkLst>
      <pc:sldChg chg="addSp delSp modSp mod">
        <pc:chgData name="Vrushabh Jangid" userId="1543c3b3cca82431" providerId="LiveId" clId="{6110EC38-F89F-4DEB-85D0-C6506F7D7981}" dt="2022-07-23T16:14:38.584" v="17" actId="1036"/>
        <pc:sldMkLst>
          <pc:docMk/>
          <pc:sldMk cId="4219258057" sldId="257"/>
        </pc:sldMkLst>
        <pc:spChg chg="mod">
          <ac:chgData name="Vrushabh Jangid" userId="1543c3b3cca82431" providerId="LiveId" clId="{6110EC38-F89F-4DEB-85D0-C6506F7D7981}" dt="2022-07-23T16:14:38.584" v="17" actId="1036"/>
          <ac:spMkLst>
            <pc:docMk/>
            <pc:sldMk cId="4219258057" sldId="257"/>
            <ac:spMk id="8" creationId="{502306F7-ED6A-4550-B6AE-5AB4126B38A8}"/>
          </ac:spMkLst>
        </pc:spChg>
        <pc:picChg chg="add del">
          <ac:chgData name="Vrushabh Jangid" userId="1543c3b3cca82431" providerId="LiveId" clId="{6110EC38-F89F-4DEB-85D0-C6506F7D7981}" dt="2022-07-23T16:13:16.796" v="8" actId="21"/>
          <ac:picMkLst>
            <pc:docMk/>
            <pc:sldMk cId="4219258057" sldId="257"/>
            <ac:picMk id="2" creationId="{DC84B45B-1725-9407-4810-E6A12CE84BE9}"/>
          </ac:picMkLst>
        </pc:picChg>
        <pc:picChg chg="add mod">
          <ac:chgData name="Vrushabh Jangid" userId="1543c3b3cca82431" providerId="LiveId" clId="{6110EC38-F89F-4DEB-85D0-C6506F7D7981}" dt="2022-07-23T16:13:34.670" v="10" actId="1076"/>
          <ac:picMkLst>
            <pc:docMk/>
            <pc:sldMk cId="4219258057" sldId="257"/>
            <ac:picMk id="3" creationId="{2D0A7708-A8C2-97CE-162E-7CAAAFEAA3D8}"/>
          </ac:picMkLst>
        </pc:picChg>
        <pc:picChg chg="del">
          <ac:chgData name="Vrushabh Jangid" userId="1543c3b3cca82431" providerId="LiveId" clId="{6110EC38-F89F-4DEB-85D0-C6506F7D7981}" dt="2022-07-23T16:13:09.454" v="6" actId="21"/>
          <ac:picMkLst>
            <pc:docMk/>
            <pc:sldMk cId="4219258057" sldId="257"/>
            <ac:picMk id="13" creationId="{00000000-0000-0000-0000-000000000000}"/>
          </ac:picMkLst>
        </pc:picChg>
      </pc:sldChg>
      <pc:sldChg chg="modSp mod">
        <pc:chgData name="Vrushabh Jangid" userId="1543c3b3cca82431" providerId="LiveId" clId="{6110EC38-F89F-4DEB-85D0-C6506F7D7981}" dt="2022-07-23T16:10:59.114" v="5" actId="1038"/>
        <pc:sldMkLst>
          <pc:docMk/>
          <pc:sldMk cId="3845869439" sldId="258"/>
        </pc:sldMkLst>
        <pc:spChg chg="mod">
          <ac:chgData name="Vrushabh Jangid" userId="1543c3b3cca82431" providerId="LiveId" clId="{6110EC38-F89F-4DEB-85D0-C6506F7D7981}" dt="2022-07-23T16:10:59.114" v="5" actId="1038"/>
          <ac:spMkLst>
            <pc:docMk/>
            <pc:sldMk cId="3845869439" sldId="258"/>
            <ac:spMk id="4" creationId="{3CC29B81-3830-43D1-8B37-FAE1AF3417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99599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noAutofit/>
          </a:bodyPr>
          <a:lstStyle/>
          <a:p>
            <a:r>
              <a:rPr lang="en-US" sz="3200" b="1">
                <a:latin typeface="Bodoni MT" panose="02070603080606020203" pitchFamily="18" charset="0"/>
              </a:rPr>
              <a:t>DISEASE DIAGNOSE MANAGEMENT</a:t>
            </a:r>
            <a:endParaRPr lang="en-US" sz="32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-46653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810670" y="3736073"/>
            <a:ext cx="3602247" cy="1250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Name: MAKDANI HARSHIL DEWANG</a:t>
            </a:r>
          </a:p>
          <a:p>
            <a:r>
              <a:rPr lang="en-US" dirty="0">
                <a:solidFill>
                  <a:schemeClr val="tx1"/>
                </a:solidFill>
              </a:rPr>
              <a:t> Roll no: 9</a:t>
            </a:r>
          </a:p>
          <a:p>
            <a:r>
              <a:rPr lang="en-US" dirty="0">
                <a:solidFill>
                  <a:schemeClr val="tx1"/>
                </a:solidFill>
              </a:rPr>
              <a:t> Enrollment No: 21002171210073</a:t>
            </a:r>
          </a:p>
          <a:p>
            <a:r>
              <a:rPr lang="en-US" dirty="0">
                <a:solidFill>
                  <a:schemeClr val="tx1"/>
                </a:solidFill>
              </a:rPr>
              <a:t> Batch:   1     Branch: CSE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7778213" y="3736073"/>
            <a:ext cx="3602247" cy="1250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Name: JAIVAL DUBE </a:t>
            </a:r>
          </a:p>
          <a:p>
            <a:r>
              <a:rPr lang="en-US" dirty="0">
                <a:solidFill>
                  <a:schemeClr val="tx1"/>
                </a:solidFill>
              </a:rPr>
              <a:t> Roll no: 23</a:t>
            </a:r>
          </a:p>
          <a:p>
            <a:r>
              <a:rPr lang="en-US" dirty="0">
                <a:solidFill>
                  <a:schemeClr val="tx1"/>
                </a:solidFill>
              </a:rPr>
              <a:t> Enrollment No: 21002170510033</a:t>
            </a:r>
          </a:p>
          <a:p>
            <a:r>
              <a:rPr lang="en-US" dirty="0">
                <a:solidFill>
                  <a:schemeClr val="tx1"/>
                </a:solidFill>
              </a:rPr>
              <a:t> Batch:  1   Branch: CSE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810669" y="5395163"/>
            <a:ext cx="3602247" cy="1250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Name: THAKKAR DRISHTI</a:t>
            </a:r>
          </a:p>
          <a:p>
            <a:r>
              <a:rPr lang="en-US" dirty="0">
                <a:solidFill>
                  <a:schemeClr val="tx1"/>
                </a:solidFill>
              </a:rPr>
              <a:t> Roll no: 14</a:t>
            </a:r>
          </a:p>
          <a:p>
            <a:r>
              <a:rPr lang="en-US" dirty="0">
                <a:solidFill>
                  <a:schemeClr val="tx1"/>
                </a:solidFill>
              </a:rPr>
              <a:t> Enrollment No: 2100217120036</a:t>
            </a:r>
          </a:p>
          <a:p>
            <a:r>
              <a:rPr lang="en-US" dirty="0">
                <a:solidFill>
                  <a:schemeClr val="tx1"/>
                </a:solidFill>
              </a:rPr>
              <a:t> Batch:  1     Branch: AIDS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7778213" y="5382303"/>
            <a:ext cx="3602247" cy="1250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Name: SANSKRUTI DHANANI</a:t>
            </a:r>
          </a:p>
          <a:p>
            <a:r>
              <a:rPr lang="en-US" dirty="0">
                <a:solidFill>
                  <a:schemeClr val="tx1"/>
                </a:solidFill>
              </a:rPr>
              <a:t> Roll no:26</a:t>
            </a:r>
          </a:p>
          <a:p>
            <a:r>
              <a:rPr lang="en-US" dirty="0">
                <a:solidFill>
                  <a:schemeClr val="tx1"/>
                </a:solidFill>
              </a:rPr>
              <a:t> Enrollment No:21002170510013</a:t>
            </a:r>
          </a:p>
          <a:p>
            <a:r>
              <a:rPr lang="en-US" dirty="0">
                <a:solidFill>
                  <a:schemeClr val="tx1"/>
                </a:solidFill>
              </a:rPr>
              <a:t> Batch:   1    Branch: CSE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AIM OF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TO DIAGNOSE THE DISEASE,IT’S CAUSE,SYMPTOMS AND REMEDIES.</a:t>
            </a:r>
          </a:p>
        </p:txBody>
      </p:sp>
    </p:spTree>
    <p:extLst>
      <p:ext uri="{BB962C8B-B14F-4D97-AF65-F5344CB8AC3E}">
        <p14:creationId xmlns:p14="http://schemas.microsoft.com/office/powerpoint/2010/main" val="349627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3925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WHAT IS STRUCTURE?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Structures (also called structs) are a way to group several related variables into one place. Each variable in the structure is known as 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structure.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Unlike an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structure can contain many different data types (int, float, char, etc.).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sng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 OF STRUCTURE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value1    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Structure declaration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  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int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value2;           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Member (int variable)</a:t>
            </a:r>
            <a:b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char value3;       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Member (char variable)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 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End the structure with a semicolon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3925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ADVANTAGES OF </a:t>
            </a: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OUR PROJECT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b="0" i="0" dirty="0">
                <a:solidFill>
                  <a:schemeClr val="tx1"/>
                </a:solidFill>
                <a:effectLst/>
              </a:rPr>
              <a:t>It can diagnose disease by taking all the information.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0" i="0" dirty="0">
                <a:solidFill>
                  <a:schemeClr val="tx1"/>
                </a:solidFill>
                <a:effectLst/>
              </a:rPr>
              <a:t>We can easily find information about any disease by writing it’s symptoms, cures </a:t>
            </a:r>
            <a:r>
              <a:rPr lang="en-US" sz="3600" b="0" i="0" dirty="0" err="1">
                <a:solidFill>
                  <a:schemeClr val="tx1"/>
                </a:solidFill>
                <a:effectLst/>
              </a:rPr>
              <a:t>etc</a:t>
            </a:r>
            <a:endParaRPr lang="en-US" sz="3600" b="0" i="0" dirty="0">
              <a:solidFill>
                <a:schemeClr val="tx1"/>
              </a:solidFill>
              <a:effectLst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This can also edit or delete data by using name of disease</a:t>
            </a:r>
            <a:r>
              <a:rPr lang="en-US" sz="3600" b="0" i="0" dirty="0">
                <a:solidFill>
                  <a:schemeClr val="tx1"/>
                </a:solidFill>
                <a:effectLst/>
              </a:rPr>
              <a:t>. 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07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252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Consolas</vt:lpstr>
      <vt:lpstr>Wingdings</vt:lpstr>
      <vt:lpstr>Office Theme</vt:lpstr>
      <vt:lpstr>DISEASE DIAGNOSE MANAGEMENT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Harshil Makdani</cp:lastModifiedBy>
  <cp:revision>47</cp:revision>
  <dcterms:created xsi:type="dcterms:W3CDTF">2022-02-18T03:37:33Z</dcterms:created>
  <dcterms:modified xsi:type="dcterms:W3CDTF">2022-09-21T05:01:51Z</dcterms:modified>
</cp:coreProperties>
</file>