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77" r:id="rId3"/>
    <p:sldId id="258" r:id="rId4"/>
    <p:sldId id="274" r:id="rId5"/>
    <p:sldId id="273" r:id="rId6"/>
    <p:sldId id="276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05" y="845389"/>
            <a:ext cx="10955548" cy="119801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ARMSTRONG NUMBER &amp; PALINDROME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89763-28ED-F7D8-3D46-6C625B10D72D}"/>
              </a:ext>
            </a:extLst>
          </p:cNvPr>
          <p:cNvSpPr/>
          <p:nvPr/>
        </p:nvSpPr>
        <p:spPr>
          <a:xfrm>
            <a:off x="644105" y="3281560"/>
            <a:ext cx="9628898" cy="2522080"/>
          </a:xfrm>
          <a:prstGeom prst="rect">
            <a:avLst/>
          </a:prstGeom>
          <a:solidFill>
            <a:schemeClr val="bg1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 Name: MAKDANI HARSHIL DEWANG</a:t>
            </a:r>
          </a:p>
          <a:p>
            <a:r>
              <a:rPr lang="en-US" sz="2800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 Roll no: 348</a:t>
            </a:r>
          </a:p>
          <a:p>
            <a:r>
              <a:rPr lang="en-US" sz="2800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 Enrollment No: 21002171210073</a:t>
            </a:r>
          </a:p>
          <a:p>
            <a:r>
              <a:rPr lang="en-US" sz="2800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 Batch: 12</a:t>
            </a:r>
          </a:p>
          <a:p>
            <a:r>
              <a:rPr lang="en-US" sz="2800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Branch: CSE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48587"/>
            <a:ext cx="10955548" cy="699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Aim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ea typeface="Lato" panose="020F0502020204030203" pitchFamily="34" charset="0"/>
                <a:cs typeface="Lato" panose="020F0502020204030203" pitchFamily="34" charset="0"/>
              </a:rPr>
              <a:t>PL/SQL block to check whether an ‘entered number is Armstrong or not’ &amp; ‘entered number is palindrome or not’ based on the input given by the user.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5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48587"/>
            <a:ext cx="10955548" cy="699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ARMSTRONG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2060"/>
                </a:solidFill>
              </a:rPr>
              <a:t>A</a:t>
            </a:r>
            <a:r>
              <a:rPr lang="en-US" sz="3200" b="0" i="0" dirty="0">
                <a:solidFill>
                  <a:srgbClr val="002060"/>
                </a:solidFill>
                <a:effectLst/>
              </a:rPr>
              <a:t>ny number of n digits which is equal to the sum of n</a:t>
            </a:r>
            <a:r>
              <a:rPr lang="en-US" sz="3200" b="0" i="0" baseline="30000" dirty="0">
                <a:solidFill>
                  <a:srgbClr val="002060"/>
                </a:solidFill>
                <a:effectLst/>
              </a:rPr>
              <a:t>th</a:t>
            </a:r>
            <a:r>
              <a:rPr lang="en-US" sz="3200" b="0" i="0" dirty="0">
                <a:solidFill>
                  <a:srgbClr val="002060"/>
                </a:solidFill>
                <a:effectLst/>
              </a:rPr>
              <a:t> power of digits in the number. </a:t>
            </a:r>
          </a:p>
          <a:p>
            <a:r>
              <a:rPr lang="en-US" sz="3200">
                <a:solidFill>
                  <a:srgbClr val="002060"/>
                </a:solidFill>
              </a:rPr>
              <a:t>Some </a:t>
            </a:r>
            <a:r>
              <a:rPr lang="en-US" sz="3200" dirty="0">
                <a:solidFill>
                  <a:srgbClr val="002060"/>
                </a:solidFill>
              </a:rPr>
              <a:t>examples of </a:t>
            </a:r>
            <a:r>
              <a:rPr lang="en-US" sz="3200" b="1" dirty="0">
                <a:solidFill>
                  <a:srgbClr val="002060"/>
                </a:solidFill>
              </a:rPr>
              <a:t>ARMSTRONG NUMBER</a:t>
            </a:r>
            <a:r>
              <a:rPr lang="en-US" sz="3200" dirty="0">
                <a:solidFill>
                  <a:srgbClr val="002060"/>
                </a:solidFill>
              </a:rPr>
              <a:t>:-1,153,370,371,407…</a:t>
            </a:r>
          </a:p>
        </p:txBody>
      </p:sp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48587"/>
            <a:ext cx="10955548" cy="699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CODE FOR ARMSTRONG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F7C94A-FA93-132F-9D1F-C58C69DC6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7" r="46997" b="27449"/>
          <a:stretch/>
        </p:blipFill>
        <p:spPr>
          <a:xfrm>
            <a:off x="2919748" y="1825625"/>
            <a:ext cx="6352504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430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48587"/>
            <a:ext cx="10955548" cy="699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PALINDROME NUMBER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0" dirty="0">
                <a:solidFill>
                  <a:srgbClr val="002060"/>
                </a:solidFill>
                <a:effectLst/>
              </a:rPr>
              <a:t>A ‘</a:t>
            </a:r>
            <a:r>
              <a:rPr lang="en-US" sz="3200" b="1" i="0" u="sng" dirty="0">
                <a:solidFill>
                  <a:srgbClr val="002060"/>
                </a:solidFill>
                <a:effectLst/>
              </a:rPr>
              <a:t>Palindrome number</a:t>
            </a:r>
            <a:r>
              <a:rPr lang="en-US" sz="3200" i="0" dirty="0">
                <a:solidFill>
                  <a:srgbClr val="002060"/>
                </a:solidFill>
                <a:effectLst/>
              </a:rPr>
              <a:t>’ is a number that remains the same when its digits are reversed.</a:t>
            </a:r>
          </a:p>
          <a:p>
            <a:r>
              <a:rPr lang="en-US" sz="3200" dirty="0">
                <a:solidFill>
                  <a:srgbClr val="002060"/>
                </a:solidFill>
              </a:rPr>
              <a:t>Examples  of </a:t>
            </a:r>
            <a:r>
              <a:rPr lang="en-US" sz="3200" b="1" dirty="0">
                <a:solidFill>
                  <a:srgbClr val="002060"/>
                </a:solidFill>
              </a:rPr>
              <a:t>Palindrome Number</a:t>
            </a:r>
            <a:r>
              <a:rPr lang="en-US" sz="3200" dirty="0">
                <a:solidFill>
                  <a:srgbClr val="002060"/>
                </a:solidFill>
              </a:rPr>
              <a:t>:-101,121,656,12321,4986894…..</a:t>
            </a:r>
          </a:p>
        </p:txBody>
      </p:sp>
    </p:spTree>
    <p:extLst>
      <p:ext uri="{BB962C8B-B14F-4D97-AF65-F5344CB8AC3E}">
        <p14:creationId xmlns:p14="http://schemas.microsoft.com/office/powerpoint/2010/main" val="407530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48587"/>
            <a:ext cx="10955548" cy="699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CODE FOR PALINDROME NUMBER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 txBox="1">
            <a:spLocks/>
          </p:cNvSpPr>
          <p:nvPr/>
        </p:nvSpPr>
        <p:spPr>
          <a:xfrm>
            <a:off x="612475" y="1825625"/>
            <a:ext cx="10990053" cy="4351338"/>
          </a:xfrm>
          <a:prstGeom prst="rect">
            <a:avLst/>
          </a:prstGeom>
          <a:solidFill>
            <a:srgbClr val="FFFFCC"/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3ECFAA-E08E-2CD8-6320-35C878392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1" r="45101" b="35597"/>
          <a:stretch/>
        </p:blipFill>
        <p:spPr>
          <a:xfrm>
            <a:off x="2316420" y="1821805"/>
            <a:ext cx="7559159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945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8226" y="3079047"/>
            <a:ext cx="10955548" cy="6999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133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Bodoni MT</vt:lpstr>
      <vt:lpstr>Calibri</vt:lpstr>
      <vt:lpstr>Calibri Light</vt:lpstr>
      <vt:lpstr>Wingdings</vt:lpstr>
      <vt:lpstr>Office Theme</vt:lpstr>
      <vt:lpstr>ARMSTRONG NUMBER &amp; PALINDROME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Harshil Makdani</cp:lastModifiedBy>
  <cp:revision>57</cp:revision>
  <dcterms:created xsi:type="dcterms:W3CDTF">2022-02-18T03:37:33Z</dcterms:created>
  <dcterms:modified xsi:type="dcterms:W3CDTF">2022-08-26T08:25:38Z</dcterms:modified>
</cp:coreProperties>
</file>