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84D45-436A-4A8B-8934-F05AED62576F}" v="4" dt="2023-09-27T02:17:08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592DD-8977-4BDF-886C-BE24AB313F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80C336-0CA1-4EDE-BF65-DA4E2C1E293E}">
      <dgm:prSet/>
      <dgm:spPr/>
      <dgm:t>
        <a:bodyPr/>
        <a:lstStyle/>
        <a:p>
          <a:r>
            <a:rPr lang="en-US"/>
            <a:t>Introduction to the topic</a:t>
          </a:r>
        </a:p>
      </dgm:t>
    </dgm:pt>
    <dgm:pt modelId="{140938D7-9950-4DE1-A828-275141568AA4}" type="parTrans" cxnId="{4B7E1D77-C061-4EE7-92E2-138AEF8C6181}">
      <dgm:prSet/>
      <dgm:spPr/>
      <dgm:t>
        <a:bodyPr/>
        <a:lstStyle/>
        <a:p>
          <a:endParaRPr lang="en-US"/>
        </a:p>
      </dgm:t>
    </dgm:pt>
    <dgm:pt modelId="{BC2AF99B-96CA-49EE-928E-4D47611F6AA2}" type="sibTrans" cxnId="{4B7E1D77-C061-4EE7-92E2-138AEF8C6181}">
      <dgm:prSet/>
      <dgm:spPr/>
      <dgm:t>
        <a:bodyPr/>
        <a:lstStyle/>
        <a:p>
          <a:endParaRPr lang="en-US"/>
        </a:p>
      </dgm:t>
    </dgm:pt>
    <dgm:pt modelId="{FA5BB424-8085-46EA-9A25-C731BFB70A38}">
      <dgm:prSet/>
      <dgm:spPr/>
      <dgm:t>
        <a:bodyPr/>
        <a:lstStyle/>
        <a:p>
          <a:r>
            <a:rPr lang="en-US"/>
            <a:t>Importance of attendance tracking</a:t>
          </a:r>
        </a:p>
      </dgm:t>
    </dgm:pt>
    <dgm:pt modelId="{45679B51-67DF-4DA5-8762-1D6F7B4A7CE2}" type="parTrans" cxnId="{53871C2F-E25B-4228-80FA-3154A18A0229}">
      <dgm:prSet/>
      <dgm:spPr/>
      <dgm:t>
        <a:bodyPr/>
        <a:lstStyle/>
        <a:p>
          <a:endParaRPr lang="en-US"/>
        </a:p>
      </dgm:t>
    </dgm:pt>
    <dgm:pt modelId="{8BA238FC-CCB0-41EF-80E3-670D950C9BCE}" type="sibTrans" cxnId="{53871C2F-E25B-4228-80FA-3154A18A0229}">
      <dgm:prSet/>
      <dgm:spPr/>
      <dgm:t>
        <a:bodyPr/>
        <a:lstStyle/>
        <a:p>
          <a:endParaRPr lang="en-US"/>
        </a:p>
      </dgm:t>
    </dgm:pt>
    <dgm:pt modelId="{87A61716-D489-44DB-915E-8578EB735D14}">
      <dgm:prSet/>
      <dgm:spPr/>
      <dgm:t>
        <a:bodyPr/>
        <a:lstStyle/>
        <a:p>
          <a:r>
            <a:rPr lang="en-US"/>
            <a:t>Overview of the system</a:t>
          </a:r>
        </a:p>
      </dgm:t>
    </dgm:pt>
    <dgm:pt modelId="{60C434D9-2378-48CA-98E5-39F06B5B3DFC}" type="parTrans" cxnId="{84B761CF-5DB0-4AB1-A92F-83FE30D90A19}">
      <dgm:prSet/>
      <dgm:spPr/>
      <dgm:t>
        <a:bodyPr/>
        <a:lstStyle/>
        <a:p>
          <a:endParaRPr lang="en-US"/>
        </a:p>
      </dgm:t>
    </dgm:pt>
    <dgm:pt modelId="{D6AA5E4A-98A0-47D6-83D4-1E9A8C259B4E}" type="sibTrans" cxnId="{84B761CF-5DB0-4AB1-A92F-83FE30D90A19}">
      <dgm:prSet/>
      <dgm:spPr/>
      <dgm:t>
        <a:bodyPr/>
        <a:lstStyle/>
        <a:p>
          <a:endParaRPr lang="en-US"/>
        </a:p>
      </dgm:t>
    </dgm:pt>
    <dgm:pt modelId="{47648B4D-48FC-40AC-9310-B15E5E2D03C7}" type="pres">
      <dgm:prSet presAssocID="{0D9592DD-8977-4BDF-886C-BE24AB313F39}" presName="root" presStyleCnt="0">
        <dgm:presLayoutVars>
          <dgm:dir/>
          <dgm:resizeHandles val="exact"/>
        </dgm:presLayoutVars>
      </dgm:prSet>
      <dgm:spPr/>
    </dgm:pt>
    <dgm:pt modelId="{2E7674AD-DA2D-42C3-91EF-668BDCC91CE2}" type="pres">
      <dgm:prSet presAssocID="{1680C336-0CA1-4EDE-BF65-DA4E2C1E293E}" presName="compNode" presStyleCnt="0"/>
      <dgm:spPr/>
    </dgm:pt>
    <dgm:pt modelId="{4E23AA5F-5251-408C-96AB-5F93456DD9EA}" type="pres">
      <dgm:prSet presAssocID="{1680C336-0CA1-4EDE-BF65-DA4E2C1E293E}" presName="bgRect" presStyleLbl="bgShp" presStyleIdx="0" presStyleCnt="3"/>
      <dgm:spPr/>
    </dgm:pt>
    <dgm:pt modelId="{3C9AFB26-0246-49E7-AC47-8064292377EB}" type="pres">
      <dgm:prSet presAssocID="{1680C336-0CA1-4EDE-BF65-DA4E2C1E29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02C4183-A791-4B3F-8F68-F85E02E69B4F}" type="pres">
      <dgm:prSet presAssocID="{1680C336-0CA1-4EDE-BF65-DA4E2C1E293E}" presName="spaceRect" presStyleCnt="0"/>
      <dgm:spPr/>
    </dgm:pt>
    <dgm:pt modelId="{9C5AB8DE-47D6-467E-B3DE-6F8ACC2D6318}" type="pres">
      <dgm:prSet presAssocID="{1680C336-0CA1-4EDE-BF65-DA4E2C1E293E}" presName="parTx" presStyleLbl="revTx" presStyleIdx="0" presStyleCnt="3">
        <dgm:presLayoutVars>
          <dgm:chMax val="0"/>
          <dgm:chPref val="0"/>
        </dgm:presLayoutVars>
      </dgm:prSet>
      <dgm:spPr/>
    </dgm:pt>
    <dgm:pt modelId="{4AAE2318-13A4-4586-951E-DCDC4452DA47}" type="pres">
      <dgm:prSet presAssocID="{BC2AF99B-96CA-49EE-928E-4D47611F6AA2}" presName="sibTrans" presStyleCnt="0"/>
      <dgm:spPr/>
    </dgm:pt>
    <dgm:pt modelId="{6D9E9A78-FB6F-4ACF-9AF2-4081D0252EE4}" type="pres">
      <dgm:prSet presAssocID="{FA5BB424-8085-46EA-9A25-C731BFB70A38}" presName="compNode" presStyleCnt="0"/>
      <dgm:spPr/>
    </dgm:pt>
    <dgm:pt modelId="{5349ED23-E063-4A4A-A8AF-6D790A8CE196}" type="pres">
      <dgm:prSet presAssocID="{FA5BB424-8085-46EA-9A25-C731BFB70A38}" presName="bgRect" presStyleLbl="bgShp" presStyleIdx="1" presStyleCnt="3"/>
      <dgm:spPr/>
    </dgm:pt>
    <dgm:pt modelId="{D1B3C36D-DC20-415F-B9E4-39C010F041C1}" type="pres">
      <dgm:prSet presAssocID="{FA5BB424-8085-46EA-9A25-C731BFB70A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33542BF-61B4-499C-A38D-B7BB8AA9B6DF}" type="pres">
      <dgm:prSet presAssocID="{FA5BB424-8085-46EA-9A25-C731BFB70A38}" presName="spaceRect" presStyleCnt="0"/>
      <dgm:spPr/>
    </dgm:pt>
    <dgm:pt modelId="{253ED852-45B8-43EE-B2EB-D8EE85F7CE7B}" type="pres">
      <dgm:prSet presAssocID="{FA5BB424-8085-46EA-9A25-C731BFB70A38}" presName="parTx" presStyleLbl="revTx" presStyleIdx="1" presStyleCnt="3">
        <dgm:presLayoutVars>
          <dgm:chMax val="0"/>
          <dgm:chPref val="0"/>
        </dgm:presLayoutVars>
      </dgm:prSet>
      <dgm:spPr/>
    </dgm:pt>
    <dgm:pt modelId="{B1224566-24CB-4F58-855D-05478798ADEB}" type="pres">
      <dgm:prSet presAssocID="{8BA238FC-CCB0-41EF-80E3-670D950C9BCE}" presName="sibTrans" presStyleCnt="0"/>
      <dgm:spPr/>
    </dgm:pt>
    <dgm:pt modelId="{2B99FE85-BE83-4CCF-9821-D5F2E306DB7A}" type="pres">
      <dgm:prSet presAssocID="{87A61716-D489-44DB-915E-8578EB735D14}" presName="compNode" presStyleCnt="0"/>
      <dgm:spPr/>
    </dgm:pt>
    <dgm:pt modelId="{D2F905E9-F0B2-48C9-BB72-1896F3FDA754}" type="pres">
      <dgm:prSet presAssocID="{87A61716-D489-44DB-915E-8578EB735D14}" presName="bgRect" presStyleLbl="bgShp" presStyleIdx="2" presStyleCnt="3"/>
      <dgm:spPr/>
    </dgm:pt>
    <dgm:pt modelId="{149F8D11-3679-41EF-8B45-455FC8C54648}" type="pres">
      <dgm:prSet presAssocID="{87A61716-D489-44DB-915E-8578EB735D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12646DA-2C0D-439E-9C41-3CF2675EFBF7}" type="pres">
      <dgm:prSet presAssocID="{87A61716-D489-44DB-915E-8578EB735D14}" presName="spaceRect" presStyleCnt="0"/>
      <dgm:spPr/>
    </dgm:pt>
    <dgm:pt modelId="{A7EFFB2D-1BC5-469A-B440-C86C749A55F0}" type="pres">
      <dgm:prSet presAssocID="{87A61716-D489-44DB-915E-8578EB735D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871C2F-E25B-4228-80FA-3154A18A0229}" srcId="{0D9592DD-8977-4BDF-886C-BE24AB313F39}" destId="{FA5BB424-8085-46EA-9A25-C731BFB70A38}" srcOrd="1" destOrd="0" parTransId="{45679B51-67DF-4DA5-8762-1D6F7B4A7CE2}" sibTransId="{8BA238FC-CCB0-41EF-80E3-670D950C9BCE}"/>
    <dgm:cxn modelId="{BA85BC4A-F54E-44A8-9D4A-C4965174318E}" type="presOf" srcId="{87A61716-D489-44DB-915E-8578EB735D14}" destId="{A7EFFB2D-1BC5-469A-B440-C86C749A55F0}" srcOrd="0" destOrd="0" presId="urn:microsoft.com/office/officeart/2018/2/layout/IconVerticalSolidList"/>
    <dgm:cxn modelId="{4B7E1D77-C061-4EE7-92E2-138AEF8C6181}" srcId="{0D9592DD-8977-4BDF-886C-BE24AB313F39}" destId="{1680C336-0CA1-4EDE-BF65-DA4E2C1E293E}" srcOrd="0" destOrd="0" parTransId="{140938D7-9950-4DE1-A828-275141568AA4}" sibTransId="{BC2AF99B-96CA-49EE-928E-4D47611F6AA2}"/>
    <dgm:cxn modelId="{F14AA4A3-557A-40AA-A5A2-786D1477B33E}" type="presOf" srcId="{1680C336-0CA1-4EDE-BF65-DA4E2C1E293E}" destId="{9C5AB8DE-47D6-467E-B3DE-6F8ACC2D6318}" srcOrd="0" destOrd="0" presId="urn:microsoft.com/office/officeart/2018/2/layout/IconVerticalSolidList"/>
    <dgm:cxn modelId="{7EB13BAD-A5BC-4FC5-A6BF-D1FF1B025A97}" type="presOf" srcId="{FA5BB424-8085-46EA-9A25-C731BFB70A38}" destId="{253ED852-45B8-43EE-B2EB-D8EE85F7CE7B}" srcOrd="0" destOrd="0" presId="urn:microsoft.com/office/officeart/2018/2/layout/IconVerticalSolidList"/>
    <dgm:cxn modelId="{84B761CF-5DB0-4AB1-A92F-83FE30D90A19}" srcId="{0D9592DD-8977-4BDF-886C-BE24AB313F39}" destId="{87A61716-D489-44DB-915E-8578EB735D14}" srcOrd="2" destOrd="0" parTransId="{60C434D9-2378-48CA-98E5-39F06B5B3DFC}" sibTransId="{D6AA5E4A-98A0-47D6-83D4-1E9A8C259B4E}"/>
    <dgm:cxn modelId="{599BFAF7-A67C-4682-83DC-1AA1DAE3DC57}" type="presOf" srcId="{0D9592DD-8977-4BDF-886C-BE24AB313F39}" destId="{47648B4D-48FC-40AC-9310-B15E5E2D03C7}" srcOrd="0" destOrd="0" presId="urn:microsoft.com/office/officeart/2018/2/layout/IconVerticalSolidList"/>
    <dgm:cxn modelId="{8534438C-790C-48ED-B99B-B4D523694548}" type="presParOf" srcId="{47648B4D-48FC-40AC-9310-B15E5E2D03C7}" destId="{2E7674AD-DA2D-42C3-91EF-668BDCC91CE2}" srcOrd="0" destOrd="0" presId="urn:microsoft.com/office/officeart/2018/2/layout/IconVerticalSolidList"/>
    <dgm:cxn modelId="{3282156A-3A41-4CC1-A21D-F87ADED79D8F}" type="presParOf" srcId="{2E7674AD-DA2D-42C3-91EF-668BDCC91CE2}" destId="{4E23AA5F-5251-408C-96AB-5F93456DD9EA}" srcOrd="0" destOrd="0" presId="urn:microsoft.com/office/officeart/2018/2/layout/IconVerticalSolidList"/>
    <dgm:cxn modelId="{F54FA814-199B-4718-B086-CE023771E2ED}" type="presParOf" srcId="{2E7674AD-DA2D-42C3-91EF-668BDCC91CE2}" destId="{3C9AFB26-0246-49E7-AC47-8064292377EB}" srcOrd="1" destOrd="0" presId="urn:microsoft.com/office/officeart/2018/2/layout/IconVerticalSolidList"/>
    <dgm:cxn modelId="{3DCF8477-AB5A-468A-8828-26856ECF284B}" type="presParOf" srcId="{2E7674AD-DA2D-42C3-91EF-668BDCC91CE2}" destId="{B02C4183-A791-4B3F-8F68-F85E02E69B4F}" srcOrd="2" destOrd="0" presId="urn:microsoft.com/office/officeart/2018/2/layout/IconVerticalSolidList"/>
    <dgm:cxn modelId="{9C393681-022E-41AA-A27E-99B7224D9DBC}" type="presParOf" srcId="{2E7674AD-DA2D-42C3-91EF-668BDCC91CE2}" destId="{9C5AB8DE-47D6-467E-B3DE-6F8ACC2D6318}" srcOrd="3" destOrd="0" presId="urn:microsoft.com/office/officeart/2018/2/layout/IconVerticalSolidList"/>
    <dgm:cxn modelId="{C0DE09B0-0576-4EAC-8673-6F2505315BD3}" type="presParOf" srcId="{47648B4D-48FC-40AC-9310-B15E5E2D03C7}" destId="{4AAE2318-13A4-4586-951E-DCDC4452DA47}" srcOrd="1" destOrd="0" presId="urn:microsoft.com/office/officeart/2018/2/layout/IconVerticalSolidList"/>
    <dgm:cxn modelId="{1EF9BB6B-5A89-4B1A-B5B0-56BE6301ED68}" type="presParOf" srcId="{47648B4D-48FC-40AC-9310-B15E5E2D03C7}" destId="{6D9E9A78-FB6F-4ACF-9AF2-4081D0252EE4}" srcOrd="2" destOrd="0" presId="urn:microsoft.com/office/officeart/2018/2/layout/IconVerticalSolidList"/>
    <dgm:cxn modelId="{092BCAA9-D3FB-4301-A169-ABF1BBF66142}" type="presParOf" srcId="{6D9E9A78-FB6F-4ACF-9AF2-4081D0252EE4}" destId="{5349ED23-E063-4A4A-A8AF-6D790A8CE196}" srcOrd="0" destOrd="0" presId="urn:microsoft.com/office/officeart/2018/2/layout/IconVerticalSolidList"/>
    <dgm:cxn modelId="{A6A68168-1EDA-4CA0-BD1D-6ADFBDE52163}" type="presParOf" srcId="{6D9E9A78-FB6F-4ACF-9AF2-4081D0252EE4}" destId="{D1B3C36D-DC20-415F-B9E4-39C010F041C1}" srcOrd="1" destOrd="0" presId="urn:microsoft.com/office/officeart/2018/2/layout/IconVerticalSolidList"/>
    <dgm:cxn modelId="{3464B6BA-D1FB-4E37-8030-068CDF2FF7B5}" type="presParOf" srcId="{6D9E9A78-FB6F-4ACF-9AF2-4081D0252EE4}" destId="{F33542BF-61B4-499C-A38D-B7BB8AA9B6DF}" srcOrd="2" destOrd="0" presId="urn:microsoft.com/office/officeart/2018/2/layout/IconVerticalSolidList"/>
    <dgm:cxn modelId="{9D6BEF65-F07F-4CEF-BCA2-E43DE80A7B49}" type="presParOf" srcId="{6D9E9A78-FB6F-4ACF-9AF2-4081D0252EE4}" destId="{253ED852-45B8-43EE-B2EB-D8EE85F7CE7B}" srcOrd="3" destOrd="0" presId="urn:microsoft.com/office/officeart/2018/2/layout/IconVerticalSolidList"/>
    <dgm:cxn modelId="{A5E1D11F-CC06-4400-A687-1EA2A096933E}" type="presParOf" srcId="{47648B4D-48FC-40AC-9310-B15E5E2D03C7}" destId="{B1224566-24CB-4F58-855D-05478798ADEB}" srcOrd="3" destOrd="0" presId="urn:microsoft.com/office/officeart/2018/2/layout/IconVerticalSolidList"/>
    <dgm:cxn modelId="{69B18A6E-969E-433A-8AC7-9D4BF90E5B97}" type="presParOf" srcId="{47648B4D-48FC-40AC-9310-B15E5E2D03C7}" destId="{2B99FE85-BE83-4CCF-9821-D5F2E306DB7A}" srcOrd="4" destOrd="0" presId="urn:microsoft.com/office/officeart/2018/2/layout/IconVerticalSolidList"/>
    <dgm:cxn modelId="{83482F81-3392-4597-A275-A40E0395602D}" type="presParOf" srcId="{2B99FE85-BE83-4CCF-9821-D5F2E306DB7A}" destId="{D2F905E9-F0B2-48C9-BB72-1896F3FDA754}" srcOrd="0" destOrd="0" presId="urn:microsoft.com/office/officeart/2018/2/layout/IconVerticalSolidList"/>
    <dgm:cxn modelId="{2A0DB02B-9077-4C4A-ADC9-2B9D75DF6A14}" type="presParOf" srcId="{2B99FE85-BE83-4CCF-9821-D5F2E306DB7A}" destId="{149F8D11-3679-41EF-8B45-455FC8C54648}" srcOrd="1" destOrd="0" presId="urn:microsoft.com/office/officeart/2018/2/layout/IconVerticalSolidList"/>
    <dgm:cxn modelId="{76BB10DF-E1E6-4BAE-9A99-7DBA1D8B799D}" type="presParOf" srcId="{2B99FE85-BE83-4CCF-9821-D5F2E306DB7A}" destId="{712646DA-2C0D-439E-9C41-3CF2675EFBF7}" srcOrd="2" destOrd="0" presId="urn:microsoft.com/office/officeart/2018/2/layout/IconVerticalSolidList"/>
    <dgm:cxn modelId="{60595314-BC17-4149-8464-299F809F071E}" type="presParOf" srcId="{2B99FE85-BE83-4CCF-9821-D5F2E306DB7A}" destId="{A7EFFB2D-1BC5-469A-B440-C86C749A55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75D139-22FF-4223-8E9D-9021E69092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2A6519-5A8A-4306-B2FB-AD618158F263}">
      <dgm:prSet/>
      <dgm:spPr/>
      <dgm:t>
        <a:bodyPr/>
        <a:lstStyle/>
        <a:p>
          <a:r>
            <a:rPr lang="en-US"/>
            <a:t>- List the sources, libraries, and frameworks used in the project</a:t>
          </a:r>
        </a:p>
      </dgm:t>
    </dgm:pt>
    <dgm:pt modelId="{ACEAB968-8689-43BA-887B-29D10BC8C729}" type="parTrans" cxnId="{D5108659-D532-40B5-9E79-8B81FC97F474}">
      <dgm:prSet/>
      <dgm:spPr/>
      <dgm:t>
        <a:bodyPr/>
        <a:lstStyle/>
        <a:p>
          <a:endParaRPr lang="en-US"/>
        </a:p>
      </dgm:t>
    </dgm:pt>
    <dgm:pt modelId="{5C462361-2EE6-46A0-B63C-F2528257B6E1}" type="sibTrans" cxnId="{D5108659-D532-40B5-9E79-8B81FC97F474}">
      <dgm:prSet/>
      <dgm:spPr/>
      <dgm:t>
        <a:bodyPr/>
        <a:lstStyle/>
        <a:p>
          <a:endParaRPr lang="en-US"/>
        </a:p>
      </dgm:t>
    </dgm:pt>
    <dgm:pt modelId="{B6181AE5-229E-4BAD-B2E8-EB4E5F311001}">
      <dgm:prSet/>
      <dgm:spPr/>
      <dgm:t>
        <a:bodyPr/>
        <a:lstStyle/>
        <a:p>
          <a:r>
            <a:rPr lang="en-US"/>
            <a:t>- Include a live demo or screenshots of the system in action if available</a:t>
          </a:r>
        </a:p>
      </dgm:t>
    </dgm:pt>
    <dgm:pt modelId="{B8D4C455-A6E3-4491-B94F-FD997D4CE0A1}" type="parTrans" cxnId="{7628123E-4A89-42B1-AA45-3BE5ED674AC7}">
      <dgm:prSet/>
      <dgm:spPr/>
      <dgm:t>
        <a:bodyPr/>
        <a:lstStyle/>
        <a:p>
          <a:endParaRPr lang="en-US"/>
        </a:p>
      </dgm:t>
    </dgm:pt>
    <dgm:pt modelId="{776F1C3E-95BC-4C7E-913E-E515555636FE}" type="sibTrans" cxnId="{7628123E-4A89-42B1-AA45-3BE5ED674AC7}">
      <dgm:prSet/>
      <dgm:spPr/>
      <dgm:t>
        <a:bodyPr/>
        <a:lstStyle/>
        <a:p>
          <a:endParaRPr lang="en-US"/>
        </a:p>
      </dgm:t>
    </dgm:pt>
    <dgm:pt modelId="{15720D35-2A68-4407-9054-B914456B06E0}" type="pres">
      <dgm:prSet presAssocID="{4075D139-22FF-4223-8E9D-9021E6909233}" presName="root" presStyleCnt="0">
        <dgm:presLayoutVars>
          <dgm:dir/>
          <dgm:resizeHandles val="exact"/>
        </dgm:presLayoutVars>
      </dgm:prSet>
      <dgm:spPr/>
    </dgm:pt>
    <dgm:pt modelId="{639FBC9B-4C20-45BA-8199-3E176BBE9125}" type="pres">
      <dgm:prSet presAssocID="{972A6519-5A8A-4306-B2FB-AD618158F263}" presName="compNode" presStyleCnt="0"/>
      <dgm:spPr/>
    </dgm:pt>
    <dgm:pt modelId="{08F3E2CE-CFE8-49A6-9F95-F44728D44868}" type="pres">
      <dgm:prSet presAssocID="{972A6519-5A8A-4306-B2FB-AD618158F263}" presName="bgRect" presStyleLbl="bgShp" presStyleIdx="0" presStyleCnt="2"/>
      <dgm:spPr/>
    </dgm:pt>
    <dgm:pt modelId="{98F90F54-48C7-4549-93EB-F6C7F6938929}" type="pres">
      <dgm:prSet presAssocID="{972A6519-5A8A-4306-B2FB-AD618158F2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68D271F-2BFA-4010-8035-45D15644EBD6}" type="pres">
      <dgm:prSet presAssocID="{972A6519-5A8A-4306-B2FB-AD618158F263}" presName="spaceRect" presStyleCnt="0"/>
      <dgm:spPr/>
    </dgm:pt>
    <dgm:pt modelId="{BBCDC226-BFBC-419F-8272-5130168EA85A}" type="pres">
      <dgm:prSet presAssocID="{972A6519-5A8A-4306-B2FB-AD618158F263}" presName="parTx" presStyleLbl="revTx" presStyleIdx="0" presStyleCnt="2">
        <dgm:presLayoutVars>
          <dgm:chMax val="0"/>
          <dgm:chPref val="0"/>
        </dgm:presLayoutVars>
      </dgm:prSet>
      <dgm:spPr/>
    </dgm:pt>
    <dgm:pt modelId="{D2F18FBA-BAD7-4883-8D2F-059B1B8AB813}" type="pres">
      <dgm:prSet presAssocID="{5C462361-2EE6-46A0-B63C-F2528257B6E1}" presName="sibTrans" presStyleCnt="0"/>
      <dgm:spPr/>
    </dgm:pt>
    <dgm:pt modelId="{BA11E052-F232-4DAC-9A2E-39D9020FF606}" type="pres">
      <dgm:prSet presAssocID="{B6181AE5-229E-4BAD-B2E8-EB4E5F311001}" presName="compNode" presStyleCnt="0"/>
      <dgm:spPr/>
    </dgm:pt>
    <dgm:pt modelId="{F36B9999-99E8-4D46-A46D-88853AA29BBE}" type="pres">
      <dgm:prSet presAssocID="{B6181AE5-229E-4BAD-B2E8-EB4E5F311001}" presName="bgRect" presStyleLbl="bgShp" presStyleIdx="1" presStyleCnt="2"/>
      <dgm:spPr/>
    </dgm:pt>
    <dgm:pt modelId="{903E841C-1970-4EB9-B8B4-7A982F4DB279}" type="pres">
      <dgm:prSet presAssocID="{B6181AE5-229E-4BAD-B2E8-EB4E5F3110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0E855F7-370B-46C0-A7E2-66169B7EF8DD}" type="pres">
      <dgm:prSet presAssocID="{B6181AE5-229E-4BAD-B2E8-EB4E5F311001}" presName="spaceRect" presStyleCnt="0"/>
      <dgm:spPr/>
    </dgm:pt>
    <dgm:pt modelId="{E3647D76-5E6A-4765-8295-631403FF2AE4}" type="pres">
      <dgm:prSet presAssocID="{B6181AE5-229E-4BAD-B2E8-EB4E5F31100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B2AE30-D5D1-41D4-A4D0-6A4A6443A80C}" type="presOf" srcId="{B6181AE5-229E-4BAD-B2E8-EB4E5F311001}" destId="{E3647D76-5E6A-4765-8295-631403FF2AE4}" srcOrd="0" destOrd="0" presId="urn:microsoft.com/office/officeart/2018/2/layout/IconVerticalSolidList"/>
    <dgm:cxn modelId="{7628123E-4A89-42B1-AA45-3BE5ED674AC7}" srcId="{4075D139-22FF-4223-8E9D-9021E6909233}" destId="{B6181AE5-229E-4BAD-B2E8-EB4E5F311001}" srcOrd="1" destOrd="0" parTransId="{B8D4C455-A6E3-4491-B94F-FD997D4CE0A1}" sibTransId="{776F1C3E-95BC-4C7E-913E-E515555636FE}"/>
    <dgm:cxn modelId="{D5108659-D532-40B5-9E79-8B81FC97F474}" srcId="{4075D139-22FF-4223-8E9D-9021E6909233}" destId="{972A6519-5A8A-4306-B2FB-AD618158F263}" srcOrd="0" destOrd="0" parTransId="{ACEAB968-8689-43BA-887B-29D10BC8C729}" sibTransId="{5C462361-2EE6-46A0-B63C-F2528257B6E1}"/>
    <dgm:cxn modelId="{D899C49E-214A-4E0D-B050-D3672ECF6EBA}" type="presOf" srcId="{972A6519-5A8A-4306-B2FB-AD618158F263}" destId="{BBCDC226-BFBC-419F-8272-5130168EA85A}" srcOrd="0" destOrd="0" presId="urn:microsoft.com/office/officeart/2018/2/layout/IconVerticalSolidList"/>
    <dgm:cxn modelId="{E1C5EEB8-6B32-4592-8147-8962F3E79DAE}" type="presOf" srcId="{4075D139-22FF-4223-8E9D-9021E6909233}" destId="{15720D35-2A68-4407-9054-B914456B06E0}" srcOrd="0" destOrd="0" presId="urn:microsoft.com/office/officeart/2018/2/layout/IconVerticalSolidList"/>
    <dgm:cxn modelId="{CCC7D744-97E0-42CB-8EF1-13CAD948B535}" type="presParOf" srcId="{15720D35-2A68-4407-9054-B914456B06E0}" destId="{639FBC9B-4C20-45BA-8199-3E176BBE9125}" srcOrd="0" destOrd="0" presId="urn:microsoft.com/office/officeart/2018/2/layout/IconVerticalSolidList"/>
    <dgm:cxn modelId="{53711873-3000-4A4C-91C9-362D4434F881}" type="presParOf" srcId="{639FBC9B-4C20-45BA-8199-3E176BBE9125}" destId="{08F3E2CE-CFE8-49A6-9F95-F44728D44868}" srcOrd="0" destOrd="0" presId="urn:microsoft.com/office/officeart/2018/2/layout/IconVerticalSolidList"/>
    <dgm:cxn modelId="{DFB48D8C-ECB1-498B-857C-CB21335DDA3A}" type="presParOf" srcId="{639FBC9B-4C20-45BA-8199-3E176BBE9125}" destId="{98F90F54-48C7-4549-93EB-F6C7F6938929}" srcOrd="1" destOrd="0" presId="urn:microsoft.com/office/officeart/2018/2/layout/IconVerticalSolidList"/>
    <dgm:cxn modelId="{42D09502-DDB2-4338-93A9-F6AA6D41FB3B}" type="presParOf" srcId="{639FBC9B-4C20-45BA-8199-3E176BBE9125}" destId="{F68D271F-2BFA-4010-8035-45D15644EBD6}" srcOrd="2" destOrd="0" presId="urn:microsoft.com/office/officeart/2018/2/layout/IconVerticalSolidList"/>
    <dgm:cxn modelId="{D97F2CF5-1596-4AA7-931E-4F5A12549FBE}" type="presParOf" srcId="{639FBC9B-4C20-45BA-8199-3E176BBE9125}" destId="{BBCDC226-BFBC-419F-8272-5130168EA85A}" srcOrd="3" destOrd="0" presId="urn:microsoft.com/office/officeart/2018/2/layout/IconVerticalSolidList"/>
    <dgm:cxn modelId="{99BAFD83-E7AA-4F8D-A42A-3981A591C341}" type="presParOf" srcId="{15720D35-2A68-4407-9054-B914456B06E0}" destId="{D2F18FBA-BAD7-4883-8D2F-059B1B8AB813}" srcOrd="1" destOrd="0" presId="urn:microsoft.com/office/officeart/2018/2/layout/IconVerticalSolidList"/>
    <dgm:cxn modelId="{2AC1E847-B2AC-49C3-A5D8-DACD0555C4A6}" type="presParOf" srcId="{15720D35-2A68-4407-9054-B914456B06E0}" destId="{BA11E052-F232-4DAC-9A2E-39D9020FF606}" srcOrd="2" destOrd="0" presId="urn:microsoft.com/office/officeart/2018/2/layout/IconVerticalSolidList"/>
    <dgm:cxn modelId="{1C157765-046C-47A3-8C34-CE9C803C4C20}" type="presParOf" srcId="{BA11E052-F232-4DAC-9A2E-39D9020FF606}" destId="{F36B9999-99E8-4D46-A46D-88853AA29BBE}" srcOrd="0" destOrd="0" presId="urn:microsoft.com/office/officeart/2018/2/layout/IconVerticalSolidList"/>
    <dgm:cxn modelId="{2127DBEF-C999-4155-9299-49ADA800C4B3}" type="presParOf" srcId="{BA11E052-F232-4DAC-9A2E-39D9020FF606}" destId="{903E841C-1970-4EB9-B8B4-7A982F4DB279}" srcOrd="1" destOrd="0" presId="urn:microsoft.com/office/officeart/2018/2/layout/IconVerticalSolidList"/>
    <dgm:cxn modelId="{B0C5F21C-AB54-43A5-8C57-568FFCFF8AA6}" type="presParOf" srcId="{BA11E052-F232-4DAC-9A2E-39D9020FF606}" destId="{80E855F7-370B-46C0-A7E2-66169B7EF8DD}" srcOrd="2" destOrd="0" presId="urn:microsoft.com/office/officeart/2018/2/layout/IconVerticalSolidList"/>
    <dgm:cxn modelId="{21D952EC-B8D0-4B57-88E5-D320EFC46274}" type="presParOf" srcId="{BA11E052-F232-4DAC-9A2E-39D9020FF606}" destId="{E3647D76-5E6A-4765-8295-631403FF2A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EBCC2B-2860-4331-A731-F9FB09E8B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011E6C-2E46-474E-9BC9-C13B9F3FC769}">
      <dgm:prSet/>
      <dgm:spPr/>
      <dgm:t>
        <a:bodyPr/>
        <a:lstStyle/>
        <a:p>
          <a:r>
            <a:rPr lang="en-US"/>
            <a:t>Listing the objectives of the presentation</a:t>
          </a:r>
        </a:p>
      </dgm:t>
    </dgm:pt>
    <dgm:pt modelId="{66E21177-DBA8-4119-9885-32967E686EF5}" type="parTrans" cxnId="{2105253A-3F25-4477-9505-83FE056786C9}">
      <dgm:prSet/>
      <dgm:spPr/>
      <dgm:t>
        <a:bodyPr/>
        <a:lstStyle/>
        <a:p>
          <a:endParaRPr lang="en-US"/>
        </a:p>
      </dgm:t>
    </dgm:pt>
    <dgm:pt modelId="{6CDD659B-896D-4A3F-ABCD-0BC427964131}" type="sibTrans" cxnId="{2105253A-3F25-4477-9505-83FE056786C9}">
      <dgm:prSet/>
      <dgm:spPr/>
      <dgm:t>
        <a:bodyPr/>
        <a:lstStyle/>
        <a:p>
          <a:endParaRPr lang="en-US"/>
        </a:p>
      </dgm:t>
    </dgm:pt>
    <dgm:pt modelId="{EC63AC33-7D1A-4010-B34E-1E0724FCB20F}">
      <dgm:prSet/>
      <dgm:spPr/>
      <dgm:t>
        <a:bodyPr/>
        <a:lstStyle/>
        <a:p>
          <a:r>
            <a:rPr lang="en-US"/>
            <a:t>Highlighting the main goals: Automation, Accuracy, and Efficiency</a:t>
          </a:r>
        </a:p>
      </dgm:t>
    </dgm:pt>
    <dgm:pt modelId="{9F8763A1-2EF7-4D93-A415-EC2FA548D79B}" type="parTrans" cxnId="{E7C4A4F8-002F-4D32-8FA1-F79CB61F0D55}">
      <dgm:prSet/>
      <dgm:spPr/>
      <dgm:t>
        <a:bodyPr/>
        <a:lstStyle/>
        <a:p>
          <a:endParaRPr lang="en-US"/>
        </a:p>
      </dgm:t>
    </dgm:pt>
    <dgm:pt modelId="{3D43FAA0-24EF-4254-9AD6-863FAA91C10F}" type="sibTrans" cxnId="{E7C4A4F8-002F-4D32-8FA1-F79CB61F0D55}">
      <dgm:prSet/>
      <dgm:spPr/>
      <dgm:t>
        <a:bodyPr/>
        <a:lstStyle/>
        <a:p>
          <a:endParaRPr lang="en-US"/>
        </a:p>
      </dgm:t>
    </dgm:pt>
    <dgm:pt modelId="{0608ECD0-2F3B-4139-AC9D-0F96C5701BF3}" type="pres">
      <dgm:prSet presAssocID="{18EBCC2B-2860-4331-A731-F9FB09E8B0B2}" presName="root" presStyleCnt="0">
        <dgm:presLayoutVars>
          <dgm:dir/>
          <dgm:resizeHandles val="exact"/>
        </dgm:presLayoutVars>
      </dgm:prSet>
      <dgm:spPr/>
    </dgm:pt>
    <dgm:pt modelId="{F08153A4-E901-4F0B-BFAB-290FFEE632F1}" type="pres">
      <dgm:prSet presAssocID="{69011E6C-2E46-474E-9BC9-C13B9F3FC769}" presName="compNode" presStyleCnt="0"/>
      <dgm:spPr/>
    </dgm:pt>
    <dgm:pt modelId="{DF09E497-83C2-4B80-A835-896B30A1A2D6}" type="pres">
      <dgm:prSet presAssocID="{69011E6C-2E46-474E-9BC9-C13B9F3FC769}" presName="bgRect" presStyleLbl="bgShp" presStyleIdx="0" presStyleCnt="2"/>
      <dgm:spPr/>
    </dgm:pt>
    <dgm:pt modelId="{F8B20C4E-208B-4F6D-BACC-ED869F9B4A43}" type="pres">
      <dgm:prSet presAssocID="{69011E6C-2E46-474E-9BC9-C13B9F3FC7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99D2947-05F2-4217-9F99-0E178C067D8E}" type="pres">
      <dgm:prSet presAssocID="{69011E6C-2E46-474E-9BC9-C13B9F3FC769}" presName="spaceRect" presStyleCnt="0"/>
      <dgm:spPr/>
    </dgm:pt>
    <dgm:pt modelId="{5E62D358-C671-417C-AC07-23F04DEC0084}" type="pres">
      <dgm:prSet presAssocID="{69011E6C-2E46-474E-9BC9-C13B9F3FC769}" presName="parTx" presStyleLbl="revTx" presStyleIdx="0" presStyleCnt="2">
        <dgm:presLayoutVars>
          <dgm:chMax val="0"/>
          <dgm:chPref val="0"/>
        </dgm:presLayoutVars>
      </dgm:prSet>
      <dgm:spPr/>
    </dgm:pt>
    <dgm:pt modelId="{9A94C458-C7C7-4EA9-9C14-FE6F8035C493}" type="pres">
      <dgm:prSet presAssocID="{6CDD659B-896D-4A3F-ABCD-0BC427964131}" presName="sibTrans" presStyleCnt="0"/>
      <dgm:spPr/>
    </dgm:pt>
    <dgm:pt modelId="{4B97AFD9-D1F0-4712-9E24-E5B48744B3AA}" type="pres">
      <dgm:prSet presAssocID="{EC63AC33-7D1A-4010-B34E-1E0724FCB20F}" presName="compNode" presStyleCnt="0"/>
      <dgm:spPr/>
    </dgm:pt>
    <dgm:pt modelId="{75423A36-7131-4142-B359-B25346D14E58}" type="pres">
      <dgm:prSet presAssocID="{EC63AC33-7D1A-4010-B34E-1E0724FCB20F}" presName="bgRect" presStyleLbl="bgShp" presStyleIdx="1" presStyleCnt="2"/>
      <dgm:spPr/>
    </dgm:pt>
    <dgm:pt modelId="{88119B3A-E26C-4B28-9097-4F57CFE8DD47}" type="pres">
      <dgm:prSet presAssocID="{EC63AC33-7D1A-4010-B34E-1E0724FCB2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17F63EE-C12B-4531-BDFB-364D77559B91}" type="pres">
      <dgm:prSet presAssocID="{EC63AC33-7D1A-4010-B34E-1E0724FCB20F}" presName="spaceRect" presStyleCnt="0"/>
      <dgm:spPr/>
    </dgm:pt>
    <dgm:pt modelId="{619E1095-1E4A-46D3-B909-23E6951F0F76}" type="pres">
      <dgm:prSet presAssocID="{EC63AC33-7D1A-4010-B34E-1E0724FCB20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9DA422-623B-4AF3-930D-6C6779D4BE4B}" type="presOf" srcId="{18EBCC2B-2860-4331-A731-F9FB09E8B0B2}" destId="{0608ECD0-2F3B-4139-AC9D-0F96C5701BF3}" srcOrd="0" destOrd="0" presId="urn:microsoft.com/office/officeart/2018/2/layout/IconVerticalSolidList"/>
    <dgm:cxn modelId="{2105253A-3F25-4477-9505-83FE056786C9}" srcId="{18EBCC2B-2860-4331-A731-F9FB09E8B0B2}" destId="{69011E6C-2E46-474E-9BC9-C13B9F3FC769}" srcOrd="0" destOrd="0" parTransId="{66E21177-DBA8-4119-9885-32967E686EF5}" sibTransId="{6CDD659B-896D-4A3F-ABCD-0BC427964131}"/>
    <dgm:cxn modelId="{76E1F5CB-B495-488F-9290-9F303B9B376E}" type="presOf" srcId="{69011E6C-2E46-474E-9BC9-C13B9F3FC769}" destId="{5E62D358-C671-417C-AC07-23F04DEC0084}" srcOrd="0" destOrd="0" presId="urn:microsoft.com/office/officeart/2018/2/layout/IconVerticalSolidList"/>
    <dgm:cxn modelId="{EF4997D9-F0C2-4364-A2F4-A1115BC17F69}" type="presOf" srcId="{EC63AC33-7D1A-4010-B34E-1E0724FCB20F}" destId="{619E1095-1E4A-46D3-B909-23E6951F0F76}" srcOrd="0" destOrd="0" presId="urn:microsoft.com/office/officeart/2018/2/layout/IconVerticalSolidList"/>
    <dgm:cxn modelId="{E7C4A4F8-002F-4D32-8FA1-F79CB61F0D55}" srcId="{18EBCC2B-2860-4331-A731-F9FB09E8B0B2}" destId="{EC63AC33-7D1A-4010-B34E-1E0724FCB20F}" srcOrd="1" destOrd="0" parTransId="{9F8763A1-2EF7-4D93-A415-EC2FA548D79B}" sibTransId="{3D43FAA0-24EF-4254-9AD6-863FAA91C10F}"/>
    <dgm:cxn modelId="{5F982E1B-136D-4EF8-BAA8-9B5BB5B8C881}" type="presParOf" srcId="{0608ECD0-2F3B-4139-AC9D-0F96C5701BF3}" destId="{F08153A4-E901-4F0B-BFAB-290FFEE632F1}" srcOrd="0" destOrd="0" presId="urn:microsoft.com/office/officeart/2018/2/layout/IconVerticalSolidList"/>
    <dgm:cxn modelId="{A6EBD816-0DB7-420B-94B2-28D9A4CB82E4}" type="presParOf" srcId="{F08153A4-E901-4F0B-BFAB-290FFEE632F1}" destId="{DF09E497-83C2-4B80-A835-896B30A1A2D6}" srcOrd="0" destOrd="0" presId="urn:microsoft.com/office/officeart/2018/2/layout/IconVerticalSolidList"/>
    <dgm:cxn modelId="{FB75FC0F-690D-4666-894B-47301A325ABA}" type="presParOf" srcId="{F08153A4-E901-4F0B-BFAB-290FFEE632F1}" destId="{F8B20C4E-208B-4F6D-BACC-ED869F9B4A43}" srcOrd="1" destOrd="0" presId="urn:microsoft.com/office/officeart/2018/2/layout/IconVerticalSolidList"/>
    <dgm:cxn modelId="{448EEE50-7743-4271-B0D5-0FBB5C1C3A12}" type="presParOf" srcId="{F08153A4-E901-4F0B-BFAB-290FFEE632F1}" destId="{399D2947-05F2-4217-9F99-0E178C067D8E}" srcOrd="2" destOrd="0" presId="urn:microsoft.com/office/officeart/2018/2/layout/IconVerticalSolidList"/>
    <dgm:cxn modelId="{121EE38C-42C9-4965-9897-6AA9FCCF80F1}" type="presParOf" srcId="{F08153A4-E901-4F0B-BFAB-290FFEE632F1}" destId="{5E62D358-C671-417C-AC07-23F04DEC0084}" srcOrd="3" destOrd="0" presId="urn:microsoft.com/office/officeart/2018/2/layout/IconVerticalSolidList"/>
    <dgm:cxn modelId="{AAEED336-1FC1-4490-82C0-93677143C3B7}" type="presParOf" srcId="{0608ECD0-2F3B-4139-AC9D-0F96C5701BF3}" destId="{9A94C458-C7C7-4EA9-9C14-FE6F8035C493}" srcOrd="1" destOrd="0" presId="urn:microsoft.com/office/officeart/2018/2/layout/IconVerticalSolidList"/>
    <dgm:cxn modelId="{957F46E6-C621-484A-835A-1CC16DC53D63}" type="presParOf" srcId="{0608ECD0-2F3B-4139-AC9D-0F96C5701BF3}" destId="{4B97AFD9-D1F0-4712-9E24-E5B48744B3AA}" srcOrd="2" destOrd="0" presId="urn:microsoft.com/office/officeart/2018/2/layout/IconVerticalSolidList"/>
    <dgm:cxn modelId="{DFE58EAD-F1A5-4417-B27A-F3CAE8F77559}" type="presParOf" srcId="{4B97AFD9-D1F0-4712-9E24-E5B48744B3AA}" destId="{75423A36-7131-4142-B359-B25346D14E58}" srcOrd="0" destOrd="0" presId="urn:microsoft.com/office/officeart/2018/2/layout/IconVerticalSolidList"/>
    <dgm:cxn modelId="{36E616EA-84C5-4773-BF51-DDE4C95AEF17}" type="presParOf" srcId="{4B97AFD9-D1F0-4712-9E24-E5B48744B3AA}" destId="{88119B3A-E26C-4B28-9097-4F57CFE8DD47}" srcOrd="1" destOrd="0" presId="urn:microsoft.com/office/officeart/2018/2/layout/IconVerticalSolidList"/>
    <dgm:cxn modelId="{E2BD578D-F33E-4031-B81D-F4856A4DE0C4}" type="presParOf" srcId="{4B97AFD9-D1F0-4712-9E24-E5B48744B3AA}" destId="{017F63EE-C12B-4531-BDFB-364D77559B91}" srcOrd="2" destOrd="0" presId="urn:microsoft.com/office/officeart/2018/2/layout/IconVerticalSolidList"/>
    <dgm:cxn modelId="{7B0CDDE2-A79C-4B7B-B3CB-AD6FEDADD6C6}" type="presParOf" srcId="{4B97AFD9-D1F0-4712-9E24-E5B48744B3AA}" destId="{619E1095-1E4A-46D3-B909-23E6951F0F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0D4D3-3512-4649-9C1E-E55D2260E3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6A463C-F1A4-414A-B428-8F7C1133454B}">
      <dgm:prSet/>
      <dgm:spPr/>
      <dgm:t>
        <a:bodyPr/>
        <a:lstStyle/>
        <a:p>
          <a:r>
            <a:rPr lang="en-US"/>
            <a:t>Briefly explain the components of the system</a:t>
          </a:r>
        </a:p>
      </dgm:t>
    </dgm:pt>
    <dgm:pt modelId="{32567C1C-9D51-4697-AC11-A7C8F7DE4C88}" type="parTrans" cxnId="{2E90FF25-9990-4F40-AD95-C5330D8DCB76}">
      <dgm:prSet/>
      <dgm:spPr/>
      <dgm:t>
        <a:bodyPr/>
        <a:lstStyle/>
        <a:p>
          <a:endParaRPr lang="en-US"/>
        </a:p>
      </dgm:t>
    </dgm:pt>
    <dgm:pt modelId="{1BC68F65-F339-46E5-982C-DFC0DC8ABE4C}" type="sibTrans" cxnId="{2E90FF25-9990-4F40-AD95-C5330D8DCB76}">
      <dgm:prSet/>
      <dgm:spPr/>
      <dgm:t>
        <a:bodyPr/>
        <a:lstStyle/>
        <a:p>
          <a:endParaRPr lang="en-US"/>
        </a:p>
      </dgm:t>
    </dgm:pt>
    <dgm:pt modelId="{74EC6EE5-6E08-4449-BA7A-E402A69C8427}">
      <dgm:prSet/>
      <dgm:spPr/>
      <dgm:t>
        <a:bodyPr/>
        <a:lstStyle/>
        <a:p>
          <a:r>
            <a:rPr lang="en-US"/>
            <a:t>Face Detection Module</a:t>
          </a:r>
        </a:p>
      </dgm:t>
    </dgm:pt>
    <dgm:pt modelId="{EEF3BA53-6077-4B03-B9C0-6CF512D79FC4}" type="parTrans" cxnId="{4779C3E8-B0C4-4D2F-848A-0B7A292CC517}">
      <dgm:prSet/>
      <dgm:spPr/>
      <dgm:t>
        <a:bodyPr/>
        <a:lstStyle/>
        <a:p>
          <a:endParaRPr lang="en-US"/>
        </a:p>
      </dgm:t>
    </dgm:pt>
    <dgm:pt modelId="{2E8DB3A2-351A-4C3C-87B1-FCB06C1046CC}" type="sibTrans" cxnId="{4779C3E8-B0C4-4D2F-848A-0B7A292CC517}">
      <dgm:prSet/>
      <dgm:spPr/>
      <dgm:t>
        <a:bodyPr/>
        <a:lstStyle/>
        <a:p>
          <a:endParaRPr lang="en-US"/>
        </a:p>
      </dgm:t>
    </dgm:pt>
    <dgm:pt modelId="{D7E40065-9DE6-46BE-86A2-FEB6FE46B942}">
      <dgm:prSet/>
      <dgm:spPr/>
      <dgm:t>
        <a:bodyPr/>
        <a:lstStyle/>
        <a:p>
          <a:r>
            <a:rPr lang="en-US"/>
            <a:t>Face Recognition Module</a:t>
          </a:r>
        </a:p>
      </dgm:t>
    </dgm:pt>
    <dgm:pt modelId="{21208CB0-7808-4198-AB84-8A5FB2C7755A}" type="parTrans" cxnId="{2390D17C-8F56-44FC-B73D-3A2CCE7C1185}">
      <dgm:prSet/>
      <dgm:spPr/>
      <dgm:t>
        <a:bodyPr/>
        <a:lstStyle/>
        <a:p>
          <a:endParaRPr lang="en-US"/>
        </a:p>
      </dgm:t>
    </dgm:pt>
    <dgm:pt modelId="{79DDBF9F-8BF9-4335-90BD-0D1DF1AC3B8C}" type="sibTrans" cxnId="{2390D17C-8F56-44FC-B73D-3A2CCE7C1185}">
      <dgm:prSet/>
      <dgm:spPr/>
      <dgm:t>
        <a:bodyPr/>
        <a:lstStyle/>
        <a:p>
          <a:endParaRPr lang="en-US"/>
        </a:p>
      </dgm:t>
    </dgm:pt>
    <dgm:pt modelId="{CB81D357-0693-45E4-BB69-D65D3B9110C7}">
      <dgm:prSet/>
      <dgm:spPr/>
      <dgm:t>
        <a:bodyPr/>
        <a:lstStyle/>
        <a:p>
          <a:r>
            <a:rPr lang="en-US"/>
            <a:t>KNN Algorithm</a:t>
          </a:r>
        </a:p>
      </dgm:t>
    </dgm:pt>
    <dgm:pt modelId="{F3A0C121-6B44-488A-8D1E-B28A521106BA}" type="parTrans" cxnId="{E6DE0021-0D67-4482-9CB5-E464D7D44705}">
      <dgm:prSet/>
      <dgm:spPr/>
      <dgm:t>
        <a:bodyPr/>
        <a:lstStyle/>
        <a:p>
          <a:endParaRPr lang="en-US"/>
        </a:p>
      </dgm:t>
    </dgm:pt>
    <dgm:pt modelId="{38477FA7-C203-465E-A3AD-7FB498B30269}" type="sibTrans" cxnId="{E6DE0021-0D67-4482-9CB5-E464D7D44705}">
      <dgm:prSet/>
      <dgm:spPr/>
      <dgm:t>
        <a:bodyPr/>
        <a:lstStyle/>
        <a:p>
          <a:endParaRPr lang="en-US"/>
        </a:p>
      </dgm:t>
    </dgm:pt>
    <dgm:pt modelId="{ECEA16EC-B8CC-4CE7-963D-164535B159E9}">
      <dgm:prSet/>
      <dgm:spPr/>
      <dgm:t>
        <a:bodyPr/>
        <a:lstStyle/>
        <a:p>
          <a:r>
            <a:rPr lang="en-US"/>
            <a:t>CSV Data Storage</a:t>
          </a:r>
        </a:p>
      </dgm:t>
    </dgm:pt>
    <dgm:pt modelId="{C7148CAF-DAE3-44CD-90F6-CBA423406219}" type="parTrans" cxnId="{88C5C704-705D-4194-B80A-C246946376A3}">
      <dgm:prSet/>
      <dgm:spPr/>
      <dgm:t>
        <a:bodyPr/>
        <a:lstStyle/>
        <a:p>
          <a:endParaRPr lang="en-US"/>
        </a:p>
      </dgm:t>
    </dgm:pt>
    <dgm:pt modelId="{8B1CAE12-AC9A-4550-8F87-E7796A42214F}" type="sibTrans" cxnId="{88C5C704-705D-4194-B80A-C246946376A3}">
      <dgm:prSet/>
      <dgm:spPr/>
      <dgm:t>
        <a:bodyPr/>
        <a:lstStyle/>
        <a:p>
          <a:endParaRPr lang="en-US"/>
        </a:p>
      </dgm:t>
    </dgm:pt>
    <dgm:pt modelId="{E6824F16-A230-433C-A756-BEF4971417BD}">
      <dgm:prSet/>
      <dgm:spPr/>
      <dgm:t>
        <a:bodyPr/>
        <a:lstStyle/>
        <a:p>
          <a:r>
            <a:rPr lang="en-US"/>
            <a:t>Streamlit Interface</a:t>
          </a:r>
        </a:p>
      </dgm:t>
    </dgm:pt>
    <dgm:pt modelId="{D5A1C395-2A92-4A43-88C8-CF8B93BCA90E}" type="parTrans" cxnId="{FDC33A1F-7B32-4A62-90A4-8AB5007C5F7E}">
      <dgm:prSet/>
      <dgm:spPr/>
      <dgm:t>
        <a:bodyPr/>
        <a:lstStyle/>
        <a:p>
          <a:endParaRPr lang="en-US"/>
        </a:p>
      </dgm:t>
    </dgm:pt>
    <dgm:pt modelId="{19CA9CE2-1ED7-40F5-8771-33177335F1FE}" type="sibTrans" cxnId="{FDC33A1F-7B32-4A62-90A4-8AB5007C5F7E}">
      <dgm:prSet/>
      <dgm:spPr/>
      <dgm:t>
        <a:bodyPr/>
        <a:lstStyle/>
        <a:p>
          <a:endParaRPr lang="en-US"/>
        </a:p>
      </dgm:t>
    </dgm:pt>
    <dgm:pt modelId="{CA5DC6AC-3F70-4294-A4C2-9DAC54DA485A}" type="pres">
      <dgm:prSet presAssocID="{3470D4D3-3512-4649-9C1E-E55D2260E34E}" presName="root" presStyleCnt="0">
        <dgm:presLayoutVars>
          <dgm:dir/>
          <dgm:resizeHandles val="exact"/>
        </dgm:presLayoutVars>
      </dgm:prSet>
      <dgm:spPr/>
    </dgm:pt>
    <dgm:pt modelId="{244E0842-0228-4B99-975F-E9A23D7D2EA4}" type="pres">
      <dgm:prSet presAssocID="{3D6A463C-F1A4-414A-B428-8F7C1133454B}" presName="compNode" presStyleCnt="0"/>
      <dgm:spPr/>
    </dgm:pt>
    <dgm:pt modelId="{2D9D8922-711A-4F60-B1B4-92B572EBEC38}" type="pres">
      <dgm:prSet presAssocID="{3D6A463C-F1A4-414A-B428-8F7C1133454B}" presName="bgRect" presStyleLbl="bgShp" presStyleIdx="0" presStyleCnt="6"/>
      <dgm:spPr/>
    </dgm:pt>
    <dgm:pt modelId="{72ABDE5B-6A91-4212-A8FA-3E92B91B2652}" type="pres">
      <dgm:prSet presAssocID="{3D6A463C-F1A4-414A-B428-8F7C113345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20F8B64-1BC8-4295-A4E2-D416DDDDDD6D}" type="pres">
      <dgm:prSet presAssocID="{3D6A463C-F1A4-414A-B428-8F7C1133454B}" presName="spaceRect" presStyleCnt="0"/>
      <dgm:spPr/>
    </dgm:pt>
    <dgm:pt modelId="{5675E738-CF13-4912-A1F7-647E4E2DC25B}" type="pres">
      <dgm:prSet presAssocID="{3D6A463C-F1A4-414A-B428-8F7C1133454B}" presName="parTx" presStyleLbl="revTx" presStyleIdx="0" presStyleCnt="6">
        <dgm:presLayoutVars>
          <dgm:chMax val="0"/>
          <dgm:chPref val="0"/>
        </dgm:presLayoutVars>
      </dgm:prSet>
      <dgm:spPr/>
    </dgm:pt>
    <dgm:pt modelId="{5CA5B26E-89F6-4C5A-A98A-B1CE1C192564}" type="pres">
      <dgm:prSet presAssocID="{1BC68F65-F339-46E5-982C-DFC0DC8ABE4C}" presName="sibTrans" presStyleCnt="0"/>
      <dgm:spPr/>
    </dgm:pt>
    <dgm:pt modelId="{D46B5B30-D97F-4708-97A8-C714D4A4AF61}" type="pres">
      <dgm:prSet presAssocID="{74EC6EE5-6E08-4449-BA7A-E402A69C8427}" presName="compNode" presStyleCnt="0"/>
      <dgm:spPr/>
    </dgm:pt>
    <dgm:pt modelId="{EC34AB1A-343D-49D4-AC05-926991B49C10}" type="pres">
      <dgm:prSet presAssocID="{74EC6EE5-6E08-4449-BA7A-E402A69C8427}" presName="bgRect" presStyleLbl="bgShp" presStyleIdx="1" presStyleCnt="6"/>
      <dgm:spPr/>
    </dgm:pt>
    <dgm:pt modelId="{E6C78A94-4ACC-4AA0-A237-5FE0B3F5E910}" type="pres">
      <dgm:prSet presAssocID="{74EC6EE5-6E08-4449-BA7A-E402A69C842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B67F6D9-F402-4C16-8785-A7B519E56D24}" type="pres">
      <dgm:prSet presAssocID="{74EC6EE5-6E08-4449-BA7A-E402A69C8427}" presName="spaceRect" presStyleCnt="0"/>
      <dgm:spPr/>
    </dgm:pt>
    <dgm:pt modelId="{B247A4BE-5B63-4F53-A30C-1850AE923E7C}" type="pres">
      <dgm:prSet presAssocID="{74EC6EE5-6E08-4449-BA7A-E402A69C8427}" presName="parTx" presStyleLbl="revTx" presStyleIdx="1" presStyleCnt="6">
        <dgm:presLayoutVars>
          <dgm:chMax val="0"/>
          <dgm:chPref val="0"/>
        </dgm:presLayoutVars>
      </dgm:prSet>
      <dgm:spPr/>
    </dgm:pt>
    <dgm:pt modelId="{E5A61233-278B-4838-A5A7-B395A1D211D3}" type="pres">
      <dgm:prSet presAssocID="{2E8DB3A2-351A-4C3C-87B1-FCB06C1046CC}" presName="sibTrans" presStyleCnt="0"/>
      <dgm:spPr/>
    </dgm:pt>
    <dgm:pt modelId="{6D52D837-746F-4600-A3B2-28EC7300015F}" type="pres">
      <dgm:prSet presAssocID="{D7E40065-9DE6-46BE-86A2-FEB6FE46B942}" presName="compNode" presStyleCnt="0"/>
      <dgm:spPr/>
    </dgm:pt>
    <dgm:pt modelId="{1467B698-89BD-461F-87B9-C26B5934A11F}" type="pres">
      <dgm:prSet presAssocID="{D7E40065-9DE6-46BE-86A2-FEB6FE46B942}" presName="bgRect" presStyleLbl="bgShp" presStyleIdx="2" presStyleCnt="6"/>
      <dgm:spPr/>
    </dgm:pt>
    <dgm:pt modelId="{C49D807B-CA44-463A-BB91-C2E6E534F378}" type="pres">
      <dgm:prSet presAssocID="{D7E40065-9DE6-46BE-86A2-FEB6FE46B94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A5795A6-A6B1-4007-A62F-478D056AD5DE}" type="pres">
      <dgm:prSet presAssocID="{D7E40065-9DE6-46BE-86A2-FEB6FE46B942}" presName="spaceRect" presStyleCnt="0"/>
      <dgm:spPr/>
    </dgm:pt>
    <dgm:pt modelId="{B247B437-002B-4F87-8D13-7533ADD4BF66}" type="pres">
      <dgm:prSet presAssocID="{D7E40065-9DE6-46BE-86A2-FEB6FE46B942}" presName="parTx" presStyleLbl="revTx" presStyleIdx="2" presStyleCnt="6">
        <dgm:presLayoutVars>
          <dgm:chMax val="0"/>
          <dgm:chPref val="0"/>
        </dgm:presLayoutVars>
      </dgm:prSet>
      <dgm:spPr/>
    </dgm:pt>
    <dgm:pt modelId="{54344E29-AE4C-45CE-8BC8-ABAB1482AD07}" type="pres">
      <dgm:prSet presAssocID="{79DDBF9F-8BF9-4335-90BD-0D1DF1AC3B8C}" presName="sibTrans" presStyleCnt="0"/>
      <dgm:spPr/>
    </dgm:pt>
    <dgm:pt modelId="{16CF8030-F4FE-4843-BC6E-1CBBF04C9F62}" type="pres">
      <dgm:prSet presAssocID="{CB81D357-0693-45E4-BB69-D65D3B9110C7}" presName="compNode" presStyleCnt="0"/>
      <dgm:spPr/>
    </dgm:pt>
    <dgm:pt modelId="{57872C42-EC5D-4F02-BD3F-906E3B56E5B8}" type="pres">
      <dgm:prSet presAssocID="{CB81D357-0693-45E4-BB69-D65D3B9110C7}" presName="bgRect" presStyleLbl="bgShp" presStyleIdx="3" presStyleCnt="6"/>
      <dgm:spPr/>
    </dgm:pt>
    <dgm:pt modelId="{35F06B2D-13E0-4213-B49B-CE15D2CA1E9D}" type="pres">
      <dgm:prSet presAssocID="{CB81D357-0693-45E4-BB69-D65D3B9110C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61964D-4006-4A87-B470-02BE2F86C190}" type="pres">
      <dgm:prSet presAssocID="{CB81D357-0693-45E4-BB69-D65D3B9110C7}" presName="spaceRect" presStyleCnt="0"/>
      <dgm:spPr/>
    </dgm:pt>
    <dgm:pt modelId="{59736929-E872-4554-A1F8-4DB94AFA9E05}" type="pres">
      <dgm:prSet presAssocID="{CB81D357-0693-45E4-BB69-D65D3B9110C7}" presName="parTx" presStyleLbl="revTx" presStyleIdx="3" presStyleCnt="6">
        <dgm:presLayoutVars>
          <dgm:chMax val="0"/>
          <dgm:chPref val="0"/>
        </dgm:presLayoutVars>
      </dgm:prSet>
      <dgm:spPr/>
    </dgm:pt>
    <dgm:pt modelId="{EBF55799-A06E-4222-B891-90685B9671DF}" type="pres">
      <dgm:prSet presAssocID="{38477FA7-C203-465E-A3AD-7FB498B30269}" presName="sibTrans" presStyleCnt="0"/>
      <dgm:spPr/>
    </dgm:pt>
    <dgm:pt modelId="{A09A876C-C1D1-4610-B019-58A554AFF3BE}" type="pres">
      <dgm:prSet presAssocID="{ECEA16EC-B8CC-4CE7-963D-164535B159E9}" presName="compNode" presStyleCnt="0"/>
      <dgm:spPr/>
    </dgm:pt>
    <dgm:pt modelId="{6753DF02-4883-4099-9CED-11DE289BF87E}" type="pres">
      <dgm:prSet presAssocID="{ECEA16EC-B8CC-4CE7-963D-164535B159E9}" presName="bgRect" presStyleLbl="bgShp" presStyleIdx="4" presStyleCnt="6"/>
      <dgm:spPr/>
    </dgm:pt>
    <dgm:pt modelId="{1000778B-A989-4400-8250-CE14A2EE51B3}" type="pres">
      <dgm:prSet presAssocID="{ECEA16EC-B8CC-4CE7-963D-164535B159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5E6166-8A6A-488A-BC8A-74BBB9D99666}" type="pres">
      <dgm:prSet presAssocID="{ECEA16EC-B8CC-4CE7-963D-164535B159E9}" presName="spaceRect" presStyleCnt="0"/>
      <dgm:spPr/>
    </dgm:pt>
    <dgm:pt modelId="{C5BCDA80-F609-46E1-B9AC-A190DC35962F}" type="pres">
      <dgm:prSet presAssocID="{ECEA16EC-B8CC-4CE7-963D-164535B159E9}" presName="parTx" presStyleLbl="revTx" presStyleIdx="4" presStyleCnt="6">
        <dgm:presLayoutVars>
          <dgm:chMax val="0"/>
          <dgm:chPref val="0"/>
        </dgm:presLayoutVars>
      </dgm:prSet>
      <dgm:spPr/>
    </dgm:pt>
    <dgm:pt modelId="{319409A8-FDF1-40BC-BF27-2DB21765D78A}" type="pres">
      <dgm:prSet presAssocID="{8B1CAE12-AC9A-4550-8F87-E7796A42214F}" presName="sibTrans" presStyleCnt="0"/>
      <dgm:spPr/>
    </dgm:pt>
    <dgm:pt modelId="{4B10F300-58F1-4DBE-B938-FF1402156693}" type="pres">
      <dgm:prSet presAssocID="{E6824F16-A230-433C-A756-BEF4971417BD}" presName="compNode" presStyleCnt="0"/>
      <dgm:spPr/>
    </dgm:pt>
    <dgm:pt modelId="{8EEA8AC4-1F2B-44DC-9384-66325ECFD4A3}" type="pres">
      <dgm:prSet presAssocID="{E6824F16-A230-433C-A756-BEF4971417BD}" presName="bgRect" presStyleLbl="bgShp" presStyleIdx="5" presStyleCnt="6"/>
      <dgm:spPr/>
    </dgm:pt>
    <dgm:pt modelId="{39715325-4B98-4C30-9A57-8E2E1D8D5C52}" type="pres">
      <dgm:prSet presAssocID="{E6824F16-A230-433C-A756-BEF4971417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93F0A38-5766-43EE-91C3-7294A4EB6492}" type="pres">
      <dgm:prSet presAssocID="{E6824F16-A230-433C-A756-BEF4971417BD}" presName="spaceRect" presStyleCnt="0"/>
      <dgm:spPr/>
    </dgm:pt>
    <dgm:pt modelId="{6C1FF679-5573-48AC-8EF5-E7B32EBEA9D0}" type="pres">
      <dgm:prSet presAssocID="{E6824F16-A230-433C-A756-BEF4971417B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8C5C704-705D-4194-B80A-C246946376A3}" srcId="{3470D4D3-3512-4649-9C1E-E55D2260E34E}" destId="{ECEA16EC-B8CC-4CE7-963D-164535B159E9}" srcOrd="4" destOrd="0" parTransId="{C7148CAF-DAE3-44CD-90F6-CBA423406219}" sibTransId="{8B1CAE12-AC9A-4550-8F87-E7796A42214F}"/>
    <dgm:cxn modelId="{B3E09707-9680-4E98-9AF8-321BA2163C87}" type="presOf" srcId="{D7E40065-9DE6-46BE-86A2-FEB6FE46B942}" destId="{B247B437-002B-4F87-8D13-7533ADD4BF66}" srcOrd="0" destOrd="0" presId="urn:microsoft.com/office/officeart/2018/2/layout/IconVerticalSolidList"/>
    <dgm:cxn modelId="{FDC33A1F-7B32-4A62-90A4-8AB5007C5F7E}" srcId="{3470D4D3-3512-4649-9C1E-E55D2260E34E}" destId="{E6824F16-A230-433C-A756-BEF4971417BD}" srcOrd="5" destOrd="0" parTransId="{D5A1C395-2A92-4A43-88C8-CF8B93BCA90E}" sibTransId="{19CA9CE2-1ED7-40F5-8771-33177335F1FE}"/>
    <dgm:cxn modelId="{E6DE0021-0D67-4482-9CB5-E464D7D44705}" srcId="{3470D4D3-3512-4649-9C1E-E55D2260E34E}" destId="{CB81D357-0693-45E4-BB69-D65D3B9110C7}" srcOrd="3" destOrd="0" parTransId="{F3A0C121-6B44-488A-8D1E-B28A521106BA}" sibTransId="{38477FA7-C203-465E-A3AD-7FB498B30269}"/>
    <dgm:cxn modelId="{2E90FF25-9990-4F40-AD95-C5330D8DCB76}" srcId="{3470D4D3-3512-4649-9C1E-E55D2260E34E}" destId="{3D6A463C-F1A4-414A-B428-8F7C1133454B}" srcOrd="0" destOrd="0" parTransId="{32567C1C-9D51-4697-AC11-A7C8F7DE4C88}" sibTransId="{1BC68F65-F339-46E5-982C-DFC0DC8ABE4C}"/>
    <dgm:cxn modelId="{2E8F4B34-5380-44C4-BB1E-4BD9B813F448}" type="presOf" srcId="{74EC6EE5-6E08-4449-BA7A-E402A69C8427}" destId="{B247A4BE-5B63-4F53-A30C-1850AE923E7C}" srcOrd="0" destOrd="0" presId="urn:microsoft.com/office/officeart/2018/2/layout/IconVerticalSolidList"/>
    <dgm:cxn modelId="{C3606C40-99BC-42D0-B832-7F8E742FB27E}" type="presOf" srcId="{E6824F16-A230-433C-A756-BEF4971417BD}" destId="{6C1FF679-5573-48AC-8EF5-E7B32EBEA9D0}" srcOrd="0" destOrd="0" presId="urn:microsoft.com/office/officeart/2018/2/layout/IconVerticalSolidList"/>
    <dgm:cxn modelId="{2036ED5E-3472-4487-8765-9E99086F2870}" type="presOf" srcId="{3D6A463C-F1A4-414A-B428-8F7C1133454B}" destId="{5675E738-CF13-4912-A1F7-647E4E2DC25B}" srcOrd="0" destOrd="0" presId="urn:microsoft.com/office/officeart/2018/2/layout/IconVerticalSolidList"/>
    <dgm:cxn modelId="{7A8C9E55-E8D8-4EF5-B3D3-48884F17C85D}" type="presOf" srcId="{CB81D357-0693-45E4-BB69-D65D3B9110C7}" destId="{59736929-E872-4554-A1F8-4DB94AFA9E05}" srcOrd="0" destOrd="0" presId="urn:microsoft.com/office/officeart/2018/2/layout/IconVerticalSolidList"/>
    <dgm:cxn modelId="{336E1D5A-AAF2-46C1-8585-E2623F5336EC}" type="presOf" srcId="{3470D4D3-3512-4649-9C1E-E55D2260E34E}" destId="{CA5DC6AC-3F70-4294-A4C2-9DAC54DA485A}" srcOrd="0" destOrd="0" presId="urn:microsoft.com/office/officeart/2018/2/layout/IconVerticalSolidList"/>
    <dgm:cxn modelId="{5A4C3C7B-76B3-43C9-9B29-CB781ABC248B}" type="presOf" srcId="{ECEA16EC-B8CC-4CE7-963D-164535B159E9}" destId="{C5BCDA80-F609-46E1-B9AC-A190DC35962F}" srcOrd="0" destOrd="0" presId="urn:microsoft.com/office/officeart/2018/2/layout/IconVerticalSolidList"/>
    <dgm:cxn modelId="{2390D17C-8F56-44FC-B73D-3A2CCE7C1185}" srcId="{3470D4D3-3512-4649-9C1E-E55D2260E34E}" destId="{D7E40065-9DE6-46BE-86A2-FEB6FE46B942}" srcOrd="2" destOrd="0" parTransId="{21208CB0-7808-4198-AB84-8A5FB2C7755A}" sibTransId="{79DDBF9F-8BF9-4335-90BD-0D1DF1AC3B8C}"/>
    <dgm:cxn modelId="{4779C3E8-B0C4-4D2F-848A-0B7A292CC517}" srcId="{3470D4D3-3512-4649-9C1E-E55D2260E34E}" destId="{74EC6EE5-6E08-4449-BA7A-E402A69C8427}" srcOrd="1" destOrd="0" parTransId="{EEF3BA53-6077-4B03-B9C0-6CF512D79FC4}" sibTransId="{2E8DB3A2-351A-4C3C-87B1-FCB06C1046CC}"/>
    <dgm:cxn modelId="{7755DB8C-36B6-4327-AB69-66F9B2DB4650}" type="presParOf" srcId="{CA5DC6AC-3F70-4294-A4C2-9DAC54DA485A}" destId="{244E0842-0228-4B99-975F-E9A23D7D2EA4}" srcOrd="0" destOrd="0" presId="urn:microsoft.com/office/officeart/2018/2/layout/IconVerticalSolidList"/>
    <dgm:cxn modelId="{6C12DDD9-1CE5-40BA-80B8-0F9A0C02E449}" type="presParOf" srcId="{244E0842-0228-4B99-975F-E9A23D7D2EA4}" destId="{2D9D8922-711A-4F60-B1B4-92B572EBEC38}" srcOrd="0" destOrd="0" presId="urn:microsoft.com/office/officeart/2018/2/layout/IconVerticalSolidList"/>
    <dgm:cxn modelId="{8B962A95-20B8-4B1B-83B7-ADFB652CE1CE}" type="presParOf" srcId="{244E0842-0228-4B99-975F-E9A23D7D2EA4}" destId="{72ABDE5B-6A91-4212-A8FA-3E92B91B2652}" srcOrd="1" destOrd="0" presId="urn:microsoft.com/office/officeart/2018/2/layout/IconVerticalSolidList"/>
    <dgm:cxn modelId="{75A22915-69C9-4022-AB44-B563645B1B5B}" type="presParOf" srcId="{244E0842-0228-4B99-975F-E9A23D7D2EA4}" destId="{920F8B64-1BC8-4295-A4E2-D416DDDDDD6D}" srcOrd="2" destOrd="0" presId="urn:microsoft.com/office/officeart/2018/2/layout/IconVerticalSolidList"/>
    <dgm:cxn modelId="{D132A164-FAC0-4A79-9E98-E0ABB1E2E1CD}" type="presParOf" srcId="{244E0842-0228-4B99-975F-E9A23D7D2EA4}" destId="{5675E738-CF13-4912-A1F7-647E4E2DC25B}" srcOrd="3" destOrd="0" presId="urn:microsoft.com/office/officeart/2018/2/layout/IconVerticalSolidList"/>
    <dgm:cxn modelId="{2E509066-5CB7-41E6-82FD-918D66AA8EA6}" type="presParOf" srcId="{CA5DC6AC-3F70-4294-A4C2-9DAC54DA485A}" destId="{5CA5B26E-89F6-4C5A-A98A-B1CE1C192564}" srcOrd="1" destOrd="0" presId="urn:microsoft.com/office/officeart/2018/2/layout/IconVerticalSolidList"/>
    <dgm:cxn modelId="{A7EB1E22-56CA-4EE0-9A3C-49B5092A50C1}" type="presParOf" srcId="{CA5DC6AC-3F70-4294-A4C2-9DAC54DA485A}" destId="{D46B5B30-D97F-4708-97A8-C714D4A4AF61}" srcOrd="2" destOrd="0" presId="urn:microsoft.com/office/officeart/2018/2/layout/IconVerticalSolidList"/>
    <dgm:cxn modelId="{BC976936-9642-44B4-8C6C-26F0122C1DEA}" type="presParOf" srcId="{D46B5B30-D97F-4708-97A8-C714D4A4AF61}" destId="{EC34AB1A-343D-49D4-AC05-926991B49C10}" srcOrd="0" destOrd="0" presId="urn:microsoft.com/office/officeart/2018/2/layout/IconVerticalSolidList"/>
    <dgm:cxn modelId="{21399D5E-9783-401B-A0F3-58A06579A75D}" type="presParOf" srcId="{D46B5B30-D97F-4708-97A8-C714D4A4AF61}" destId="{E6C78A94-4ACC-4AA0-A237-5FE0B3F5E910}" srcOrd="1" destOrd="0" presId="urn:microsoft.com/office/officeart/2018/2/layout/IconVerticalSolidList"/>
    <dgm:cxn modelId="{ACB94E4D-8441-4122-84C9-519199E7DEBD}" type="presParOf" srcId="{D46B5B30-D97F-4708-97A8-C714D4A4AF61}" destId="{6B67F6D9-F402-4C16-8785-A7B519E56D24}" srcOrd="2" destOrd="0" presId="urn:microsoft.com/office/officeart/2018/2/layout/IconVerticalSolidList"/>
    <dgm:cxn modelId="{4719B86D-006E-4C6F-A95D-15B65A61BC43}" type="presParOf" srcId="{D46B5B30-D97F-4708-97A8-C714D4A4AF61}" destId="{B247A4BE-5B63-4F53-A30C-1850AE923E7C}" srcOrd="3" destOrd="0" presId="urn:microsoft.com/office/officeart/2018/2/layout/IconVerticalSolidList"/>
    <dgm:cxn modelId="{B07C5411-C6EA-4521-842D-2035569A8C9E}" type="presParOf" srcId="{CA5DC6AC-3F70-4294-A4C2-9DAC54DA485A}" destId="{E5A61233-278B-4838-A5A7-B395A1D211D3}" srcOrd="3" destOrd="0" presId="urn:microsoft.com/office/officeart/2018/2/layout/IconVerticalSolidList"/>
    <dgm:cxn modelId="{3780E0B6-3BFA-4166-AD8C-0C91CF85A321}" type="presParOf" srcId="{CA5DC6AC-3F70-4294-A4C2-9DAC54DA485A}" destId="{6D52D837-746F-4600-A3B2-28EC7300015F}" srcOrd="4" destOrd="0" presId="urn:microsoft.com/office/officeart/2018/2/layout/IconVerticalSolidList"/>
    <dgm:cxn modelId="{0CEB9B30-8BAF-4403-8809-1DD3B6AE7F42}" type="presParOf" srcId="{6D52D837-746F-4600-A3B2-28EC7300015F}" destId="{1467B698-89BD-461F-87B9-C26B5934A11F}" srcOrd="0" destOrd="0" presId="urn:microsoft.com/office/officeart/2018/2/layout/IconVerticalSolidList"/>
    <dgm:cxn modelId="{D7168030-461E-42C1-93BF-01A81F052C67}" type="presParOf" srcId="{6D52D837-746F-4600-A3B2-28EC7300015F}" destId="{C49D807B-CA44-463A-BB91-C2E6E534F378}" srcOrd="1" destOrd="0" presId="urn:microsoft.com/office/officeart/2018/2/layout/IconVerticalSolidList"/>
    <dgm:cxn modelId="{1793F043-4DDF-407C-B5E1-282F79566FBF}" type="presParOf" srcId="{6D52D837-746F-4600-A3B2-28EC7300015F}" destId="{4A5795A6-A6B1-4007-A62F-478D056AD5DE}" srcOrd="2" destOrd="0" presId="urn:microsoft.com/office/officeart/2018/2/layout/IconVerticalSolidList"/>
    <dgm:cxn modelId="{72C047DD-490B-48BA-8EBA-54F7CD2B9EAD}" type="presParOf" srcId="{6D52D837-746F-4600-A3B2-28EC7300015F}" destId="{B247B437-002B-4F87-8D13-7533ADD4BF66}" srcOrd="3" destOrd="0" presId="urn:microsoft.com/office/officeart/2018/2/layout/IconVerticalSolidList"/>
    <dgm:cxn modelId="{C4767BC0-D4D7-4577-9723-BF24B7CD3699}" type="presParOf" srcId="{CA5DC6AC-3F70-4294-A4C2-9DAC54DA485A}" destId="{54344E29-AE4C-45CE-8BC8-ABAB1482AD07}" srcOrd="5" destOrd="0" presId="urn:microsoft.com/office/officeart/2018/2/layout/IconVerticalSolidList"/>
    <dgm:cxn modelId="{20D8F959-C91F-4301-BDAC-F52BC4F2C9C8}" type="presParOf" srcId="{CA5DC6AC-3F70-4294-A4C2-9DAC54DA485A}" destId="{16CF8030-F4FE-4843-BC6E-1CBBF04C9F62}" srcOrd="6" destOrd="0" presId="urn:microsoft.com/office/officeart/2018/2/layout/IconVerticalSolidList"/>
    <dgm:cxn modelId="{63316001-247C-4BE0-9638-DBD0FB6A4012}" type="presParOf" srcId="{16CF8030-F4FE-4843-BC6E-1CBBF04C9F62}" destId="{57872C42-EC5D-4F02-BD3F-906E3B56E5B8}" srcOrd="0" destOrd="0" presId="urn:microsoft.com/office/officeart/2018/2/layout/IconVerticalSolidList"/>
    <dgm:cxn modelId="{FC3C9235-5FE7-4A3B-887C-4CB05461F22E}" type="presParOf" srcId="{16CF8030-F4FE-4843-BC6E-1CBBF04C9F62}" destId="{35F06B2D-13E0-4213-B49B-CE15D2CA1E9D}" srcOrd="1" destOrd="0" presId="urn:microsoft.com/office/officeart/2018/2/layout/IconVerticalSolidList"/>
    <dgm:cxn modelId="{121337A3-D989-4B01-AB66-6276503582BA}" type="presParOf" srcId="{16CF8030-F4FE-4843-BC6E-1CBBF04C9F62}" destId="{F261964D-4006-4A87-B470-02BE2F86C190}" srcOrd="2" destOrd="0" presId="urn:microsoft.com/office/officeart/2018/2/layout/IconVerticalSolidList"/>
    <dgm:cxn modelId="{974D8A21-C831-4CCD-94F4-ACDBC6D2DC1B}" type="presParOf" srcId="{16CF8030-F4FE-4843-BC6E-1CBBF04C9F62}" destId="{59736929-E872-4554-A1F8-4DB94AFA9E05}" srcOrd="3" destOrd="0" presId="urn:microsoft.com/office/officeart/2018/2/layout/IconVerticalSolidList"/>
    <dgm:cxn modelId="{4AB38081-BDAF-4FEE-9D21-6B76B3E22583}" type="presParOf" srcId="{CA5DC6AC-3F70-4294-A4C2-9DAC54DA485A}" destId="{EBF55799-A06E-4222-B891-90685B9671DF}" srcOrd="7" destOrd="0" presId="urn:microsoft.com/office/officeart/2018/2/layout/IconVerticalSolidList"/>
    <dgm:cxn modelId="{B5B1A128-7093-46E6-8C9A-61F726382DEC}" type="presParOf" srcId="{CA5DC6AC-3F70-4294-A4C2-9DAC54DA485A}" destId="{A09A876C-C1D1-4610-B019-58A554AFF3BE}" srcOrd="8" destOrd="0" presId="urn:microsoft.com/office/officeart/2018/2/layout/IconVerticalSolidList"/>
    <dgm:cxn modelId="{4886D59F-BA54-4CFD-8024-81AEF75F8F59}" type="presParOf" srcId="{A09A876C-C1D1-4610-B019-58A554AFF3BE}" destId="{6753DF02-4883-4099-9CED-11DE289BF87E}" srcOrd="0" destOrd="0" presId="urn:microsoft.com/office/officeart/2018/2/layout/IconVerticalSolidList"/>
    <dgm:cxn modelId="{0406D765-AA8B-4D36-B4DC-C69969548A3C}" type="presParOf" srcId="{A09A876C-C1D1-4610-B019-58A554AFF3BE}" destId="{1000778B-A989-4400-8250-CE14A2EE51B3}" srcOrd="1" destOrd="0" presId="urn:microsoft.com/office/officeart/2018/2/layout/IconVerticalSolidList"/>
    <dgm:cxn modelId="{CAB1793E-C2B4-4D48-9F4E-72E349BB99FF}" type="presParOf" srcId="{A09A876C-C1D1-4610-B019-58A554AFF3BE}" destId="{3E5E6166-8A6A-488A-BC8A-74BBB9D99666}" srcOrd="2" destOrd="0" presId="urn:microsoft.com/office/officeart/2018/2/layout/IconVerticalSolidList"/>
    <dgm:cxn modelId="{3D7CAD93-A630-479A-934F-5D29ADADA84C}" type="presParOf" srcId="{A09A876C-C1D1-4610-B019-58A554AFF3BE}" destId="{C5BCDA80-F609-46E1-B9AC-A190DC35962F}" srcOrd="3" destOrd="0" presId="urn:microsoft.com/office/officeart/2018/2/layout/IconVerticalSolidList"/>
    <dgm:cxn modelId="{D939A34C-465C-43D2-9654-645A125723B6}" type="presParOf" srcId="{CA5DC6AC-3F70-4294-A4C2-9DAC54DA485A}" destId="{319409A8-FDF1-40BC-BF27-2DB21765D78A}" srcOrd="9" destOrd="0" presId="urn:microsoft.com/office/officeart/2018/2/layout/IconVerticalSolidList"/>
    <dgm:cxn modelId="{53599323-714E-4EF0-B9DF-8DDB5DA21567}" type="presParOf" srcId="{CA5DC6AC-3F70-4294-A4C2-9DAC54DA485A}" destId="{4B10F300-58F1-4DBE-B938-FF1402156693}" srcOrd="10" destOrd="0" presId="urn:microsoft.com/office/officeart/2018/2/layout/IconVerticalSolidList"/>
    <dgm:cxn modelId="{A6D6F11E-FE9D-424F-A793-F656FD20FF15}" type="presParOf" srcId="{4B10F300-58F1-4DBE-B938-FF1402156693}" destId="{8EEA8AC4-1F2B-44DC-9384-66325ECFD4A3}" srcOrd="0" destOrd="0" presId="urn:microsoft.com/office/officeart/2018/2/layout/IconVerticalSolidList"/>
    <dgm:cxn modelId="{882A0952-7EC1-470E-A459-BBED46F6F1AB}" type="presParOf" srcId="{4B10F300-58F1-4DBE-B938-FF1402156693}" destId="{39715325-4B98-4C30-9A57-8E2E1D8D5C52}" srcOrd="1" destOrd="0" presId="urn:microsoft.com/office/officeart/2018/2/layout/IconVerticalSolidList"/>
    <dgm:cxn modelId="{064FC5E5-69F4-49EB-A6F6-C11BA487E062}" type="presParOf" srcId="{4B10F300-58F1-4DBE-B938-FF1402156693}" destId="{293F0A38-5766-43EE-91C3-7294A4EB6492}" srcOrd="2" destOrd="0" presId="urn:microsoft.com/office/officeart/2018/2/layout/IconVerticalSolidList"/>
    <dgm:cxn modelId="{62116B9E-E034-4A19-B1F7-2F7BA3360F4A}" type="presParOf" srcId="{4B10F300-58F1-4DBE-B938-FF1402156693}" destId="{6C1FF679-5573-48AC-8EF5-E7B32EBEA9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CDC310-6FDD-44B1-BDFC-BC1BC0E8A2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220D2B-51DA-403E-A14C-8FD24AD464F2}">
      <dgm:prSet/>
      <dgm:spPr/>
      <dgm:t>
        <a:bodyPr/>
        <a:lstStyle/>
        <a:p>
          <a:r>
            <a:rPr lang="en-US"/>
            <a:t>- Describe how attendance data is stored in CSV files</a:t>
          </a:r>
        </a:p>
      </dgm:t>
    </dgm:pt>
    <dgm:pt modelId="{D53409DA-2260-4A5E-BEF1-63AA59A7AAF2}" type="parTrans" cxnId="{1B829A79-7757-4AE6-8E3F-98871ABAD95F}">
      <dgm:prSet/>
      <dgm:spPr/>
      <dgm:t>
        <a:bodyPr/>
        <a:lstStyle/>
        <a:p>
          <a:endParaRPr lang="en-US"/>
        </a:p>
      </dgm:t>
    </dgm:pt>
    <dgm:pt modelId="{2CED3E05-BB1D-4A58-8EE7-C5EF3158F6FA}" type="sibTrans" cxnId="{1B829A79-7757-4AE6-8E3F-98871ABAD95F}">
      <dgm:prSet/>
      <dgm:spPr/>
      <dgm:t>
        <a:bodyPr/>
        <a:lstStyle/>
        <a:p>
          <a:endParaRPr lang="en-US"/>
        </a:p>
      </dgm:t>
    </dgm:pt>
    <dgm:pt modelId="{E4630452-72BC-48A5-A7FC-FFAEA2FCF0D5}">
      <dgm:prSet/>
      <dgm:spPr/>
      <dgm:t>
        <a:bodyPr/>
        <a:lstStyle/>
        <a:p>
          <a:r>
            <a:rPr lang="en-US"/>
            <a:t>- Data structure</a:t>
          </a:r>
        </a:p>
      </dgm:t>
    </dgm:pt>
    <dgm:pt modelId="{10C46BFA-F49F-48AC-94FE-A82AAFDE9B74}" type="parTrans" cxnId="{7AE57EAD-66EB-40BB-98A7-1592B2713333}">
      <dgm:prSet/>
      <dgm:spPr/>
      <dgm:t>
        <a:bodyPr/>
        <a:lstStyle/>
        <a:p>
          <a:endParaRPr lang="en-US"/>
        </a:p>
      </dgm:t>
    </dgm:pt>
    <dgm:pt modelId="{3B29870B-F95D-4B39-83C1-258FAB053A96}" type="sibTrans" cxnId="{7AE57EAD-66EB-40BB-98A7-1592B2713333}">
      <dgm:prSet/>
      <dgm:spPr/>
      <dgm:t>
        <a:bodyPr/>
        <a:lstStyle/>
        <a:p>
          <a:endParaRPr lang="en-US"/>
        </a:p>
      </dgm:t>
    </dgm:pt>
    <dgm:pt modelId="{5692A4B3-0571-46FC-93AD-90A6D7FAAC81}">
      <dgm:prSet/>
      <dgm:spPr/>
      <dgm:t>
        <a:bodyPr/>
        <a:lstStyle/>
        <a:p>
          <a:r>
            <a:rPr lang="en-US"/>
            <a:t>- Benefits of CSV for simplicity and compatibility</a:t>
          </a:r>
        </a:p>
      </dgm:t>
    </dgm:pt>
    <dgm:pt modelId="{281FA240-0EA2-44FE-8099-326D0EF73132}" type="parTrans" cxnId="{56E06FD7-AA13-4291-9A84-919DF36D6262}">
      <dgm:prSet/>
      <dgm:spPr/>
      <dgm:t>
        <a:bodyPr/>
        <a:lstStyle/>
        <a:p>
          <a:endParaRPr lang="en-US"/>
        </a:p>
      </dgm:t>
    </dgm:pt>
    <dgm:pt modelId="{74C0B613-2A3B-444B-A55C-A640C219102B}" type="sibTrans" cxnId="{56E06FD7-AA13-4291-9A84-919DF36D6262}">
      <dgm:prSet/>
      <dgm:spPr/>
      <dgm:t>
        <a:bodyPr/>
        <a:lstStyle/>
        <a:p>
          <a:endParaRPr lang="en-US"/>
        </a:p>
      </dgm:t>
    </dgm:pt>
    <dgm:pt modelId="{73686991-8A4E-4D53-8F61-8CB8FAC8C9FB}" type="pres">
      <dgm:prSet presAssocID="{B7CDC310-6FDD-44B1-BDFC-BC1BC0E8A276}" presName="root" presStyleCnt="0">
        <dgm:presLayoutVars>
          <dgm:dir/>
          <dgm:resizeHandles val="exact"/>
        </dgm:presLayoutVars>
      </dgm:prSet>
      <dgm:spPr/>
    </dgm:pt>
    <dgm:pt modelId="{EB5D8FA3-D718-49BF-87A9-F1ADF174F7C2}" type="pres">
      <dgm:prSet presAssocID="{68220D2B-51DA-403E-A14C-8FD24AD464F2}" presName="compNode" presStyleCnt="0"/>
      <dgm:spPr/>
    </dgm:pt>
    <dgm:pt modelId="{F7BA257B-68D4-45DD-9EB4-C7ECB95A3F66}" type="pres">
      <dgm:prSet presAssocID="{68220D2B-51DA-403E-A14C-8FD24AD464F2}" presName="bgRect" presStyleLbl="bgShp" presStyleIdx="0" presStyleCnt="3"/>
      <dgm:spPr/>
    </dgm:pt>
    <dgm:pt modelId="{DC886375-58E5-4710-A375-9A3AFFFFF6F1}" type="pres">
      <dgm:prSet presAssocID="{68220D2B-51DA-403E-A14C-8FD24AD46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B6168E8-70F6-42E3-9545-8494D0916BEC}" type="pres">
      <dgm:prSet presAssocID="{68220D2B-51DA-403E-A14C-8FD24AD464F2}" presName="spaceRect" presStyleCnt="0"/>
      <dgm:spPr/>
    </dgm:pt>
    <dgm:pt modelId="{A5699352-BEA8-46F1-AFF3-A6A8AE0E1D9E}" type="pres">
      <dgm:prSet presAssocID="{68220D2B-51DA-403E-A14C-8FD24AD464F2}" presName="parTx" presStyleLbl="revTx" presStyleIdx="0" presStyleCnt="3">
        <dgm:presLayoutVars>
          <dgm:chMax val="0"/>
          <dgm:chPref val="0"/>
        </dgm:presLayoutVars>
      </dgm:prSet>
      <dgm:spPr/>
    </dgm:pt>
    <dgm:pt modelId="{5F67F470-1D43-44AE-9677-5E0E8DD02239}" type="pres">
      <dgm:prSet presAssocID="{2CED3E05-BB1D-4A58-8EE7-C5EF3158F6FA}" presName="sibTrans" presStyleCnt="0"/>
      <dgm:spPr/>
    </dgm:pt>
    <dgm:pt modelId="{93DBDED6-CA0A-4622-9EB3-69C8FC2FBFE7}" type="pres">
      <dgm:prSet presAssocID="{E4630452-72BC-48A5-A7FC-FFAEA2FCF0D5}" presName="compNode" presStyleCnt="0"/>
      <dgm:spPr/>
    </dgm:pt>
    <dgm:pt modelId="{198A04BB-0CEA-4948-92F1-9CBCCB2A31BA}" type="pres">
      <dgm:prSet presAssocID="{E4630452-72BC-48A5-A7FC-FFAEA2FCF0D5}" presName="bgRect" presStyleLbl="bgShp" presStyleIdx="1" presStyleCnt="3"/>
      <dgm:spPr/>
    </dgm:pt>
    <dgm:pt modelId="{7C02B55B-60D3-4072-95F9-467DFD16D82F}" type="pres">
      <dgm:prSet presAssocID="{E4630452-72BC-48A5-A7FC-FFAEA2FCF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A992AD-C56D-4173-B782-CBB6877BE63B}" type="pres">
      <dgm:prSet presAssocID="{E4630452-72BC-48A5-A7FC-FFAEA2FCF0D5}" presName="spaceRect" presStyleCnt="0"/>
      <dgm:spPr/>
    </dgm:pt>
    <dgm:pt modelId="{71A83056-4304-4E82-A59E-ACF13FE3E699}" type="pres">
      <dgm:prSet presAssocID="{E4630452-72BC-48A5-A7FC-FFAEA2FCF0D5}" presName="parTx" presStyleLbl="revTx" presStyleIdx="1" presStyleCnt="3">
        <dgm:presLayoutVars>
          <dgm:chMax val="0"/>
          <dgm:chPref val="0"/>
        </dgm:presLayoutVars>
      </dgm:prSet>
      <dgm:spPr/>
    </dgm:pt>
    <dgm:pt modelId="{3E08CDC4-A5EA-46F0-975A-41BBF736F823}" type="pres">
      <dgm:prSet presAssocID="{3B29870B-F95D-4B39-83C1-258FAB053A96}" presName="sibTrans" presStyleCnt="0"/>
      <dgm:spPr/>
    </dgm:pt>
    <dgm:pt modelId="{B88FD704-68D1-40C0-8A5B-181240724F0F}" type="pres">
      <dgm:prSet presAssocID="{5692A4B3-0571-46FC-93AD-90A6D7FAAC81}" presName="compNode" presStyleCnt="0"/>
      <dgm:spPr/>
    </dgm:pt>
    <dgm:pt modelId="{1251E678-AF43-4AE7-8671-3477E40D7F75}" type="pres">
      <dgm:prSet presAssocID="{5692A4B3-0571-46FC-93AD-90A6D7FAAC81}" presName="bgRect" presStyleLbl="bgShp" presStyleIdx="2" presStyleCnt="3"/>
      <dgm:spPr/>
    </dgm:pt>
    <dgm:pt modelId="{B4AB976B-064C-4793-8BB2-CE5E63E72750}" type="pres">
      <dgm:prSet presAssocID="{5692A4B3-0571-46FC-93AD-90A6D7FAAC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E334C5A-624C-42F7-A9AB-025BE845F334}" type="pres">
      <dgm:prSet presAssocID="{5692A4B3-0571-46FC-93AD-90A6D7FAAC81}" presName="spaceRect" presStyleCnt="0"/>
      <dgm:spPr/>
    </dgm:pt>
    <dgm:pt modelId="{C5C3F737-1732-4D82-966F-9077A56DE42C}" type="pres">
      <dgm:prSet presAssocID="{5692A4B3-0571-46FC-93AD-90A6D7FAAC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841D70-6722-4767-BCA5-9DB77B20E7AF}" type="presOf" srcId="{68220D2B-51DA-403E-A14C-8FD24AD464F2}" destId="{A5699352-BEA8-46F1-AFF3-A6A8AE0E1D9E}" srcOrd="0" destOrd="0" presId="urn:microsoft.com/office/officeart/2018/2/layout/IconVerticalSolidList"/>
    <dgm:cxn modelId="{1B829A79-7757-4AE6-8E3F-98871ABAD95F}" srcId="{B7CDC310-6FDD-44B1-BDFC-BC1BC0E8A276}" destId="{68220D2B-51DA-403E-A14C-8FD24AD464F2}" srcOrd="0" destOrd="0" parTransId="{D53409DA-2260-4A5E-BEF1-63AA59A7AAF2}" sibTransId="{2CED3E05-BB1D-4A58-8EE7-C5EF3158F6FA}"/>
    <dgm:cxn modelId="{CC67CD87-23B6-4EEB-A442-F7FFB8E89667}" type="presOf" srcId="{B7CDC310-6FDD-44B1-BDFC-BC1BC0E8A276}" destId="{73686991-8A4E-4D53-8F61-8CB8FAC8C9FB}" srcOrd="0" destOrd="0" presId="urn:microsoft.com/office/officeart/2018/2/layout/IconVerticalSolidList"/>
    <dgm:cxn modelId="{7AE57EAD-66EB-40BB-98A7-1592B2713333}" srcId="{B7CDC310-6FDD-44B1-BDFC-BC1BC0E8A276}" destId="{E4630452-72BC-48A5-A7FC-FFAEA2FCF0D5}" srcOrd="1" destOrd="0" parTransId="{10C46BFA-F49F-48AC-94FE-A82AAFDE9B74}" sibTransId="{3B29870B-F95D-4B39-83C1-258FAB053A96}"/>
    <dgm:cxn modelId="{8313FBD2-45E1-4D90-B6BE-A8A26AA73ECF}" type="presOf" srcId="{5692A4B3-0571-46FC-93AD-90A6D7FAAC81}" destId="{C5C3F737-1732-4D82-966F-9077A56DE42C}" srcOrd="0" destOrd="0" presId="urn:microsoft.com/office/officeart/2018/2/layout/IconVerticalSolidList"/>
    <dgm:cxn modelId="{56E06FD7-AA13-4291-9A84-919DF36D6262}" srcId="{B7CDC310-6FDD-44B1-BDFC-BC1BC0E8A276}" destId="{5692A4B3-0571-46FC-93AD-90A6D7FAAC81}" srcOrd="2" destOrd="0" parTransId="{281FA240-0EA2-44FE-8099-326D0EF73132}" sibTransId="{74C0B613-2A3B-444B-A55C-A640C219102B}"/>
    <dgm:cxn modelId="{7A7F52EF-D64B-49D2-8497-2DD798648107}" type="presOf" srcId="{E4630452-72BC-48A5-A7FC-FFAEA2FCF0D5}" destId="{71A83056-4304-4E82-A59E-ACF13FE3E699}" srcOrd="0" destOrd="0" presId="urn:microsoft.com/office/officeart/2018/2/layout/IconVerticalSolidList"/>
    <dgm:cxn modelId="{F5BA311C-4B4B-4A45-83DB-061B9152A0D5}" type="presParOf" srcId="{73686991-8A4E-4D53-8F61-8CB8FAC8C9FB}" destId="{EB5D8FA3-D718-49BF-87A9-F1ADF174F7C2}" srcOrd="0" destOrd="0" presId="urn:microsoft.com/office/officeart/2018/2/layout/IconVerticalSolidList"/>
    <dgm:cxn modelId="{9DB8519E-BFE2-4372-855A-B9D18B21E829}" type="presParOf" srcId="{EB5D8FA3-D718-49BF-87A9-F1ADF174F7C2}" destId="{F7BA257B-68D4-45DD-9EB4-C7ECB95A3F66}" srcOrd="0" destOrd="0" presId="urn:microsoft.com/office/officeart/2018/2/layout/IconVerticalSolidList"/>
    <dgm:cxn modelId="{CFAF7F14-0854-4F74-84FA-98CC9FA65320}" type="presParOf" srcId="{EB5D8FA3-D718-49BF-87A9-F1ADF174F7C2}" destId="{DC886375-58E5-4710-A375-9A3AFFFFF6F1}" srcOrd="1" destOrd="0" presId="urn:microsoft.com/office/officeart/2018/2/layout/IconVerticalSolidList"/>
    <dgm:cxn modelId="{4BF74CB7-9E7A-438C-886D-9EF087D9389F}" type="presParOf" srcId="{EB5D8FA3-D718-49BF-87A9-F1ADF174F7C2}" destId="{EB6168E8-70F6-42E3-9545-8494D0916BEC}" srcOrd="2" destOrd="0" presId="urn:microsoft.com/office/officeart/2018/2/layout/IconVerticalSolidList"/>
    <dgm:cxn modelId="{DE402878-3EEC-479B-B5F1-28065EFAA09F}" type="presParOf" srcId="{EB5D8FA3-D718-49BF-87A9-F1ADF174F7C2}" destId="{A5699352-BEA8-46F1-AFF3-A6A8AE0E1D9E}" srcOrd="3" destOrd="0" presId="urn:microsoft.com/office/officeart/2018/2/layout/IconVerticalSolidList"/>
    <dgm:cxn modelId="{DF343E23-7CF5-4A3F-AC77-C6CEDC47F6D1}" type="presParOf" srcId="{73686991-8A4E-4D53-8F61-8CB8FAC8C9FB}" destId="{5F67F470-1D43-44AE-9677-5E0E8DD02239}" srcOrd="1" destOrd="0" presId="urn:microsoft.com/office/officeart/2018/2/layout/IconVerticalSolidList"/>
    <dgm:cxn modelId="{D7221531-63E0-435D-8361-EC90E0540BA4}" type="presParOf" srcId="{73686991-8A4E-4D53-8F61-8CB8FAC8C9FB}" destId="{93DBDED6-CA0A-4622-9EB3-69C8FC2FBFE7}" srcOrd="2" destOrd="0" presId="urn:microsoft.com/office/officeart/2018/2/layout/IconVerticalSolidList"/>
    <dgm:cxn modelId="{44FEE659-C3D2-407A-9BDB-290B3C398050}" type="presParOf" srcId="{93DBDED6-CA0A-4622-9EB3-69C8FC2FBFE7}" destId="{198A04BB-0CEA-4948-92F1-9CBCCB2A31BA}" srcOrd="0" destOrd="0" presId="urn:microsoft.com/office/officeart/2018/2/layout/IconVerticalSolidList"/>
    <dgm:cxn modelId="{D2B944BD-2907-4D3C-8C32-C5A1385CCB7D}" type="presParOf" srcId="{93DBDED6-CA0A-4622-9EB3-69C8FC2FBFE7}" destId="{7C02B55B-60D3-4072-95F9-467DFD16D82F}" srcOrd="1" destOrd="0" presId="urn:microsoft.com/office/officeart/2018/2/layout/IconVerticalSolidList"/>
    <dgm:cxn modelId="{D77D64AE-01B6-4CF6-AAFB-4170E4211451}" type="presParOf" srcId="{93DBDED6-CA0A-4622-9EB3-69C8FC2FBFE7}" destId="{3CA992AD-C56D-4173-B782-CBB6877BE63B}" srcOrd="2" destOrd="0" presId="urn:microsoft.com/office/officeart/2018/2/layout/IconVerticalSolidList"/>
    <dgm:cxn modelId="{FDA69258-092C-45FB-8FEE-1C0D73D87FD0}" type="presParOf" srcId="{93DBDED6-CA0A-4622-9EB3-69C8FC2FBFE7}" destId="{71A83056-4304-4E82-A59E-ACF13FE3E699}" srcOrd="3" destOrd="0" presId="urn:microsoft.com/office/officeart/2018/2/layout/IconVerticalSolidList"/>
    <dgm:cxn modelId="{F87C8641-4AA0-40FA-8D61-652F381F5946}" type="presParOf" srcId="{73686991-8A4E-4D53-8F61-8CB8FAC8C9FB}" destId="{3E08CDC4-A5EA-46F0-975A-41BBF736F823}" srcOrd="3" destOrd="0" presId="urn:microsoft.com/office/officeart/2018/2/layout/IconVerticalSolidList"/>
    <dgm:cxn modelId="{42EE5C11-299A-4E12-9036-7172278DC9D5}" type="presParOf" srcId="{73686991-8A4E-4D53-8F61-8CB8FAC8C9FB}" destId="{B88FD704-68D1-40C0-8A5B-181240724F0F}" srcOrd="4" destOrd="0" presId="urn:microsoft.com/office/officeart/2018/2/layout/IconVerticalSolidList"/>
    <dgm:cxn modelId="{1C19C388-C745-4E4F-9C4D-5D3279820497}" type="presParOf" srcId="{B88FD704-68D1-40C0-8A5B-181240724F0F}" destId="{1251E678-AF43-4AE7-8671-3477E40D7F75}" srcOrd="0" destOrd="0" presId="urn:microsoft.com/office/officeart/2018/2/layout/IconVerticalSolidList"/>
    <dgm:cxn modelId="{EE90B1E2-8904-46EF-B562-C96191E55406}" type="presParOf" srcId="{B88FD704-68D1-40C0-8A5B-181240724F0F}" destId="{B4AB976B-064C-4793-8BB2-CE5E63E72750}" srcOrd="1" destOrd="0" presId="urn:microsoft.com/office/officeart/2018/2/layout/IconVerticalSolidList"/>
    <dgm:cxn modelId="{AD2B8188-C067-422A-827C-E3482AFDD1C0}" type="presParOf" srcId="{B88FD704-68D1-40C0-8A5B-181240724F0F}" destId="{CE334C5A-624C-42F7-A9AB-025BE845F334}" srcOrd="2" destOrd="0" presId="urn:microsoft.com/office/officeart/2018/2/layout/IconVerticalSolidList"/>
    <dgm:cxn modelId="{F465D190-2048-44AE-87CA-5D4247CD583F}" type="presParOf" srcId="{B88FD704-68D1-40C0-8A5B-181240724F0F}" destId="{C5C3F737-1732-4D82-966F-9077A56DE4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06C3C2-A5E1-4F48-8E6A-FF911ECA29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CF7D30-D39F-439D-ACA5-2C8116384B34}">
      <dgm:prSet/>
      <dgm:spPr/>
      <dgm:t>
        <a:bodyPr/>
        <a:lstStyle/>
        <a:p>
          <a:r>
            <a:rPr lang="en-US"/>
            <a:t>- Introduction to Streamlit</a:t>
          </a:r>
        </a:p>
      </dgm:t>
    </dgm:pt>
    <dgm:pt modelId="{7240A524-6D3B-4EBE-AFCA-D4B5CA613D70}" type="parTrans" cxnId="{570605B9-3A5E-4293-843D-D86157DAB305}">
      <dgm:prSet/>
      <dgm:spPr/>
      <dgm:t>
        <a:bodyPr/>
        <a:lstStyle/>
        <a:p>
          <a:endParaRPr lang="en-US"/>
        </a:p>
      </dgm:t>
    </dgm:pt>
    <dgm:pt modelId="{D70E1D5B-975D-49C2-B537-5D518B845CB0}" type="sibTrans" cxnId="{570605B9-3A5E-4293-843D-D86157DAB305}">
      <dgm:prSet/>
      <dgm:spPr/>
      <dgm:t>
        <a:bodyPr/>
        <a:lstStyle/>
        <a:p>
          <a:endParaRPr lang="en-US"/>
        </a:p>
      </dgm:t>
    </dgm:pt>
    <dgm:pt modelId="{B134D840-065D-4EC7-8684-36D15E52C775}">
      <dgm:prSet/>
      <dgm:spPr/>
      <dgm:t>
        <a:bodyPr/>
        <a:lstStyle/>
        <a:p>
          <a:r>
            <a:rPr lang="en-US"/>
            <a:t>- Its role in displaying attendance data</a:t>
          </a:r>
        </a:p>
      </dgm:t>
    </dgm:pt>
    <dgm:pt modelId="{6D5F226F-4D10-47F9-9FCD-CA2AA8EA5102}" type="parTrans" cxnId="{E7020EC8-EF32-4B02-B2CD-514A645B3906}">
      <dgm:prSet/>
      <dgm:spPr/>
      <dgm:t>
        <a:bodyPr/>
        <a:lstStyle/>
        <a:p>
          <a:endParaRPr lang="en-US"/>
        </a:p>
      </dgm:t>
    </dgm:pt>
    <dgm:pt modelId="{098FC617-A051-4D6C-BBBB-5B16C8D97597}" type="sibTrans" cxnId="{E7020EC8-EF32-4B02-B2CD-514A645B3906}">
      <dgm:prSet/>
      <dgm:spPr/>
      <dgm:t>
        <a:bodyPr/>
        <a:lstStyle/>
        <a:p>
          <a:endParaRPr lang="en-US"/>
        </a:p>
      </dgm:t>
    </dgm:pt>
    <dgm:pt modelId="{BECDD354-4A30-424B-AAB2-DCBCA0026657}">
      <dgm:prSet/>
      <dgm:spPr/>
      <dgm:t>
        <a:bodyPr/>
        <a:lstStyle/>
        <a:p>
          <a:r>
            <a:rPr lang="en-US"/>
            <a:t>- User-friendly interface for viewing attendance</a:t>
          </a:r>
        </a:p>
      </dgm:t>
    </dgm:pt>
    <dgm:pt modelId="{99AEC5B4-E9A0-43B8-8C18-7EEED5E44F0F}" type="parTrans" cxnId="{B72CEE50-624F-460F-A319-B963A47F6562}">
      <dgm:prSet/>
      <dgm:spPr/>
      <dgm:t>
        <a:bodyPr/>
        <a:lstStyle/>
        <a:p>
          <a:endParaRPr lang="en-US"/>
        </a:p>
      </dgm:t>
    </dgm:pt>
    <dgm:pt modelId="{97E785C1-DF3E-4A7B-A617-E79577C703E9}" type="sibTrans" cxnId="{B72CEE50-624F-460F-A319-B963A47F6562}">
      <dgm:prSet/>
      <dgm:spPr/>
      <dgm:t>
        <a:bodyPr/>
        <a:lstStyle/>
        <a:p>
          <a:endParaRPr lang="en-US"/>
        </a:p>
      </dgm:t>
    </dgm:pt>
    <dgm:pt modelId="{3068F92B-5DF4-4304-979E-4B10360A9EC2}" type="pres">
      <dgm:prSet presAssocID="{0306C3C2-A5E1-4F48-8E6A-FF911ECA29BF}" presName="root" presStyleCnt="0">
        <dgm:presLayoutVars>
          <dgm:dir/>
          <dgm:resizeHandles val="exact"/>
        </dgm:presLayoutVars>
      </dgm:prSet>
      <dgm:spPr/>
    </dgm:pt>
    <dgm:pt modelId="{D1B9CDE3-9BB2-49E6-AD3B-2113AD5FB6C3}" type="pres">
      <dgm:prSet presAssocID="{F1CF7D30-D39F-439D-ACA5-2C8116384B34}" presName="compNode" presStyleCnt="0"/>
      <dgm:spPr/>
    </dgm:pt>
    <dgm:pt modelId="{65C7D46E-966B-417A-B55B-135BDFCDAB51}" type="pres">
      <dgm:prSet presAssocID="{F1CF7D30-D39F-439D-ACA5-2C8116384B34}" presName="bgRect" presStyleLbl="bgShp" presStyleIdx="0" presStyleCnt="3"/>
      <dgm:spPr/>
    </dgm:pt>
    <dgm:pt modelId="{BF9EE1DA-6C55-4A31-8216-0D38EA8BD789}" type="pres">
      <dgm:prSet presAssocID="{F1CF7D30-D39F-439D-ACA5-2C8116384B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09DEFBBE-8B94-4618-B342-37527E8DC583}" type="pres">
      <dgm:prSet presAssocID="{F1CF7D30-D39F-439D-ACA5-2C8116384B34}" presName="spaceRect" presStyleCnt="0"/>
      <dgm:spPr/>
    </dgm:pt>
    <dgm:pt modelId="{EA1510AB-8DC7-4E8D-8A11-E9963B4D91A5}" type="pres">
      <dgm:prSet presAssocID="{F1CF7D30-D39F-439D-ACA5-2C8116384B34}" presName="parTx" presStyleLbl="revTx" presStyleIdx="0" presStyleCnt="3">
        <dgm:presLayoutVars>
          <dgm:chMax val="0"/>
          <dgm:chPref val="0"/>
        </dgm:presLayoutVars>
      </dgm:prSet>
      <dgm:spPr/>
    </dgm:pt>
    <dgm:pt modelId="{92C8F8AE-1611-422F-B086-AD9327560D61}" type="pres">
      <dgm:prSet presAssocID="{D70E1D5B-975D-49C2-B537-5D518B845CB0}" presName="sibTrans" presStyleCnt="0"/>
      <dgm:spPr/>
    </dgm:pt>
    <dgm:pt modelId="{6AFB4E11-1B0B-43B9-A4C2-CC81698100FB}" type="pres">
      <dgm:prSet presAssocID="{B134D840-065D-4EC7-8684-36D15E52C775}" presName="compNode" presStyleCnt="0"/>
      <dgm:spPr/>
    </dgm:pt>
    <dgm:pt modelId="{82A16F3A-C549-486D-8100-8B252AF7F2A3}" type="pres">
      <dgm:prSet presAssocID="{B134D840-065D-4EC7-8684-36D15E52C775}" presName="bgRect" presStyleLbl="bgShp" presStyleIdx="1" presStyleCnt="3"/>
      <dgm:spPr/>
    </dgm:pt>
    <dgm:pt modelId="{00167079-932A-49A3-968E-FCD6374675A2}" type="pres">
      <dgm:prSet presAssocID="{B134D840-065D-4EC7-8684-36D15E52C7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5F11874-D348-403F-B881-CAC688638D45}" type="pres">
      <dgm:prSet presAssocID="{B134D840-065D-4EC7-8684-36D15E52C775}" presName="spaceRect" presStyleCnt="0"/>
      <dgm:spPr/>
    </dgm:pt>
    <dgm:pt modelId="{E9CF24ED-9AC5-4DC4-AF38-B1626D13D560}" type="pres">
      <dgm:prSet presAssocID="{B134D840-065D-4EC7-8684-36D15E52C775}" presName="parTx" presStyleLbl="revTx" presStyleIdx="1" presStyleCnt="3">
        <dgm:presLayoutVars>
          <dgm:chMax val="0"/>
          <dgm:chPref val="0"/>
        </dgm:presLayoutVars>
      </dgm:prSet>
      <dgm:spPr/>
    </dgm:pt>
    <dgm:pt modelId="{FE241F1F-090F-4869-AE0E-9D0E7D8F725E}" type="pres">
      <dgm:prSet presAssocID="{098FC617-A051-4D6C-BBBB-5B16C8D97597}" presName="sibTrans" presStyleCnt="0"/>
      <dgm:spPr/>
    </dgm:pt>
    <dgm:pt modelId="{8BE343DD-9E19-410F-B689-A807F023000A}" type="pres">
      <dgm:prSet presAssocID="{BECDD354-4A30-424B-AAB2-DCBCA0026657}" presName="compNode" presStyleCnt="0"/>
      <dgm:spPr/>
    </dgm:pt>
    <dgm:pt modelId="{6235870D-B2CC-444E-8C0C-BEE5ED1341FE}" type="pres">
      <dgm:prSet presAssocID="{BECDD354-4A30-424B-AAB2-DCBCA0026657}" presName="bgRect" presStyleLbl="bgShp" presStyleIdx="2" presStyleCnt="3"/>
      <dgm:spPr/>
    </dgm:pt>
    <dgm:pt modelId="{17AA6DD2-88F5-49C4-853F-ECFF0BBC5A97}" type="pres">
      <dgm:prSet presAssocID="{BECDD354-4A30-424B-AAB2-DCBCA00266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096D580A-6594-4E89-9C30-7F9DFD86F7EF}" type="pres">
      <dgm:prSet presAssocID="{BECDD354-4A30-424B-AAB2-DCBCA0026657}" presName="spaceRect" presStyleCnt="0"/>
      <dgm:spPr/>
    </dgm:pt>
    <dgm:pt modelId="{C9339CD2-CF8F-4F5F-B25D-9625BC0989F4}" type="pres">
      <dgm:prSet presAssocID="{BECDD354-4A30-424B-AAB2-DCBCA00266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0DE02A-1B1D-4778-93C6-A62E91A8620D}" type="presOf" srcId="{F1CF7D30-D39F-439D-ACA5-2C8116384B34}" destId="{EA1510AB-8DC7-4E8D-8A11-E9963B4D91A5}" srcOrd="0" destOrd="0" presId="urn:microsoft.com/office/officeart/2018/2/layout/IconVerticalSolidList"/>
    <dgm:cxn modelId="{D150705C-4C88-4E8B-A6B9-1AACA149FF2B}" type="presOf" srcId="{BECDD354-4A30-424B-AAB2-DCBCA0026657}" destId="{C9339CD2-CF8F-4F5F-B25D-9625BC0989F4}" srcOrd="0" destOrd="0" presId="urn:microsoft.com/office/officeart/2018/2/layout/IconVerticalSolidList"/>
    <dgm:cxn modelId="{B72CEE50-624F-460F-A319-B963A47F6562}" srcId="{0306C3C2-A5E1-4F48-8E6A-FF911ECA29BF}" destId="{BECDD354-4A30-424B-AAB2-DCBCA0026657}" srcOrd="2" destOrd="0" parTransId="{99AEC5B4-E9A0-43B8-8C18-7EEED5E44F0F}" sibTransId="{97E785C1-DF3E-4A7B-A617-E79577C703E9}"/>
    <dgm:cxn modelId="{570605B9-3A5E-4293-843D-D86157DAB305}" srcId="{0306C3C2-A5E1-4F48-8E6A-FF911ECA29BF}" destId="{F1CF7D30-D39F-439D-ACA5-2C8116384B34}" srcOrd="0" destOrd="0" parTransId="{7240A524-6D3B-4EBE-AFCA-D4B5CA613D70}" sibTransId="{D70E1D5B-975D-49C2-B537-5D518B845CB0}"/>
    <dgm:cxn modelId="{E7020EC8-EF32-4B02-B2CD-514A645B3906}" srcId="{0306C3C2-A5E1-4F48-8E6A-FF911ECA29BF}" destId="{B134D840-065D-4EC7-8684-36D15E52C775}" srcOrd="1" destOrd="0" parTransId="{6D5F226F-4D10-47F9-9FCD-CA2AA8EA5102}" sibTransId="{098FC617-A051-4D6C-BBBB-5B16C8D97597}"/>
    <dgm:cxn modelId="{09373EDA-DDE2-4E64-94F8-B582334C6856}" type="presOf" srcId="{0306C3C2-A5E1-4F48-8E6A-FF911ECA29BF}" destId="{3068F92B-5DF4-4304-979E-4B10360A9EC2}" srcOrd="0" destOrd="0" presId="urn:microsoft.com/office/officeart/2018/2/layout/IconVerticalSolidList"/>
    <dgm:cxn modelId="{98E718FA-49B0-4420-9C57-52C95A942862}" type="presOf" srcId="{B134D840-065D-4EC7-8684-36D15E52C775}" destId="{E9CF24ED-9AC5-4DC4-AF38-B1626D13D560}" srcOrd="0" destOrd="0" presId="urn:microsoft.com/office/officeart/2018/2/layout/IconVerticalSolidList"/>
    <dgm:cxn modelId="{FEEB7764-1A15-4315-AD08-452F6BDDFE26}" type="presParOf" srcId="{3068F92B-5DF4-4304-979E-4B10360A9EC2}" destId="{D1B9CDE3-9BB2-49E6-AD3B-2113AD5FB6C3}" srcOrd="0" destOrd="0" presId="urn:microsoft.com/office/officeart/2018/2/layout/IconVerticalSolidList"/>
    <dgm:cxn modelId="{E5C4636E-7729-42AA-8C0C-12A1F5997D46}" type="presParOf" srcId="{D1B9CDE3-9BB2-49E6-AD3B-2113AD5FB6C3}" destId="{65C7D46E-966B-417A-B55B-135BDFCDAB51}" srcOrd="0" destOrd="0" presId="urn:microsoft.com/office/officeart/2018/2/layout/IconVerticalSolidList"/>
    <dgm:cxn modelId="{234883EB-7B93-4BE2-AC84-19393C4E5B2D}" type="presParOf" srcId="{D1B9CDE3-9BB2-49E6-AD3B-2113AD5FB6C3}" destId="{BF9EE1DA-6C55-4A31-8216-0D38EA8BD789}" srcOrd="1" destOrd="0" presId="urn:microsoft.com/office/officeart/2018/2/layout/IconVerticalSolidList"/>
    <dgm:cxn modelId="{EEF00F3B-12F5-4850-9F9E-F2269555ACC1}" type="presParOf" srcId="{D1B9CDE3-9BB2-49E6-AD3B-2113AD5FB6C3}" destId="{09DEFBBE-8B94-4618-B342-37527E8DC583}" srcOrd="2" destOrd="0" presId="urn:microsoft.com/office/officeart/2018/2/layout/IconVerticalSolidList"/>
    <dgm:cxn modelId="{EDF8D4AE-6A26-4533-9E43-7A77DD4ABB8A}" type="presParOf" srcId="{D1B9CDE3-9BB2-49E6-AD3B-2113AD5FB6C3}" destId="{EA1510AB-8DC7-4E8D-8A11-E9963B4D91A5}" srcOrd="3" destOrd="0" presId="urn:microsoft.com/office/officeart/2018/2/layout/IconVerticalSolidList"/>
    <dgm:cxn modelId="{0DEC434F-7A91-45FF-A1C0-DE9E44E53188}" type="presParOf" srcId="{3068F92B-5DF4-4304-979E-4B10360A9EC2}" destId="{92C8F8AE-1611-422F-B086-AD9327560D61}" srcOrd="1" destOrd="0" presId="urn:microsoft.com/office/officeart/2018/2/layout/IconVerticalSolidList"/>
    <dgm:cxn modelId="{AE03FAA2-BD59-413E-9AD2-A18FA5A0DBEE}" type="presParOf" srcId="{3068F92B-5DF4-4304-979E-4B10360A9EC2}" destId="{6AFB4E11-1B0B-43B9-A4C2-CC81698100FB}" srcOrd="2" destOrd="0" presId="urn:microsoft.com/office/officeart/2018/2/layout/IconVerticalSolidList"/>
    <dgm:cxn modelId="{4D2FB509-CC98-442D-975C-4BC679608A3B}" type="presParOf" srcId="{6AFB4E11-1B0B-43B9-A4C2-CC81698100FB}" destId="{82A16F3A-C549-486D-8100-8B252AF7F2A3}" srcOrd="0" destOrd="0" presId="urn:microsoft.com/office/officeart/2018/2/layout/IconVerticalSolidList"/>
    <dgm:cxn modelId="{D452943E-8911-4C92-8400-4549C1269408}" type="presParOf" srcId="{6AFB4E11-1B0B-43B9-A4C2-CC81698100FB}" destId="{00167079-932A-49A3-968E-FCD6374675A2}" srcOrd="1" destOrd="0" presId="urn:microsoft.com/office/officeart/2018/2/layout/IconVerticalSolidList"/>
    <dgm:cxn modelId="{A95C6014-C685-4951-9797-3FF87557EF09}" type="presParOf" srcId="{6AFB4E11-1B0B-43B9-A4C2-CC81698100FB}" destId="{E5F11874-D348-403F-B881-CAC688638D45}" srcOrd="2" destOrd="0" presId="urn:microsoft.com/office/officeart/2018/2/layout/IconVerticalSolidList"/>
    <dgm:cxn modelId="{02D0DB70-BCF1-430B-9234-4B90D78BBEE6}" type="presParOf" srcId="{6AFB4E11-1B0B-43B9-A4C2-CC81698100FB}" destId="{E9CF24ED-9AC5-4DC4-AF38-B1626D13D560}" srcOrd="3" destOrd="0" presId="urn:microsoft.com/office/officeart/2018/2/layout/IconVerticalSolidList"/>
    <dgm:cxn modelId="{78796336-71C9-4CA5-A53E-E4E37EDB1D24}" type="presParOf" srcId="{3068F92B-5DF4-4304-979E-4B10360A9EC2}" destId="{FE241F1F-090F-4869-AE0E-9D0E7D8F725E}" srcOrd="3" destOrd="0" presId="urn:microsoft.com/office/officeart/2018/2/layout/IconVerticalSolidList"/>
    <dgm:cxn modelId="{7F723AC4-D36B-4D3F-96DC-7443E7310C95}" type="presParOf" srcId="{3068F92B-5DF4-4304-979E-4B10360A9EC2}" destId="{8BE343DD-9E19-410F-B689-A807F023000A}" srcOrd="4" destOrd="0" presId="urn:microsoft.com/office/officeart/2018/2/layout/IconVerticalSolidList"/>
    <dgm:cxn modelId="{1C105379-FC7A-42E9-9242-6FF58E3FEE0E}" type="presParOf" srcId="{8BE343DD-9E19-410F-B689-A807F023000A}" destId="{6235870D-B2CC-444E-8C0C-BEE5ED1341FE}" srcOrd="0" destOrd="0" presId="urn:microsoft.com/office/officeart/2018/2/layout/IconVerticalSolidList"/>
    <dgm:cxn modelId="{4DCFE36C-38DD-4044-89D9-BC663F4A8F28}" type="presParOf" srcId="{8BE343DD-9E19-410F-B689-A807F023000A}" destId="{17AA6DD2-88F5-49C4-853F-ECFF0BBC5A97}" srcOrd="1" destOrd="0" presId="urn:microsoft.com/office/officeart/2018/2/layout/IconVerticalSolidList"/>
    <dgm:cxn modelId="{0B6826F2-2473-4936-B438-A254EC9B21AA}" type="presParOf" srcId="{8BE343DD-9E19-410F-B689-A807F023000A}" destId="{096D580A-6594-4E89-9C30-7F9DFD86F7EF}" srcOrd="2" destOrd="0" presId="urn:microsoft.com/office/officeart/2018/2/layout/IconVerticalSolidList"/>
    <dgm:cxn modelId="{AC51F8F9-6DE3-4406-9171-E9DA5CBA2A48}" type="presParOf" srcId="{8BE343DD-9E19-410F-B689-A807F023000A}" destId="{C9339CD2-CF8F-4F5F-B25D-9625BC0989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A35354-9D3E-41FA-BAFA-D264269163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7917C3-2535-4ACF-BF67-08FA8F87FBDD}">
      <dgm:prSet/>
      <dgm:spPr/>
      <dgm:t>
        <a:bodyPr/>
        <a:lstStyle/>
        <a:p>
          <a:r>
            <a:rPr lang="en-US"/>
            <a:t>- Highlight common challenges and their solutions</a:t>
          </a:r>
        </a:p>
      </dgm:t>
    </dgm:pt>
    <dgm:pt modelId="{B27E856C-35E0-44D1-B5CA-E0EB1626D5CC}" type="parTrans" cxnId="{F689EA09-5B25-4F5B-B127-B56CB1299236}">
      <dgm:prSet/>
      <dgm:spPr/>
      <dgm:t>
        <a:bodyPr/>
        <a:lstStyle/>
        <a:p>
          <a:endParaRPr lang="en-US"/>
        </a:p>
      </dgm:t>
    </dgm:pt>
    <dgm:pt modelId="{4F99C73A-C545-448F-9A06-B018E671E3AA}" type="sibTrans" cxnId="{F689EA09-5B25-4F5B-B127-B56CB1299236}">
      <dgm:prSet/>
      <dgm:spPr/>
      <dgm:t>
        <a:bodyPr/>
        <a:lstStyle/>
        <a:p>
          <a:endParaRPr lang="en-US"/>
        </a:p>
      </dgm:t>
    </dgm:pt>
    <dgm:pt modelId="{D9208A99-4BA1-40EF-8C86-2F4A779AE313}">
      <dgm:prSet/>
      <dgm:spPr/>
      <dgm:t>
        <a:bodyPr/>
        <a:lstStyle/>
        <a:p>
          <a:r>
            <a:rPr lang="en-US"/>
            <a:t>- Variability in lighting conditions</a:t>
          </a:r>
        </a:p>
      </dgm:t>
    </dgm:pt>
    <dgm:pt modelId="{665CDA8C-987C-4F3A-8C22-7294815A3222}" type="parTrans" cxnId="{89BEBE61-754E-4422-B382-DE71B5CDE782}">
      <dgm:prSet/>
      <dgm:spPr/>
      <dgm:t>
        <a:bodyPr/>
        <a:lstStyle/>
        <a:p>
          <a:endParaRPr lang="en-US"/>
        </a:p>
      </dgm:t>
    </dgm:pt>
    <dgm:pt modelId="{D19B157E-F95B-497B-8C7D-C5E8083035D9}" type="sibTrans" cxnId="{89BEBE61-754E-4422-B382-DE71B5CDE782}">
      <dgm:prSet/>
      <dgm:spPr/>
      <dgm:t>
        <a:bodyPr/>
        <a:lstStyle/>
        <a:p>
          <a:endParaRPr lang="en-US"/>
        </a:p>
      </dgm:t>
    </dgm:pt>
    <dgm:pt modelId="{322C0D90-504B-4EA5-9738-C688720A66A3}">
      <dgm:prSet/>
      <dgm:spPr/>
      <dgm:t>
        <a:bodyPr/>
        <a:lstStyle/>
        <a:p>
          <a:r>
            <a:rPr lang="en-US"/>
            <a:t>- Handling errors and exceptions</a:t>
          </a:r>
        </a:p>
      </dgm:t>
    </dgm:pt>
    <dgm:pt modelId="{98E40579-0994-45CF-9B8A-9D3A660E5A83}" type="parTrans" cxnId="{22886E2D-8E96-49AE-AAB6-97A6617EF0D4}">
      <dgm:prSet/>
      <dgm:spPr/>
      <dgm:t>
        <a:bodyPr/>
        <a:lstStyle/>
        <a:p>
          <a:endParaRPr lang="en-US"/>
        </a:p>
      </dgm:t>
    </dgm:pt>
    <dgm:pt modelId="{C9817B36-57CF-47EF-807A-22AC24E4E962}" type="sibTrans" cxnId="{22886E2D-8E96-49AE-AAB6-97A6617EF0D4}">
      <dgm:prSet/>
      <dgm:spPr/>
      <dgm:t>
        <a:bodyPr/>
        <a:lstStyle/>
        <a:p>
          <a:endParaRPr lang="en-US"/>
        </a:p>
      </dgm:t>
    </dgm:pt>
    <dgm:pt modelId="{08BDC468-AF40-4005-916E-2B4BDC93F5D2}" type="pres">
      <dgm:prSet presAssocID="{97A35354-9D3E-41FA-BAFA-D264269163A4}" presName="root" presStyleCnt="0">
        <dgm:presLayoutVars>
          <dgm:dir/>
          <dgm:resizeHandles val="exact"/>
        </dgm:presLayoutVars>
      </dgm:prSet>
      <dgm:spPr/>
    </dgm:pt>
    <dgm:pt modelId="{2F3BF8D7-208B-4B85-A42A-E222EC9B5144}" type="pres">
      <dgm:prSet presAssocID="{837917C3-2535-4ACF-BF67-08FA8F87FBDD}" presName="compNode" presStyleCnt="0"/>
      <dgm:spPr/>
    </dgm:pt>
    <dgm:pt modelId="{E4B949D8-FAF6-4E88-A668-46AF47000063}" type="pres">
      <dgm:prSet presAssocID="{837917C3-2535-4ACF-BF67-08FA8F87FBDD}" presName="bgRect" presStyleLbl="bgShp" presStyleIdx="0" presStyleCnt="3"/>
      <dgm:spPr/>
    </dgm:pt>
    <dgm:pt modelId="{4254635E-B860-4A64-BD25-DD117BFFFD1A}" type="pres">
      <dgm:prSet presAssocID="{837917C3-2535-4ACF-BF67-08FA8F87FB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739712C-9BA1-4D64-85E8-0594FF3BFAFB}" type="pres">
      <dgm:prSet presAssocID="{837917C3-2535-4ACF-BF67-08FA8F87FBDD}" presName="spaceRect" presStyleCnt="0"/>
      <dgm:spPr/>
    </dgm:pt>
    <dgm:pt modelId="{633FAC77-EB30-46A6-97A6-5888BB00D508}" type="pres">
      <dgm:prSet presAssocID="{837917C3-2535-4ACF-BF67-08FA8F87FBDD}" presName="parTx" presStyleLbl="revTx" presStyleIdx="0" presStyleCnt="3">
        <dgm:presLayoutVars>
          <dgm:chMax val="0"/>
          <dgm:chPref val="0"/>
        </dgm:presLayoutVars>
      </dgm:prSet>
      <dgm:spPr/>
    </dgm:pt>
    <dgm:pt modelId="{BE978FCB-1664-4A58-91EE-8FD1E7DCEAD6}" type="pres">
      <dgm:prSet presAssocID="{4F99C73A-C545-448F-9A06-B018E671E3AA}" presName="sibTrans" presStyleCnt="0"/>
      <dgm:spPr/>
    </dgm:pt>
    <dgm:pt modelId="{CDC51519-983C-43C9-BABC-128BB2BE80DE}" type="pres">
      <dgm:prSet presAssocID="{D9208A99-4BA1-40EF-8C86-2F4A779AE313}" presName="compNode" presStyleCnt="0"/>
      <dgm:spPr/>
    </dgm:pt>
    <dgm:pt modelId="{04C0A3AF-C098-4D22-980C-27F8E6EEFE1E}" type="pres">
      <dgm:prSet presAssocID="{D9208A99-4BA1-40EF-8C86-2F4A779AE313}" presName="bgRect" presStyleLbl="bgShp" presStyleIdx="1" presStyleCnt="3"/>
      <dgm:spPr/>
    </dgm:pt>
    <dgm:pt modelId="{D401FB7E-A5ED-4EB0-8ED9-73A79122C2B6}" type="pres">
      <dgm:prSet presAssocID="{D9208A99-4BA1-40EF-8C86-2F4A779AE3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B1BBF480-E05F-449A-9892-D172AA7CDD94}" type="pres">
      <dgm:prSet presAssocID="{D9208A99-4BA1-40EF-8C86-2F4A779AE313}" presName="spaceRect" presStyleCnt="0"/>
      <dgm:spPr/>
    </dgm:pt>
    <dgm:pt modelId="{AE51D9A6-1690-46C9-A9A7-9135C47D99A0}" type="pres">
      <dgm:prSet presAssocID="{D9208A99-4BA1-40EF-8C86-2F4A779AE313}" presName="parTx" presStyleLbl="revTx" presStyleIdx="1" presStyleCnt="3">
        <dgm:presLayoutVars>
          <dgm:chMax val="0"/>
          <dgm:chPref val="0"/>
        </dgm:presLayoutVars>
      </dgm:prSet>
      <dgm:spPr/>
    </dgm:pt>
    <dgm:pt modelId="{23AB6FF7-D20A-413F-B5B2-E19B585EDBF9}" type="pres">
      <dgm:prSet presAssocID="{D19B157E-F95B-497B-8C7D-C5E8083035D9}" presName="sibTrans" presStyleCnt="0"/>
      <dgm:spPr/>
    </dgm:pt>
    <dgm:pt modelId="{3F2316DA-CDF9-4BF8-AF36-AC686763FEA6}" type="pres">
      <dgm:prSet presAssocID="{322C0D90-504B-4EA5-9738-C688720A66A3}" presName="compNode" presStyleCnt="0"/>
      <dgm:spPr/>
    </dgm:pt>
    <dgm:pt modelId="{7DCBE9BE-B0E7-4726-8B28-9390CE2AACEC}" type="pres">
      <dgm:prSet presAssocID="{322C0D90-504B-4EA5-9738-C688720A66A3}" presName="bgRect" presStyleLbl="bgShp" presStyleIdx="2" presStyleCnt="3"/>
      <dgm:spPr/>
    </dgm:pt>
    <dgm:pt modelId="{F33C9D67-EE6C-4BAE-A243-FEEBC88CD67D}" type="pres">
      <dgm:prSet presAssocID="{322C0D90-504B-4EA5-9738-C688720A66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5CB26E1-66E6-4F9A-B292-8D780B6F8FAD}" type="pres">
      <dgm:prSet presAssocID="{322C0D90-504B-4EA5-9738-C688720A66A3}" presName="spaceRect" presStyleCnt="0"/>
      <dgm:spPr/>
    </dgm:pt>
    <dgm:pt modelId="{961D5C99-1B45-4BCA-A6F8-9DB8D3376B2D}" type="pres">
      <dgm:prSet presAssocID="{322C0D90-504B-4EA5-9738-C688720A66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89EA09-5B25-4F5B-B127-B56CB1299236}" srcId="{97A35354-9D3E-41FA-BAFA-D264269163A4}" destId="{837917C3-2535-4ACF-BF67-08FA8F87FBDD}" srcOrd="0" destOrd="0" parTransId="{B27E856C-35E0-44D1-B5CA-E0EB1626D5CC}" sibTransId="{4F99C73A-C545-448F-9A06-B018E671E3AA}"/>
    <dgm:cxn modelId="{8ED7B00E-D1ED-4726-9571-96DE23A0E801}" type="presOf" srcId="{322C0D90-504B-4EA5-9738-C688720A66A3}" destId="{961D5C99-1B45-4BCA-A6F8-9DB8D3376B2D}" srcOrd="0" destOrd="0" presId="urn:microsoft.com/office/officeart/2018/2/layout/IconVerticalSolidList"/>
    <dgm:cxn modelId="{22886E2D-8E96-49AE-AAB6-97A6617EF0D4}" srcId="{97A35354-9D3E-41FA-BAFA-D264269163A4}" destId="{322C0D90-504B-4EA5-9738-C688720A66A3}" srcOrd="2" destOrd="0" parTransId="{98E40579-0994-45CF-9B8A-9D3A660E5A83}" sibTransId="{C9817B36-57CF-47EF-807A-22AC24E4E962}"/>
    <dgm:cxn modelId="{89BEBE61-754E-4422-B382-DE71B5CDE782}" srcId="{97A35354-9D3E-41FA-BAFA-D264269163A4}" destId="{D9208A99-4BA1-40EF-8C86-2F4A779AE313}" srcOrd="1" destOrd="0" parTransId="{665CDA8C-987C-4F3A-8C22-7294815A3222}" sibTransId="{D19B157E-F95B-497B-8C7D-C5E8083035D9}"/>
    <dgm:cxn modelId="{03629A48-3258-4B21-9867-BB2779C29875}" type="presOf" srcId="{837917C3-2535-4ACF-BF67-08FA8F87FBDD}" destId="{633FAC77-EB30-46A6-97A6-5888BB00D508}" srcOrd="0" destOrd="0" presId="urn:microsoft.com/office/officeart/2018/2/layout/IconVerticalSolidList"/>
    <dgm:cxn modelId="{441EB0D2-7A68-449A-B535-F21848D0EAA2}" type="presOf" srcId="{D9208A99-4BA1-40EF-8C86-2F4A779AE313}" destId="{AE51D9A6-1690-46C9-A9A7-9135C47D99A0}" srcOrd="0" destOrd="0" presId="urn:microsoft.com/office/officeart/2018/2/layout/IconVerticalSolidList"/>
    <dgm:cxn modelId="{78CF95EA-A458-4532-AEA6-5F954F0A16BC}" type="presOf" srcId="{97A35354-9D3E-41FA-BAFA-D264269163A4}" destId="{08BDC468-AF40-4005-916E-2B4BDC93F5D2}" srcOrd="0" destOrd="0" presId="urn:microsoft.com/office/officeart/2018/2/layout/IconVerticalSolidList"/>
    <dgm:cxn modelId="{6B6DC249-10CA-40AD-BFCC-A60F35D9A82D}" type="presParOf" srcId="{08BDC468-AF40-4005-916E-2B4BDC93F5D2}" destId="{2F3BF8D7-208B-4B85-A42A-E222EC9B5144}" srcOrd="0" destOrd="0" presId="urn:microsoft.com/office/officeart/2018/2/layout/IconVerticalSolidList"/>
    <dgm:cxn modelId="{A5C65133-15AC-4EC4-9685-C11D5F710987}" type="presParOf" srcId="{2F3BF8D7-208B-4B85-A42A-E222EC9B5144}" destId="{E4B949D8-FAF6-4E88-A668-46AF47000063}" srcOrd="0" destOrd="0" presId="urn:microsoft.com/office/officeart/2018/2/layout/IconVerticalSolidList"/>
    <dgm:cxn modelId="{8FA2CCE6-C2F2-4DE6-9D59-55C43FBA4A17}" type="presParOf" srcId="{2F3BF8D7-208B-4B85-A42A-E222EC9B5144}" destId="{4254635E-B860-4A64-BD25-DD117BFFFD1A}" srcOrd="1" destOrd="0" presId="urn:microsoft.com/office/officeart/2018/2/layout/IconVerticalSolidList"/>
    <dgm:cxn modelId="{CD78BB7D-779C-49DA-AB09-44F7D36CFB70}" type="presParOf" srcId="{2F3BF8D7-208B-4B85-A42A-E222EC9B5144}" destId="{9739712C-9BA1-4D64-85E8-0594FF3BFAFB}" srcOrd="2" destOrd="0" presId="urn:microsoft.com/office/officeart/2018/2/layout/IconVerticalSolidList"/>
    <dgm:cxn modelId="{791A1871-3227-4699-815C-AFA6BFAC2E99}" type="presParOf" srcId="{2F3BF8D7-208B-4B85-A42A-E222EC9B5144}" destId="{633FAC77-EB30-46A6-97A6-5888BB00D508}" srcOrd="3" destOrd="0" presId="urn:microsoft.com/office/officeart/2018/2/layout/IconVerticalSolidList"/>
    <dgm:cxn modelId="{F63A706E-E158-4B18-8A11-EEEC77D65DED}" type="presParOf" srcId="{08BDC468-AF40-4005-916E-2B4BDC93F5D2}" destId="{BE978FCB-1664-4A58-91EE-8FD1E7DCEAD6}" srcOrd="1" destOrd="0" presId="urn:microsoft.com/office/officeart/2018/2/layout/IconVerticalSolidList"/>
    <dgm:cxn modelId="{E5AC8D52-B37B-49F5-9DF3-77A284F01DA0}" type="presParOf" srcId="{08BDC468-AF40-4005-916E-2B4BDC93F5D2}" destId="{CDC51519-983C-43C9-BABC-128BB2BE80DE}" srcOrd="2" destOrd="0" presId="urn:microsoft.com/office/officeart/2018/2/layout/IconVerticalSolidList"/>
    <dgm:cxn modelId="{2916EEB2-66D9-456D-BD06-8CE5AAE59C9B}" type="presParOf" srcId="{CDC51519-983C-43C9-BABC-128BB2BE80DE}" destId="{04C0A3AF-C098-4D22-980C-27F8E6EEFE1E}" srcOrd="0" destOrd="0" presId="urn:microsoft.com/office/officeart/2018/2/layout/IconVerticalSolidList"/>
    <dgm:cxn modelId="{F5A9C8B9-A320-4089-86BE-55C219E8C10A}" type="presParOf" srcId="{CDC51519-983C-43C9-BABC-128BB2BE80DE}" destId="{D401FB7E-A5ED-4EB0-8ED9-73A79122C2B6}" srcOrd="1" destOrd="0" presId="urn:microsoft.com/office/officeart/2018/2/layout/IconVerticalSolidList"/>
    <dgm:cxn modelId="{D7E47FA6-742B-41AA-8E6F-FEE4AD045885}" type="presParOf" srcId="{CDC51519-983C-43C9-BABC-128BB2BE80DE}" destId="{B1BBF480-E05F-449A-9892-D172AA7CDD94}" srcOrd="2" destOrd="0" presId="urn:microsoft.com/office/officeart/2018/2/layout/IconVerticalSolidList"/>
    <dgm:cxn modelId="{138B7DEC-4D52-4259-A518-4BC7432AF9A5}" type="presParOf" srcId="{CDC51519-983C-43C9-BABC-128BB2BE80DE}" destId="{AE51D9A6-1690-46C9-A9A7-9135C47D99A0}" srcOrd="3" destOrd="0" presId="urn:microsoft.com/office/officeart/2018/2/layout/IconVerticalSolidList"/>
    <dgm:cxn modelId="{E6E6C6C2-595F-4838-BC25-72EDC4406240}" type="presParOf" srcId="{08BDC468-AF40-4005-916E-2B4BDC93F5D2}" destId="{23AB6FF7-D20A-413F-B5B2-E19B585EDBF9}" srcOrd="3" destOrd="0" presId="urn:microsoft.com/office/officeart/2018/2/layout/IconVerticalSolidList"/>
    <dgm:cxn modelId="{29012D5F-E056-4645-9A3E-0B0FBDD74F59}" type="presParOf" srcId="{08BDC468-AF40-4005-916E-2B4BDC93F5D2}" destId="{3F2316DA-CDF9-4BF8-AF36-AC686763FEA6}" srcOrd="4" destOrd="0" presId="urn:microsoft.com/office/officeart/2018/2/layout/IconVerticalSolidList"/>
    <dgm:cxn modelId="{6ED4DE3A-81ED-4BDE-A0A7-F9D4F8C71057}" type="presParOf" srcId="{3F2316DA-CDF9-4BF8-AF36-AC686763FEA6}" destId="{7DCBE9BE-B0E7-4726-8B28-9390CE2AACEC}" srcOrd="0" destOrd="0" presId="urn:microsoft.com/office/officeart/2018/2/layout/IconVerticalSolidList"/>
    <dgm:cxn modelId="{D94F3EE1-96A5-4F28-8287-74C6D88267E9}" type="presParOf" srcId="{3F2316DA-CDF9-4BF8-AF36-AC686763FEA6}" destId="{F33C9D67-EE6C-4BAE-A243-FEEBC88CD67D}" srcOrd="1" destOrd="0" presId="urn:microsoft.com/office/officeart/2018/2/layout/IconVerticalSolidList"/>
    <dgm:cxn modelId="{072309A0-70C0-4088-B65A-99EF1A2114B3}" type="presParOf" srcId="{3F2316DA-CDF9-4BF8-AF36-AC686763FEA6}" destId="{55CB26E1-66E6-4F9A-B292-8D780B6F8FAD}" srcOrd="2" destOrd="0" presId="urn:microsoft.com/office/officeart/2018/2/layout/IconVerticalSolidList"/>
    <dgm:cxn modelId="{FAF4F2DF-570C-40E2-88FA-88CFDAD94239}" type="presParOf" srcId="{3F2316DA-CDF9-4BF8-AF36-AC686763FEA6}" destId="{961D5C99-1B45-4BCA-A6F8-9DB8D3376B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BC56A6-6B79-4ECF-B4C5-7FBF63AACD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560E74-BF3E-43E9-AC6C-CFD6793E19F5}">
      <dgm:prSet/>
      <dgm:spPr/>
      <dgm:t>
        <a:bodyPr/>
        <a:lstStyle/>
        <a:p>
          <a:r>
            <a:rPr lang="en-US"/>
            <a:t>- Discuss the benefits of the system</a:t>
          </a:r>
        </a:p>
      </dgm:t>
    </dgm:pt>
    <dgm:pt modelId="{EE638512-3A2E-48A9-BF05-18B5ABB7C8D2}" type="parTrans" cxnId="{2FA6F099-601A-4576-B6F1-2510DA9E7506}">
      <dgm:prSet/>
      <dgm:spPr/>
      <dgm:t>
        <a:bodyPr/>
        <a:lstStyle/>
        <a:p>
          <a:endParaRPr lang="en-US"/>
        </a:p>
      </dgm:t>
    </dgm:pt>
    <dgm:pt modelId="{EC5B8F0E-76B8-48CC-8A45-A3F1A9602761}" type="sibTrans" cxnId="{2FA6F099-601A-4576-B6F1-2510DA9E7506}">
      <dgm:prSet/>
      <dgm:spPr/>
      <dgm:t>
        <a:bodyPr/>
        <a:lstStyle/>
        <a:p>
          <a:endParaRPr lang="en-US"/>
        </a:p>
      </dgm:t>
    </dgm:pt>
    <dgm:pt modelId="{971AA9A5-622B-4190-8149-0B7FD23C41B3}">
      <dgm:prSet/>
      <dgm:spPr/>
      <dgm:t>
        <a:bodyPr/>
        <a:lstStyle/>
        <a:p>
          <a:r>
            <a:rPr lang="en-US"/>
            <a:t>- Improved accuracy in attendance tracking</a:t>
          </a:r>
        </a:p>
      </dgm:t>
    </dgm:pt>
    <dgm:pt modelId="{FA3551F2-AA94-4718-B7A5-4D1F84A65DB8}" type="parTrans" cxnId="{F917D66A-5339-46A8-8830-8E173A475A25}">
      <dgm:prSet/>
      <dgm:spPr/>
      <dgm:t>
        <a:bodyPr/>
        <a:lstStyle/>
        <a:p>
          <a:endParaRPr lang="en-US"/>
        </a:p>
      </dgm:t>
    </dgm:pt>
    <dgm:pt modelId="{EC79734E-8818-48F4-89C0-9F5DB59753B7}" type="sibTrans" cxnId="{F917D66A-5339-46A8-8830-8E173A475A25}">
      <dgm:prSet/>
      <dgm:spPr/>
      <dgm:t>
        <a:bodyPr/>
        <a:lstStyle/>
        <a:p>
          <a:endParaRPr lang="en-US"/>
        </a:p>
      </dgm:t>
    </dgm:pt>
    <dgm:pt modelId="{D6E83A9C-24EC-4DA2-8ADA-44E6D077D504}">
      <dgm:prSet/>
      <dgm:spPr/>
      <dgm:t>
        <a:bodyPr/>
        <a:lstStyle/>
        <a:p>
          <a:r>
            <a:rPr lang="en-US"/>
            <a:t>- Time-saving and efficiency</a:t>
          </a:r>
        </a:p>
      </dgm:t>
    </dgm:pt>
    <dgm:pt modelId="{8F8B5F9B-878B-485E-B06B-BAF109D67727}" type="parTrans" cxnId="{2FF291CD-7193-4773-BB6E-BD625282A6EF}">
      <dgm:prSet/>
      <dgm:spPr/>
      <dgm:t>
        <a:bodyPr/>
        <a:lstStyle/>
        <a:p>
          <a:endParaRPr lang="en-US"/>
        </a:p>
      </dgm:t>
    </dgm:pt>
    <dgm:pt modelId="{B4E2396E-B6E4-4B12-B046-6BB4AA5485E9}" type="sibTrans" cxnId="{2FF291CD-7193-4773-BB6E-BD625282A6EF}">
      <dgm:prSet/>
      <dgm:spPr/>
      <dgm:t>
        <a:bodyPr/>
        <a:lstStyle/>
        <a:p>
          <a:endParaRPr lang="en-US"/>
        </a:p>
      </dgm:t>
    </dgm:pt>
    <dgm:pt modelId="{10D12B6B-1D34-433B-B997-EC1958F690DA}">
      <dgm:prSet/>
      <dgm:spPr/>
      <dgm:t>
        <a:bodyPr/>
        <a:lstStyle/>
        <a:p>
          <a:r>
            <a:rPr lang="en-US"/>
            <a:t>- Reduced administrative workload</a:t>
          </a:r>
        </a:p>
      </dgm:t>
    </dgm:pt>
    <dgm:pt modelId="{A398DBCD-5FB5-460B-B7CA-EA27CFF9A76B}" type="parTrans" cxnId="{A3B0E368-1AD5-476C-9B87-E3277C663B15}">
      <dgm:prSet/>
      <dgm:spPr/>
      <dgm:t>
        <a:bodyPr/>
        <a:lstStyle/>
        <a:p>
          <a:endParaRPr lang="en-US"/>
        </a:p>
      </dgm:t>
    </dgm:pt>
    <dgm:pt modelId="{455AD314-AC8C-4D13-8E89-3CA2A794F4C8}" type="sibTrans" cxnId="{A3B0E368-1AD5-476C-9B87-E3277C663B15}">
      <dgm:prSet/>
      <dgm:spPr/>
      <dgm:t>
        <a:bodyPr/>
        <a:lstStyle/>
        <a:p>
          <a:endParaRPr lang="en-US"/>
        </a:p>
      </dgm:t>
    </dgm:pt>
    <dgm:pt modelId="{F9C43501-9673-4BF9-9B53-CFBD61C67C0D}" type="pres">
      <dgm:prSet presAssocID="{2DBC56A6-6B79-4ECF-B4C5-7FBF63AACD96}" presName="root" presStyleCnt="0">
        <dgm:presLayoutVars>
          <dgm:dir/>
          <dgm:resizeHandles val="exact"/>
        </dgm:presLayoutVars>
      </dgm:prSet>
      <dgm:spPr/>
    </dgm:pt>
    <dgm:pt modelId="{1325681E-39DD-42F6-B619-3D86D5CEF885}" type="pres">
      <dgm:prSet presAssocID="{AB560E74-BF3E-43E9-AC6C-CFD6793E19F5}" presName="compNode" presStyleCnt="0"/>
      <dgm:spPr/>
    </dgm:pt>
    <dgm:pt modelId="{F89309A3-65E5-40E2-8688-7270CE04BFC8}" type="pres">
      <dgm:prSet presAssocID="{AB560E74-BF3E-43E9-AC6C-CFD6793E19F5}" presName="bgRect" presStyleLbl="bgShp" presStyleIdx="0" presStyleCnt="4"/>
      <dgm:spPr/>
    </dgm:pt>
    <dgm:pt modelId="{EB2F19BA-E52A-4B87-899F-A35F6B439A3B}" type="pres">
      <dgm:prSet presAssocID="{AB560E74-BF3E-43E9-AC6C-CFD6793E19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A6F4FFE-C664-4805-9D53-F64151DB6547}" type="pres">
      <dgm:prSet presAssocID="{AB560E74-BF3E-43E9-AC6C-CFD6793E19F5}" presName="spaceRect" presStyleCnt="0"/>
      <dgm:spPr/>
    </dgm:pt>
    <dgm:pt modelId="{96BA51D4-5273-43CB-AEFE-60838C3BF8F6}" type="pres">
      <dgm:prSet presAssocID="{AB560E74-BF3E-43E9-AC6C-CFD6793E19F5}" presName="parTx" presStyleLbl="revTx" presStyleIdx="0" presStyleCnt="4">
        <dgm:presLayoutVars>
          <dgm:chMax val="0"/>
          <dgm:chPref val="0"/>
        </dgm:presLayoutVars>
      </dgm:prSet>
      <dgm:spPr/>
    </dgm:pt>
    <dgm:pt modelId="{36D4EE6D-D636-4AC1-B3FB-59DEE3B7D88B}" type="pres">
      <dgm:prSet presAssocID="{EC5B8F0E-76B8-48CC-8A45-A3F1A9602761}" presName="sibTrans" presStyleCnt="0"/>
      <dgm:spPr/>
    </dgm:pt>
    <dgm:pt modelId="{21A4D30E-72FF-4C00-A22C-BD70FAF226C5}" type="pres">
      <dgm:prSet presAssocID="{971AA9A5-622B-4190-8149-0B7FD23C41B3}" presName="compNode" presStyleCnt="0"/>
      <dgm:spPr/>
    </dgm:pt>
    <dgm:pt modelId="{4D44ED20-B51E-41EC-BE86-2B2CB5199FD3}" type="pres">
      <dgm:prSet presAssocID="{971AA9A5-622B-4190-8149-0B7FD23C41B3}" presName="bgRect" presStyleLbl="bgShp" presStyleIdx="1" presStyleCnt="4"/>
      <dgm:spPr/>
    </dgm:pt>
    <dgm:pt modelId="{07C38A6D-6E66-430B-9C11-61D6A9EC5BEF}" type="pres">
      <dgm:prSet presAssocID="{971AA9A5-622B-4190-8149-0B7FD23C41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2445C40-E7E3-4FF8-B37D-B15B17A6599D}" type="pres">
      <dgm:prSet presAssocID="{971AA9A5-622B-4190-8149-0B7FD23C41B3}" presName="spaceRect" presStyleCnt="0"/>
      <dgm:spPr/>
    </dgm:pt>
    <dgm:pt modelId="{CAEA8EC9-E607-4757-97D2-5A86CA75EAC2}" type="pres">
      <dgm:prSet presAssocID="{971AA9A5-622B-4190-8149-0B7FD23C41B3}" presName="parTx" presStyleLbl="revTx" presStyleIdx="1" presStyleCnt="4">
        <dgm:presLayoutVars>
          <dgm:chMax val="0"/>
          <dgm:chPref val="0"/>
        </dgm:presLayoutVars>
      </dgm:prSet>
      <dgm:spPr/>
    </dgm:pt>
    <dgm:pt modelId="{70C3E1CF-A4ED-4838-85FD-3060A14D8B3B}" type="pres">
      <dgm:prSet presAssocID="{EC79734E-8818-48F4-89C0-9F5DB59753B7}" presName="sibTrans" presStyleCnt="0"/>
      <dgm:spPr/>
    </dgm:pt>
    <dgm:pt modelId="{5795F005-2A33-43ED-BB49-F1C83E9CFB1B}" type="pres">
      <dgm:prSet presAssocID="{D6E83A9C-24EC-4DA2-8ADA-44E6D077D504}" presName="compNode" presStyleCnt="0"/>
      <dgm:spPr/>
    </dgm:pt>
    <dgm:pt modelId="{741ECC2B-CA08-473A-9444-244149682ACD}" type="pres">
      <dgm:prSet presAssocID="{D6E83A9C-24EC-4DA2-8ADA-44E6D077D504}" presName="bgRect" presStyleLbl="bgShp" presStyleIdx="2" presStyleCnt="4"/>
      <dgm:spPr/>
    </dgm:pt>
    <dgm:pt modelId="{A3E5E7D1-DC6B-447F-8A2B-BB6F9D8FE8A4}" type="pres">
      <dgm:prSet presAssocID="{D6E83A9C-24EC-4DA2-8ADA-44E6D077D5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68ACE67-B4C6-4D33-A357-686323B7D193}" type="pres">
      <dgm:prSet presAssocID="{D6E83A9C-24EC-4DA2-8ADA-44E6D077D504}" presName="spaceRect" presStyleCnt="0"/>
      <dgm:spPr/>
    </dgm:pt>
    <dgm:pt modelId="{C89A52E9-07AC-46B3-92BE-6686981BEC34}" type="pres">
      <dgm:prSet presAssocID="{D6E83A9C-24EC-4DA2-8ADA-44E6D077D504}" presName="parTx" presStyleLbl="revTx" presStyleIdx="2" presStyleCnt="4">
        <dgm:presLayoutVars>
          <dgm:chMax val="0"/>
          <dgm:chPref val="0"/>
        </dgm:presLayoutVars>
      </dgm:prSet>
      <dgm:spPr/>
    </dgm:pt>
    <dgm:pt modelId="{C84ECF41-6212-4645-BC74-22C59398D817}" type="pres">
      <dgm:prSet presAssocID="{B4E2396E-B6E4-4B12-B046-6BB4AA5485E9}" presName="sibTrans" presStyleCnt="0"/>
      <dgm:spPr/>
    </dgm:pt>
    <dgm:pt modelId="{70DB4D65-4DBC-4AD0-B19C-1D84DC9297DB}" type="pres">
      <dgm:prSet presAssocID="{10D12B6B-1D34-433B-B997-EC1958F690DA}" presName="compNode" presStyleCnt="0"/>
      <dgm:spPr/>
    </dgm:pt>
    <dgm:pt modelId="{1268167A-E769-415B-8A66-81514C109B7E}" type="pres">
      <dgm:prSet presAssocID="{10D12B6B-1D34-433B-B997-EC1958F690DA}" presName="bgRect" presStyleLbl="bgShp" presStyleIdx="3" presStyleCnt="4"/>
      <dgm:spPr/>
    </dgm:pt>
    <dgm:pt modelId="{9C775DC0-8809-446E-AF31-1B4C1A071AB5}" type="pres">
      <dgm:prSet presAssocID="{10D12B6B-1D34-433B-B997-EC1958F690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B5DCE15-7250-4D0E-B502-944393DAEF3D}" type="pres">
      <dgm:prSet presAssocID="{10D12B6B-1D34-433B-B997-EC1958F690DA}" presName="spaceRect" presStyleCnt="0"/>
      <dgm:spPr/>
    </dgm:pt>
    <dgm:pt modelId="{1E34800B-DE3F-4E32-B1D2-6DDB66644660}" type="pres">
      <dgm:prSet presAssocID="{10D12B6B-1D34-433B-B997-EC1958F690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BBD62C-E76D-4E1B-9A34-FDA4AC0D0FC7}" type="presOf" srcId="{AB560E74-BF3E-43E9-AC6C-CFD6793E19F5}" destId="{96BA51D4-5273-43CB-AEFE-60838C3BF8F6}" srcOrd="0" destOrd="0" presId="urn:microsoft.com/office/officeart/2018/2/layout/IconVerticalSolidList"/>
    <dgm:cxn modelId="{2A3F0467-74EB-410E-9CF2-CFD27DE6AAC9}" type="presOf" srcId="{2DBC56A6-6B79-4ECF-B4C5-7FBF63AACD96}" destId="{F9C43501-9673-4BF9-9B53-CFBD61C67C0D}" srcOrd="0" destOrd="0" presId="urn:microsoft.com/office/officeart/2018/2/layout/IconVerticalSolidList"/>
    <dgm:cxn modelId="{A3B0E368-1AD5-476C-9B87-E3277C663B15}" srcId="{2DBC56A6-6B79-4ECF-B4C5-7FBF63AACD96}" destId="{10D12B6B-1D34-433B-B997-EC1958F690DA}" srcOrd="3" destOrd="0" parTransId="{A398DBCD-5FB5-460B-B7CA-EA27CFF9A76B}" sibTransId="{455AD314-AC8C-4D13-8E89-3CA2A794F4C8}"/>
    <dgm:cxn modelId="{F917D66A-5339-46A8-8830-8E173A475A25}" srcId="{2DBC56A6-6B79-4ECF-B4C5-7FBF63AACD96}" destId="{971AA9A5-622B-4190-8149-0B7FD23C41B3}" srcOrd="1" destOrd="0" parTransId="{FA3551F2-AA94-4718-B7A5-4D1F84A65DB8}" sibTransId="{EC79734E-8818-48F4-89C0-9F5DB59753B7}"/>
    <dgm:cxn modelId="{E33F2C73-2D9B-409D-98E9-EFDCF9B1B150}" type="presOf" srcId="{971AA9A5-622B-4190-8149-0B7FD23C41B3}" destId="{CAEA8EC9-E607-4757-97D2-5A86CA75EAC2}" srcOrd="0" destOrd="0" presId="urn:microsoft.com/office/officeart/2018/2/layout/IconVerticalSolidList"/>
    <dgm:cxn modelId="{2FA6F099-601A-4576-B6F1-2510DA9E7506}" srcId="{2DBC56A6-6B79-4ECF-B4C5-7FBF63AACD96}" destId="{AB560E74-BF3E-43E9-AC6C-CFD6793E19F5}" srcOrd="0" destOrd="0" parTransId="{EE638512-3A2E-48A9-BF05-18B5ABB7C8D2}" sibTransId="{EC5B8F0E-76B8-48CC-8A45-A3F1A9602761}"/>
    <dgm:cxn modelId="{2FF291CD-7193-4773-BB6E-BD625282A6EF}" srcId="{2DBC56A6-6B79-4ECF-B4C5-7FBF63AACD96}" destId="{D6E83A9C-24EC-4DA2-8ADA-44E6D077D504}" srcOrd="2" destOrd="0" parTransId="{8F8B5F9B-878B-485E-B06B-BAF109D67727}" sibTransId="{B4E2396E-B6E4-4B12-B046-6BB4AA5485E9}"/>
    <dgm:cxn modelId="{E1AA36DB-CBEA-41CE-BC50-445DCEEEDE94}" type="presOf" srcId="{D6E83A9C-24EC-4DA2-8ADA-44E6D077D504}" destId="{C89A52E9-07AC-46B3-92BE-6686981BEC34}" srcOrd="0" destOrd="0" presId="urn:microsoft.com/office/officeart/2018/2/layout/IconVerticalSolidList"/>
    <dgm:cxn modelId="{023CFDEE-7A79-47A2-BECD-0F995D04C8E4}" type="presOf" srcId="{10D12B6B-1D34-433B-B997-EC1958F690DA}" destId="{1E34800B-DE3F-4E32-B1D2-6DDB66644660}" srcOrd="0" destOrd="0" presId="urn:microsoft.com/office/officeart/2018/2/layout/IconVerticalSolidList"/>
    <dgm:cxn modelId="{8E33399E-3F55-440A-94D7-4324BB372876}" type="presParOf" srcId="{F9C43501-9673-4BF9-9B53-CFBD61C67C0D}" destId="{1325681E-39DD-42F6-B619-3D86D5CEF885}" srcOrd="0" destOrd="0" presId="urn:microsoft.com/office/officeart/2018/2/layout/IconVerticalSolidList"/>
    <dgm:cxn modelId="{8A339C94-366C-4725-A088-6B89DDE52142}" type="presParOf" srcId="{1325681E-39DD-42F6-B619-3D86D5CEF885}" destId="{F89309A3-65E5-40E2-8688-7270CE04BFC8}" srcOrd="0" destOrd="0" presId="urn:microsoft.com/office/officeart/2018/2/layout/IconVerticalSolidList"/>
    <dgm:cxn modelId="{5758E2C3-7662-45FA-A7D6-828CDCA30982}" type="presParOf" srcId="{1325681E-39DD-42F6-B619-3D86D5CEF885}" destId="{EB2F19BA-E52A-4B87-899F-A35F6B439A3B}" srcOrd="1" destOrd="0" presId="urn:microsoft.com/office/officeart/2018/2/layout/IconVerticalSolidList"/>
    <dgm:cxn modelId="{3F34687E-10B8-4205-A7D1-3D045E1E3CA3}" type="presParOf" srcId="{1325681E-39DD-42F6-B619-3D86D5CEF885}" destId="{AA6F4FFE-C664-4805-9D53-F64151DB6547}" srcOrd="2" destOrd="0" presId="urn:microsoft.com/office/officeart/2018/2/layout/IconVerticalSolidList"/>
    <dgm:cxn modelId="{20FF42C8-B546-48B9-A6C2-EB9B44967AF3}" type="presParOf" srcId="{1325681E-39DD-42F6-B619-3D86D5CEF885}" destId="{96BA51D4-5273-43CB-AEFE-60838C3BF8F6}" srcOrd="3" destOrd="0" presId="urn:microsoft.com/office/officeart/2018/2/layout/IconVerticalSolidList"/>
    <dgm:cxn modelId="{E7D81A76-679A-4C1C-B39E-4E191FF120F8}" type="presParOf" srcId="{F9C43501-9673-4BF9-9B53-CFBD61C67C0D}" destId="{36D4EE6D-D636-4AC1-B3FB-59DEE3B7D88B}" srcOrd="1" destOrd="0" presId="urn:microsoft.com/office/officeart/2018/2/layout/IconVerticalSolidList"/>
    <dgm:cxn modelId="{0F7134D1-4FE5-4855-92FF-814F6B980913}" type="presParOf" srcId="{F9C43501-9673-4BF9-9B53-CFBD61C67C0D}" destId="{21A4D30E-72FF-4C00-A22C-BD70FAF226C5}" srcOrd="2" destOrd="0" presId="urn:microsoft.com/office/officeart/2018/2/layout/IconVerticalSolidList"/>
    <dgm:cxn modelId="{27BCE6C1-619F-4714-9C50-49086828131A}" type="presParOf" srcId="{21A4D30E-72FF-4C00-A22C-BD70FAF226C5}" destId="{4D44ED20-B51E-41EC-BE86-2B2CB5199FD3}" srcOrd="0" destOrd="0" presId="urn:microsoft.com/office/officeart/2018/2/layout/IconVerticalSolidList"/>
    <dgm:cxn modelId="{E70BB0C0-0655-4CC2-9B28-0FFEDCD92FD7}" type="presParOf" srcId="{21A4D30E-72FF-4C00-A22C-BD70FAF226C5}" destId="{07C38A6D-6E66-430B-9C11-61D6A9EC5BEF}" srcOrd="1" destOrd="0" presId="urn:microsoft.com/office/officeart/2018/2/layout/IconVerticalSolidList"/>
    <dgm:cxn modelId="{11A64FAF-F27A-4878-A7E4-B29AAE55414C}" type="presParOf" srcId="{21A4D30E-72FF-4C00-A22C-BD70FAF226C5}" destId="{42445C40-E7E3-4FF8-B37D-B15B17A6599D}" srcOrd="2" destOrd="0" presId="urn:microsoft.com/office/officeart/2018/2/layout/IconVerticalSolidList"/>
    <dgm:cxn modelId="{D4806359-EE27-4C71-8423-5806CB3E20A3}" type="presParOf" srcId="{21A4D30E-72FF-4C00-A22C-BD70FAF226C5}" destId="{CAEA8EC9-E607-4757-97D2-5A86CA75EAC2}" srcOrd="3" destOrd="0" presId="urn:microsoft.com/office/officeart/2018/2/layout/IconVerticalSolidList"/>
    <dgm:cxn modelId="{A595ED95-0172-4CF0-9405-2E2CFC43BCE0}" type="presParOf" srcId="{F9C43501-9673-4BF9-9B53-CFBD61C67C0D}" destId="{70C3E1CF-A4ED-4838-85FD-3060A14D8B3B}" srcOrd="3" destOrd="0" presId="urn:microsoft.com/office/officeart/2018/2/layout/IconVerticalSolidList"/>
    <dgm:cxn modelId="{9C6F03DC-BD0D-47DE-A350-9DAC2917C836}" type="presParOf" srcId="{F9C43501-9673-4BF9-9B53-CFBD61C67C0D}" destId="{5795F005-2A33-43ED-BB49-F1C83E9CFB1B}" srcOrd="4" destOrd="0" presId="urn:microsoft.com/office/officeart/2018/2/layout/IconVerticalSolidList"/>
    <dgm:cxn modelId="{93CFEE18-F96A-470D-8A19-F5F66F0AF0BD}" type="presParOf" srcId="{5795F005-2A33-43ED-BB49-F1C83E9CFB1B}" destId="{741ECC2B-CA08-473A-9444-244149682ACD}" srcOrd="0" destOrd="0" presId="urn:microsoft.com/office/officeart/2018/2/layout/IconVerticalSolidList"/>
    <dgm:cxn modelId="{FE4256C3-63BD-4686-8A05-DF8811D09746}" type="presParOf" srcId="{5795F005-2A33-43ED-BB49-F1C83E9CFB1B}" destId="{A3E5E7D1-DC6B-447F-8A2B-BB6F9D8FE8A4}" srcOrd="1" destOrd="0" presId="urn:microsoft.com/office/officeart/2018/2/layout/IconVerticalSolidList"/>
    <dgm:cxn modelId="{D8393272-6399-4C55-AAA8-6BFC309BD33D}" type="presParOf" srcId="{5795F005-2A33-43ED-BB49-F1C83E9CFB1B}" destId="{F68ACE67-B4C6-4D33-A357-686323B7D193}" srcOrd="2" destOrd="0" presId="urn:microsoft.com/office/officeart/2018/2/layout/IconVerticalSolidList"/>
    <dgm:cxn modelId="{97C9102C-03A9-4205-ADE7-61FC7A83344A}" type="presParOf" srcId="{5795F005-2A33-43ED-BB49-F1C83E9CFB1B}" destId="{C89A52E9-07AC-46B3-92BE-6686981BEC34}" srcOrd="3" destOrd="0" presId="urn:microsoft.com/office/officeart/2018/2/layout/IconVerticalSolidList"/>
    <dgm:cxn modelId="{6D5D3775-C710-4DF2-9558-72EFE8822463}" type="presParOf" srcId="{F9C43501-9673-4BF9-9B53-CFBD61C67C0D}" destId="{C84ECF41-6212-4645-BC74-22C59398D817}" srcOrd="5" destOrd="0" presId="urn:microsoft.com/office/officeart/2018/2/layout/IconVerticalSolidList"/>
    <dgm:cxn modelId="{B42E5DF4-71F3-4234-9B47-55D9876938A0}" type="presParOf" srcId="{F9C43501-9673-4BF9-9B53-CFBD61C67C0D}" destId="{70DB4D65-4DBC-4AD0-B19C-1D84DC9297DB}" srcOrd="6" destOrd="0" presId="urn:microsoft.com/office/officeart/2018/2/layout/IconVerticalSolidList"/>
    <dgm:cxn modelId="{9D2E2402-82FE-4A58-8EEF-18CEB3794328}" type="presParOf" srcId="{70DB4D65-4DBC-4AD0-B19C-1D84DC9297DB}" destId="{1268167A-E769-415B-8A66-81514C109B7E}" srcOrd="0" destOrd="0" presId="urn:microsoft.com/office/officeart/2018/2/layout/IconVerticalSolidList"/>
    <dgm:cxn modelId="{231022BC-D83B-48DE-AF1F-5F92EC52C9B2}" type="presParOf" srcId="{70DB4D65-4DBC-4AD0-B19C-1D84DC9297DB}" destId="{9C775DC0-8809-446E-AF31-1B4C1A071AB5}" srcOrd="1" destOrd="0" presId="urn:microsoft.com/office/officeart/2018/2/layout/IconVerticalSolidList"/>
    <dgm:cxn modelId="{2365F702-7D2A-4834-A680-B19E41221A76}" type="presParOf" srcId="{70DB4D65-4DBC-4AD0-B19C-1D84DC9297DB}" destId="{1B5DCE15-7250-4D0E-B502-944393DAEF3D}" srcOrd="2" destOrd="0" presId="urn:microsoft.com/office/officeart/2018/2/layout/IconVerticalSolidList"/>
    <dgm:cxn modelId="{68D7FE3A-8D4E-4D5D-BCC1-E9BD8719639F}" type="presParOf" srcId="{70DB4D65-4DBC-4AD0-B19C-1D84DC9297DB}" destId="{1E34800B-DE3F-4E32-B1D2-6DDB666446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92F161-A63D-4FCC-932F-236F6F5969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AAB244-5029-4441-B00B-8C40EA5F78D5}">
      <dgm:prSet/>
      <dgm:spPr/>
      <dgm:t>
        <a:bodyPr/>
        <a:lstStyle/>
        <a:p>
          <a:r>
            <a:rPr lang="en-US"/>
            <a:t>- Discuss possible improvements and future developments</a:t>
          </a:r>
        </a:p>
      </dgm:t>
    </dgm:pt>
    <dgm:pt modelId="{5C8AEBCD-641F-42B7-AEF7-B8B5FB0B1204}" type="parTrans" cxnId="{4BB3D1ED-0A4F-404E-9EFC-716C1B709A56}">
      <dgm:prSet/>
      <dgm:spPr/>
      <dgm:t>
        <a:bodyPr/>
        <a:lstStyle/>
        <a:p>
          <a:endParaRPr lang="en-US"/>
        </a:p>
      </dgm:t>
    </dgm:pt>
    <dgm:pt modelId="{FCF8FE13-F279-4C04-8398-1FCC431095DF}" type="sibTrans" cxnId="{4BB3D1ED-0A4F-404E-9EFC-716C1B709A56}">
      <dgm:prSet/>
      <dgm:spPr/>
      <dgm:t>
        <a:bodyPr/>
        <a:lstStyle/>
        <a:p>
          <a:endParaRPr lang="en-US"/>
        </a:p>
      </dgm:t>
    </dgm:pt>
    <dgm:pt modelId="{02BC6C64-11A7-46B3-8CDA-12F8C13ECC6E}">
      <dgm:prSet/>
      <dgm:spPr/>
      <dgm:t>
        <a:bodyPr/>
        <a:lstStyle/>
        <a:p>
          <a:r>
            <a:rPr lang="en-US"/>
            <a:t>- Integration with biometric systems</a:t>
          </a:r>
        </a:p>
      </dgm:t>
    </dgm:pt>
    <dgm:pt modelId="{951EDACF-A6B1-40A2-860D-DA822FF1BC9C}" type="parTrans" cxnId="{60B9314D-523C-49B5-9A23-66E877E6CCC9}">
      <dgm:prSet/>
      <dgm:spPr/>
      <dgm:t>
        <a:bodyPr/>
        <a:lstStyle/>
        <a:p>
          <a:endParaRPr lang="en-US"/>
        </a:p>
      </dgm:t>
    </dgm:pt>
    <dgm:pt modelId="{076256A1-FEE2-400A-8DB9-BDE1F108475D}" type="sibTrans" cxnId="{60B9314D-523C-49B5-9A23-66E877E6CCC9}">
      <dgm:prSet/>
      <dgm:spPr/>
      <dgm:t>
        <a:bodyPr/>
        <a:lstStyle/>
        <a:p>
          <a:endParaRPr lang="en-US"/>
        </a:p>
      </dgm:t>
    </dgm:pt>
    <dgm:pt modelId="{63E91368-EC11-40B5-A4AB-0A120EC882BE}">
      <dgm:prSet/>
      <dgm:spPr/>
      <dgm:t>
        <a:bodyPr/>
        <a:lstStyle/>
        <a:p>
          <a:r>
            <a:rPr lang="en-US"/>
            <a:t>- Real-time attendance monitoring</a:t>
          </a:r>
        </a:p>
      </dgm:t>
    </dgm:pt>
    <dgm:pt modelId="{E1389B9F-7748-4EC6-AE16-7127B84F0C73}" type="parTrans" cxnId="{4675B77D-55C0-4117-8647-8724AE2F56DA}">
      <dgm:prSet/>
      <dgm:spPr/>
      <dgm:t>
        <a:bodyPr/>
        <a:lstStyle/>
        <a:p>
          <a:endParaRPr lang="en-US"/>
        </a:p>
      </dgm:t>
    </dgm:pt>
    <dgm:pt modelId="{D1FD1228-B744-410E-A2F9-31810B45CF4D}" type="sibTrans" cxnId="{4675B77D-55C0-4117-8647-8724AE2F56DA}">
      <dgm:prSet/>
      <dgm:spPr/>
      <dgm:t>
        <a:bodyPr/>
        <a:lstStyle/>
        <a:p>
          <a:endParaRPr lang="en-US"/>
        </a:p>
      </dgm:t>
    </dgm:pt>
    <dgm:pt modelId="{75B72753-12AB-4AB3-9499-7C44460751A1}" type="pres">
      <dgm:prSet presAssocID="{5892F161-A63D-4FCC-932F-236F6F5969B7}" presName="root" presStyleCnt="0">
        <dgm:presLayoutVars>
          <dgm:dir/>
          <dgm:resizeHandles val="exact"/>
        </dgm:presLayoutVars>
      </dgm:prSet>
      <dgm:spPr/>
    </dgm:pt>
    <dgm:pt modelId="{E91377F8-CD52-4B13-B197-46CCA92CF3A5}" type="pres">
      <dgm:prSet presAssocID="{CEAAB244-5029-4441-B00B-8C40EA5F78D5}" presName="compNode" presStyleCnt="0"/>
      <dgm:spPr/>
    </dgm:pt>
    <dgm:pt modelId="{51E9FEC9-F42F-4926-B0A4-30CC8DBAFFDA}" type="pres">
      <dgm:prSet presAssocID="{CEAAB244-5029-4441-B00B-8C40EA5F78D5}" presName="bgRect" presStyleLbl="bgShp" presStyleIdx="0" presStyleCnt="3"/>
      <dgm:spPr/>
    </dgm:pt>
    <dgm:pt modelId="{7675EE3A-E753-44E7-8515-4A789B370BF3}" type="pres">
      <dgm:prSet presAssocID="{CEAAB244-5029-4441-B00B-8C40EA5F78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E94A2B5-DB87-4963-BC91-C68A58719A5D}" type="pres">
      <dgm:prSet presAssocID="{CEAAB244-5029-4441-B00B-8C40EA5F78D5}" presName="spaceRect" presStyleCnt="0"/>
      <dgm:spPr/>
    </dgm:pt>
    <dgm:pt modelId="{81C7C9E3-8616-4323-99C2-E34627159E1E}" type="pres">
      <dgm:prSet presAssocID="{CEAAB244-5029-4441-B00B-8C40EA5F78D5}" presName="parTx" presStyleLbl="revTx" presStyleIdx="0" presStyleCnt="3">
        <dgm:presLayoutVars>
          <dgm:chMax val="0"/>
          <dgm:chPref val="0"/>
        </dgm:presLayoutVars>
      </dgm:prSet>
      <dgm:spPr/>
    </dgm:pt>
    <dgm:pt modelId="{19247095-7964-4864-865C-802483EBE1E9}" type="pres">
      <dgm:prSet presAssocID="{FCF8FE13-F279-4C04-8398-1FCC431095DF}" presName="sibTrans" presStyleCnt="0"/>
      <dgm:spPr/>
    </dgm:pt>
    <dgm:pt modelId="{9B5CB0EE-0C60-4F5D-AF96-2D730C3D64AC}" type="pres">
      <dgm:prSet presAssocID="{02BC6C64-11A7-46B3-8CDA-12F8C13ECC6E}" presName="compNode" presStyleCnt="0"/>
      <dgm:spPr/>
    </dgm:pt>
    <dgm:pt modelId="{0B11C8B8-D097-406D-8616-701A4F370D3B}" type="pres">
      <dgm:prSet presAssocID="{02BC6C64-11A7-46B3-8CDA-12F8C13ECC6E}" presName="bgRect" presStyleLbl="bgShp" presStyleIdx="1" presStyleCnt="3"/>
      <dgm:spPr/>
    </dgm:pt>
    <dgm:pt modelId="{9DAF4D14-4506-470A-8D71-B562D8F47066}" type="pres">
      <dgm:prSet presAssocID="{02BC6C64-11A7-46B3-8CDA-12F8C13ECC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B3FFC3A-A4AD-4F01-934B-1D7DC1D37BBB}" type="pres">
      <dgm:prSet presAssocID="{02BC6C64-11A7-46B3-8CDA-12F8C13ECC6E}" presName="spaceRect" presStyleCnt="0"/>
      <dgm:spPr/>
    </dgm:pt>
    <dgm:pt modelId="{93042F78-EDBA-4B19-9B23-E68EBC95E040}" type="pres">
      <dgm:prSet presAssocID="{02BC6C64-11A7-46B3-8CDA-12F8C13ECC6E}" presName="parTx" presStyleLbl="revTx" presStyleIdx="1" presStyleCnt="3">
        <dgm:presLayoutVars>
          <dgm:chMax val="0"/>
          <dgm:chPref val="0"/>
        </dgm:presLayoutVars>
      </dgm:prSet>
      <dgm:spPr/>
    </dgm:pt>
    <dgm:pt modelId="{18FF0910-E637-4FB5-8960-B934020D88B0}" type="pres">
      <dgm:prSet presAssocID="{076256A1-FEE2-400A-8DB9-BDE1F108475D}" presName="sibTrans" presStyleCnt="0"/>
      <dgm:spPr/>
    </dgm:pt>
    <dgm:pt modelId="{E1A13B46-87C1-4463-81D2-0433F61419F9}" type="pres">
      <dgm:prSet presAssocID="{63E91368-EC11-40B5-A4AB-0A120EC882BE}" presName="compNode" presStyleCnt="0"/>
      <dgm:spPr/>
    </dgm:pt>
    <dgm:pt modelId="{0435DD3D-8120-449A-8288-0D51A0CFE76E}" type="pres">
      <dgm:prSet presAssocID="{63E91368-EC11-40B5-A4AB-0A120EC882BE}" presName="bgRect" presStyleLbl="bgShp" presStyleIdx="2" presStyleCnt="3"/>
      <dgm:spPr/>
    </dgm:pt>
    <dgm:pt modelId="{73CF4C4A-F650-462F-816B-CEDFA9CFC910}" type="pres">
      <dgm:prSet presAssocID="{63E91368-EC11-40B5-A4AB-0A120EC882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1587F3F-F6BD-4389-89A3-BC3E8F574FCE}" type="pres">
      <dgm:prSet presAssocID="{63E91368-EC11-40B5-A4AB-0A120EC882BE}" presName="spaceRect" presStyleCnt="0"/>
      <dgm:spPr/>
    </dgm:pt>
    <dgm:pt modelId="{146AAE90-AC21-4D78-8D79-6558E1C6A29C}" type="pres">
      <dgm:prSet presAssocID="{63E91368-EC11-40B5-A4AB-0A120EC882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7D310A-B699-46EC-A52B-7DC8870C4EE9}" type="presOf" srcId="{63E91368-EC11-40B5-A4AB-0A120EC882BE}" destId="{146AAE90-AC21-4D78-8D79-6558E1C6A29C}" srcOrd="0" destOrd="0" presId="urn:microsoft.com/office/officeart/2018/2/layout/IconVerticalSolidList"/>
    <dgm:cxn modelId="{3FF4761B-47FF-4A53-86E3-24DB216151E6}" type="presOf" srcId="{CEAAB244-5029-4441-B00B-8C40EA5F78D5}" destId="{81C7C9E3-8616-4323-99C2-E34627159E1E}" srcOrd="0" destOrd="0" presId="urn:microsoft.com/office/officeart/2018/2/layout/IconVerticalSolidList"/>
    <dgm:cxn modelId="{60B9314D-523C-49B5-9A23-66E877E6CCC9}" srcId="{5892F161-A63D-4FCC-932F-236F6F5969B7}" destId="{02BC6C64-11A7-46B3-8CDA-12F8C13ECC6E}" srcOrd="1" destOrd="0" parTransId="{951EDACF-A6B1-40A2-860D-DA822FF1BC9C}" sibTransId="{076256A1-FEE2-400A-8DB9-BDE1F108475D}"/>
    <dgm:cxn modelId="{4675B77D-55C0-4117-8647-8724AE2F56DA}" srcId="{5892F161-A63D-4FCC-932F-236F6F5969B7}" destId="{63E91368-EC11-40B5-A4AB-0A120EC882BE}" srcOrd="2" destOrd="0" parTransId="{E1389B9F-7748-4EC6-AE16-7127B84F0C73}" sibTransId="{D1FD1228-B744-410E-A2F9-31810B45CF4D}"/>
    <dgm:cxn modelId="{2C4989AB-FBE7-4003-9FA4-1F79BF0EEA9C}" type="presOf" srcId="{02BC6C64-11A7-46B3-8CDA-12F8C13ECC6E}" destId="{93042F78-EDBA-4B19-9B23-E68EBC95E040}" srcOrd="0" destOrd="0" presId="urn:microsoft.com/office/officeart/2018/2/layout/IconVerticalSolidList"/>
    <dgm:cxn modelId="{D54F68AE-59FD-424F-8A8E-104BA9A34CAC}" type="presOf" srcId="{5892F161-A63D-4FCC-932F-236F6F5969B7}" destId="{75B72753-12AB-4AB3-9499-7C44460751A1}" srcOrd="0" destOrd="0" presId="urn:microsoft.com/office/officeart/2018/2/layout/IconVerticalSolidList"/>
    <dgm:cxn modelId="{4BB3D1ED-0A4F-404E-9EFC-716C1B709A56}" srcId="{5892F161-A63D-4FCC-932F-236F6F5969B7}" destId="{CEAAB244-5029-4441-B00B-8C40EA5F78D5}" srcOrd="0" destOrd="0" parTransId="{5C8AEBCD-641F-42B7-AEF7-B8B5FB0B1204}" sibTransId="{FCF8FE13-F279-4C04-8398-1FCC431095DF}"/>
    <dgm:cxn modelId="{26E31FB8-8C8B-4407-BE86-A65084D80459}" type="presParOf" srcId="{75B72753-12AB-4AB3-9499-7C44460751A1}" destId="{E91377F8-CD52-4B13-B197-46CCA92CF3A5}" srcOrd="0" destOrd="0" presId="urn:microsoft.com/office/officeart/2018/2/layout/IconVerticalSolidList"/>
    <dgm:cxn modelId="{1A14A239-1893-428A-963E-BA6D5A88F81B}" type="presParOf" srcId="{E91377F8-CD52-4B13-B197-46CCA92CF3A5}" destId="{51E9FEC9-F42F-4926-B0A4-30CC8DBAFFDA}" srcOrd="0" destOrd="0" presId="urn:microsoft.com/office/officeart/2018/2/layout/IconVerticalSolidList"/>
    <dgm:cxn modelId="{12014849-C086-4943-BDB0-E98AF93D22D6}" type="presParOf" srcId="{E91377F8-CD52-4B13-B197-46CCA92CF3A5}" destId="{7675EE3A-E753-44E7-8515-4A789B370BF3}" srcOrd="1" destOrd="0" presId="urn:microsoft.com/office/officeart/2018/2/layout/IconVerticalSolidList"/>
    <dgm:cxn modelId="{58566E96-13DC-43F6-85F7-E549A6C6CE04}" type="presParOf" srcId="{E91377F8-CD52-4B13-B197-46CCA92CF3A5}" destId="{3E94A2B5-DB87-4963-BC91-C68A58719A5D}" srcOrd="2" destOrd="0" presId="urn:microsoft.com/office/officeart/2018/2/layout/IconVerticalSolidList"/>
    <dgm:cxn modelId="{C26ACC19-2534-45E7-A7C6-56D84FF53AB1}" type="presParOf" srcId="{E91377F8-CD52-4B13-B197-46CCA92CF3A5}" destId="{81C7C9E3-8616-4323-99C2-E34627159E1E}" srcOrd="3" destOrd="0" presId="urn:microsoft.com/office/officeart/2018/2/layout/IconVerticalSolidList"/>
    <dgm:cxn modelId="{B6760382-3716-4722-AEB0-9670B11E4D58}" type="presParOf" srcId="{75B72753-12AB-4AB3-9499-7C44460751A1}" destId="{19247095-7964-4864-865C-802483EBE1E9}" srcOrd="1" destOrd="0" presId="urn:microsoft.com/office/officeart/2018/2/layout/IconVerticalSolidList"/>
    <dgm:cxn modelId="{301964DF-4060-4CEE-A85F-B84994D89174}" type="presParOf" srcId="{75B72753-12AB-4AB3-9499-7C44460751A1}" destId="{9B5CB0EE-0C60-4F5D-AF96-2D730C3D64AC}" srcOrd="2" destOrd="0" presId="urn:microsoft.com/office/officeart/2018/2/layout/IconVerticalSolidList"/>
    <dgm:cxn modelId="{1910BA99-712D-4F44-8CE4-526FC5CE47BD}" type="presParOf" srcId="{9B5CB0EE-0C60-4F5D-AF96-2D730C3D64AC}" destId="{0B11C8B8-D097-406D-8616-701A4F370D3B}" srcOrd="0" destOrd="0" presId="urn:microsoft.com/office/officeart/2018/2/layout/IconVerticalSolidList"/>
    <dgm:cxn modelId="{3794B9BC-0B19-4A1A-8B60-EA8642531B46}" type="presParOf" srcId="{9B5CB0EE-0C60-4F5D-AF96-2D730C3D64AC}" destId="{9DAF4D14-4506-470A-8D71-B562D8F47066}" srcOrd="1" destOrd="0" presId="urn:microsoft.com/office/officeart/2018/2/layout/IconVerticalSolidList"/>
    <dgm:cxn modelId="{F6A21025-8BC9-492D-A3A3-B17B81EAC65B}" type="presParOf" srcId="{9B5CB0EE-0C60-4F5D-AF96-2D730C3D64AC}" destId="{6B3FFC3A-A4AD-4F01-934B-1D7DC1D37BBB}" srcOrd="2" destOrd="0" presId="urn:microsoft.com/office/officeart/2018/2/layout/IconVerticalSolidList"/>
    <dgm:cxn modelId="{80496C6B-DDF0-43FF-9FAF-3B4A2313FB5A}" type="presParOf" srcId="{9B5CB0EE-0C60-4F5D-AF96-2D730C3D64AC}" destId="{93042F78-EDBA-4B19-9B23-E68EBC95E040}" srcOrd="3" destOrd="0" presId="urn:microsoft.com/office/officeart/2018/2/layout/IconVerticalSolidList"/>
    <dgm:cxn modelId="{50C0B55B-D63E-47BD-9702-5F7DD14A7394}" type="presParOf" srcId="{75B72753-12AB-4AB3-9499-7C44460751A1}" destId="{18FF0910-E637-4FB5-8960-B934020D88B0}" srcOrd="3" destOrd="0" presId="urn:microsoft.com/office/officeart/2018/2/layout/IconVerticalSolidList"/>
    <dgm:cxn modelId="{79DE2B50-E45A-4607-9C19-024A916FD145}" type="presParOf" srcId="{75B72753-12AB-4AB3-9499-7C44460751A1}" destId="{E1A13B46-87C1-4463-81D2-0433F61419F9}" srcOrd="4" destOrd="0" presId="urn:microsoft.com/office/officeart/2018/2/layout/IconVerticalSolidList"/>
    <dgm:cxn modelId="{CC301F73-5757-4E1D-A1EB-3755F1B27514}" type="presParOf" srcId="{E1A13B46-87C1-4463-81D2-0433F61419F9}" destId="{0435DD3D-8120-449A-8288-0D51A0CFE76E}" srcOrd="0" destOrd="0" presId="urn:microsoft.com/office/officeart/2018/2/layout/IconVerticalSolidList"/>
    <dgm:cxn modelId="{1CC16039-6C42-4E8C-A726-DC155B191FC6}" type="presParOf" srcId="{E1A13B46-87C1-4463-81D2-0433F61419F9}" destId="{73CF4C4A-F650-462F-816B-CEDFA9CFC910}" srcOrd="1" destOrd="0" presId="urn:microsoft.com/office/officeart/2018/2/layout/IconVerticalSolidList"/>
    <dgm:cxn modelId="{01601E42-8011-45A7-AED4-09F55A4BF40B}" type="presParOf" srcId="{E1A13B46-87C1-4463-81D2-0433F61419F9}" destId="{41587F3F-F6BD-4389-89A3-BC3E8F574FCE}" srcOrd="2" destOrd="0" presId="urn:microsoft.com/office/officeart/2018/2/layout/IconVerticalSolidList"/>
    <dgm:cxn modelId="{E16A143D-100F-40A7-872B-615D863BFEC1}" type="presParOf" srcId="{E1A13B46-87C1-4463-81D2-0433F61419F9}" destId="{146AAE90-AC21-4D78-8D79-6558E1C6A2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4265A4-5C6E-4D8A-AB47-132AB37D4C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1992EB-7BAD-428F-8493-32C2A15FE89B}">
      <dgm:prSet/>
      <dgm:spPr/>
      <dgm:t>
        <a:bodyPr/>
        <a:lstStyle/>
        <a:p>
          <a:r>
            <a:rPr lang="en-US"/>
            <a:t>- Express gratitude to the audience for their attention</a:t>
          </a:r>
        </a:p>
      </dgm:t>
    </dgm:pt>
    <dgm:pt modelId="{5784117E-9BA8-4BF7-BF71-19E1D6A7EBF7}" type="parTrans" cxnId="{68D4838A-75CE-462D-B982-17D93DD29582}">
      <dgm:prSet/>
      <dgm:spPr/>
      <dgm:t>
        <a:bodyPr/>
        <a:lstStyle/>
        <a:p>
          <a:endParaRPr lang="en-US"/>
        </a:p>
      </dgm:t>
    </dgm:pt>
    <dgm:pt modelId="{41A349A5-D45E-41FD-8BDF-17E69D38B015}" type="sibTrans" cxnId="{68D4838A-75CE-462D-B982-17D93DD29582}">
      <dgm:prSet/>
      <dgm:spPr/>
      <dgm:t>
        <a:bodyPr/>
        <a:lstStyle/>
        <a:p>
          <a:endParaRPr lang="en-US"/>
        </a:p>
      </dgm:t>
    </dgm:pt>
    <dgm:pt modelId="{09059D41-B85A-4299-BA1B-87B17BB5B8DD}">
      <dgm:prSet/>
      <dgm:spPr/>
      <dgm:t>
        <a:bodyPr/>
        <a:lstStyle/>
        <a:p>
          <a:r>
            <a:rPr lang="en-US"/>
            <a:t>- Provide contact information for further inquiries</a:t>
          </a:r>
        </a:p>
      </dgm:t>
    </dgm:pt>
    <dgm:pt modelId="{30E16F63-93DA-4537-824F-B03D0ED8DB59}" type="parTrans" cxnId="{D53B8B04-3B24-4E09-9BDE-0B05D93B5115}">
      <dgm:prSet/>
      <dgm:spPr/>
      <dgm:t>
        <a:bodyPr/>
        <a:lstStyle/>
        <a:p>
          <a:endParaRPr lang="en-US"/>
        </a:p>
      </dgm:t>
    </dgm:pt>
    <dgm:pt modelId="{E76AEFE2-E212-4E98-8088-65F68B7A274A}" type="sibTrans" cxnId="{D53B8B04-3B24-4E09-9BDE-0B05D93B5115}">
      <dgm:prSet/>
      <dgm:spPr/>
      <dgm:t>
        <a:bodyPr/>
        <a:lstStyle/>
        <a:p>
          <a:endParaRPr lang="en-US"/>
        </a:p>
      </dgm:t>
    </dgm:pt>
    <dgm:pt modelId="{A769A309-EEC1-401F-9DA0-D4F94037F317}" type="pres">
      <dgm:prSet presAssocID="{5F4265A4-5C6E-4D8A-AB47-132AB37D4C4D}" presName="root" presStyleCnt="0">
        <dgm:presLayoutVars>
          <dgm:dir/>
          <dgm:resizeHandles val="exact"/>
        </dgm:presLayoutVars>
      </dgm:prSet>
      <dgm:spPr/>
    </dgm:pt>
    <dgm:pt modelId="{C253586E-6513-49F6-8C6E-654438AF43BB}" type="pres">
      <dgm:prSet presAssocID="{651992EB-7BAD-428F-8493-32C2A15FE89B}" presName="compNode" presStyleCnt="0"/>
      <dgm:spPr/>
    </dgm:pt>
    <dgm:pt modelId="{BBC6458E-97B4-4544-A612-E2C1D1A0507C}" type="pres">
      <dgm:prSet presAssocID="{651992EB-7BAD-428F-8493-32C2A15FE89B}" presName="bgRect" presStyleLbl="bgShp" presStyleIdx="0" presStyleCnt="2"/>
      <dgm:spPr/>
    </dgm:pt>
    <dgm:pt modelId="{AD1B42A4-BE9A-46CD-8351-587F5CEE4DE0}" type="pres">
      <dgm:prSet presAssocID="{651992EB-7BAD-428F-8493-32C2A15FE8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4775022-68E8-4CC4-AE5A-A46CE722F82E}" type="pres">
      <dgm:prSet presAssocID="{651992EB-7BAD-428F-8493-32C2A15FE89B}" presName="spaceRect" presStyleCnt="0"/>
      <dgm:spPr/>
    </dgm:pt>
    <dgm:pt modelId="{47DBCF73-DBD5-40F4-85DD-C8E46F0D3717}" type="pres">
      <dgm:prSet presAssocID="{651992EB-7BAD-428F-8493-32C2A15FE89B}" presName="parTx" presStyleLbl="revTx" presStyleIdx="0" presStyleCnt="2">
        <dgm:presLayoutVars>
          <dgm:chMax val="0"/>
          <dgm:chPref val="0"/>
        </dgm:presLayoutVars>
      </dgm:prSet>
      <dgm:spPr/>
    </dgm:pt>
    <dgm:pt modelId="{7B47A25A-A4F1-461A-BFB5-91C24F411CE7}" type="pres">
      <dgm:prSet presAssocID="{41A349A5-D45E-41FD-8BDF-17E69D38B015}" presName="sibTrans" presStyleCnt="0"/>
      <dgm:spPr/>
    </dgm:pt>
    <dgm:pt modelId="{71773261-6D5C-4AC2-933A-A487A1DE0BA7}" type="pres">
      <dgm:prSet presAssocID="{09059D41-B85A-4299-BA1B-87B17BB5B8DD}" presName="compNode" presStyleCnt="0"/>
      <dgm:spPr/>
    </dgm:pt>
    <dgm:pt modelId="{265CFCF3-5F9A-4645-8224-216ED9D9659E}" type="pres">
      <dgm:prSet presAssocID="{09059D41-B85A-4299-BA1B-87B17BB5B8DD}" presName="bgRect" presStyleLbl="bgShp" presStyleIdx="1" presStyleCnt="2"/>
      <dgm:spPr/>
    </dgm:pt>
    <dgm:pt modelId="{E9289577-47DB-4BD3-BF95-1952FDE9BBD3}" type="pres">
      <dgm:prSet presAssocID="{09059D41-B85A-4299-BA1B-87B17BB5B8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6122ABCA-1054-4D9C-9949-EB0BF6A5C9CF}" type="pres">
      <dgm:prSet presAssocID="{09059D41-B85A-4299-BA1B-87B17BB5B8DD}" presName="spaceRect" presStyleCnt="0"/>
      <dgm:spPr/>
    </dgm:pt>
    <dgm:pt modelId="{4A95EDD8-D4FF-4C24-967B-456461EC7F14}" type="pres">
      <dgm:prSet presAssocID="{09059D41-B85A-4299-BA1B-87B17BB5B8D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3B8B04-3B24-4E09-9BDE-0B05D93B5115}" srcId="{5F4265A4-5C6E-4D8A-AB47-132AB37D4C4D}" destId="{09059D41-B85A-4299-BA1B-87B17BB5B8DD}" srcOrd="1" destOrd="0" parTransId="{30E16F63-93DA-4537-824F-B03D0ED8DB59}" sibTransId="{E76AEFE2-E212-4E98-8088-65F68B7A274A}"/>
    <dgm:cxn modelId="{24AE3226-9083-40CB-A07F-925FB189C5BC}" type="presOf" srcId="{5F4265A4-5C6E-4D8A-AB47-132AB37D4C4D}" destId="{A769A309-EEC1-401F-9DA0-D4F94037F317}" srcOrd="0" destOrd="0" presId="urn:microsoft.com/office/officeart/2018/2/layout/IconVerticalSolidList"/>
    <dgm:cxn modelId="{DB85C83B-555B-403B-83BB-3CA2B07E01D0}" type="presOf" srcId="{651992EB-7BAD-428F-8493-32C2A15FE89B}" destId="{47DBCF73-DBD5-40F4-85DD-C8E46F0D3717}" srcOrd="0" destOrd="0" presId="urn:microsoft.com/office/officeart/2018/2/layout/IconVerticalSolidList"/>
    <dgm:cxn modelId="{68D4838A-75CE-462D-B982-17D93DD29582}" srcId="{5F4265A4-5C6E-4D8A-AB47-132AB37D4C4D}" destId="{651992EB-7BAD-428F-8493-32C2A15FE89B}" srcOrd="0" destOrd="0" parTransId="{5784117E-9BA8-4BF7-BF71-19E1D6A7EBF7}" sibTransId="{41A349A5-D45E-41FD-8BDF-17E69D38B015}"/>
    <dgm:cxn modelId="{E98DCBF5-E996-4E90-9A3D-89B5BE39F48C}" type="presOf" srcId="{09059D41-B85A-4299-BA1B-87B17BB5B8DD}" destId="{4A95EDD8-D4FF-4C24-967B-456461EC7F14}" srcOrd="0" destOrd="0" presId="urn:microsoft.com/office/officeart/2018/2/layout/IconVerticalSolidList"/>
    <dgm:cxn modelId="{BCAFE13C-5A8A-4191-907F-B87BC1EF81F8}" type="presParOf" srcId="{A769A309-EEC1-401F-9DA0-D4F94037F317}" destId="{C253586E-6513-49F6-8C6E-654438AF43BB}" srcOrd="0" destOrd="0" presId="urn:microsoft.com/office/officeart/2018/2/layout/IconVerticalSolidList"/>
    <dgm:cxn modelId="{95710708-8601-446D-B16F-B576EFB785CD}" type="presParOf" srcId="{C253586E-6513-49F6-8C6E-654438AF43BB}" destId="{BBC6458E-97B4-4544-A612-E2C1D1A0507C}" srcOrd="0" destOrd="0" presId="urn:microsoft.com/office/officeart/2018/2/layout/IconVerticalSolidList"/>
    <dgm:cxn modelId="{B355E8F6-28EC-4EA3-8BD3-C0C95D7041C4}" type="presParOf" srcId="{C253586E-6513-49F6-8C6E-654438AF43BB}" destId="{AD1B42A4-BE9A-46CD-8351-587F5CEE4DE0}" srcOrd="1" destOrd="0" presId="urn:microsoft.com/office/officeart/2018/2/layout/IconVerticalSolidList"/>
    <dgm:cxn modelId="{9F8C3479-6400-4B67-90BE-1D44B0ABA09F}" type="presParOf" srcId="{C253586E-6513-49F6-8C6E-654438AF43BB}" destId="{14775022-68E8-4CC4-AE5A-A46CE722F82E}" srcOrd="2" destOrd="0" presId="urn:microsoft.com/office/officeart/2018/2/layout/IconVerticalSolidList"/>
    <dgm:cxn modelId="{A972ACEC-4832-4AEA-9C8B-D12302F5C574}" type="presParOf" srcId="{C253586E-6513-49F6-8C6E-654438AF43BB}" destId="{47DBCF73-DBD5-40F4-85DD-C8E46F0D3717}" srcOrd="3" destOrd="0" presId="urn:microsoft.com/office/officeart/2018/2/layout/IconVerticalSolidList"/>
    <dgm:cxn modelId="{3559185C-A08A-40AE-AA04-3A8608633A47}" type="presParOf" srcId="{A769A309-EEC1-401F-9DA0-D4F94037F317}" destId="{7B47A25A-A4F1-461A-BFB5-91C24F411CE7}" srcOrd="1" destOrd="0" presId="urn:microsoft.com/office/officeart/2018/2/layout/IconVerticalSolidList"/>
    <dgm:cxn modelId="{F86278CE-40B4-425C-BA14-E7C69526ABF9}" type="presParOf" srcId="{A769A309-EEC1-401F-9DA0-D4F94037F317}" destId="{71773261-6D5C-4AC2-933A-A487A1DE0BA7}" srcOrd="2" destOrd="0" presId="urn:microsoft.com/office/officeart/2018/2/layout/IconVerticalSolidList"/>
    <dgm:cxn modelId="{2E83BAF4-9E1C-4F27-984A-F5EA5AE6721E}" type="presParOf" srcId="{71773261-6D5C-4AC2-933A-A487A1DE0BA7}" destId="{265CFCF3-5F9A-4645-8224-216ED9D9659E}" srcOrd="0" destOrd="0" presId="urn:microsoft.com/office/officeart/2018/2/layout/IconVerticalSolidList"/>
    <dgm:cxn modelId="{625217D7-874A-4893-8884-A6E30B88B111}" type="presParOf" srcId="{71773261-6D5C-4AC2-933A-A487A1DE0BA7}" destId="{E9289577-47DB-4BD3-BF95-1952FDE9BBD3}" srcOrd="1" destOrd="0" presId="urn:microsoft.com/office/officeart/2018/2/layout/IconVerticalSolidList"/>
    <dgm:cxn modelId="{DB7D23EB-E5AB-4AAC-98A4-6E77CE333B3B}" type="presParOf" srcId="{71773261-6D5C-4AC2-933A-A487A1DE0BA7}" destId="{6122ABCA-1054-4D9C-9949-EB0BF6A5C9CF}" srcOrd="2" destOrd="0" presId="urn:microsoft.com/office/officeart/2018/2/layout/IconVerticalSolidList"/>
    <dgm:cxn modelId="{5B6E6CFB-839C-4839-99B6-E2284BD26A7A}" type="presParOf" srcId="{71773261-6D5C-4AC2-933A-A487A1DE0BA7}" destId="{4A95EDD8-D4FF-4C24-967B-456461EC7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3AA5F-5251-408C-96AB-5F93456DD9EA}">
      <dsp:nvSpPr>
        <dsp:cNvPr id="0" name=""/>
        <dsp:cNvSpPr/>
      </dsp:nvSpPr>
      <dsp:spPr>
        <a:xfrm>
          <a:off x="0" y="465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AFB26-0246-49E7-AC47-8064292377EB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AB8DE-47D6-467E-B3DE-6F8ACC2D6318}">
      <dsp:nvSpPr>
        <dsp:cNvPr id="0" name=""/>
        <dsp:cNvSpPr/>
      </dsp:nvSpPr>
      <dsp:spPr>
        <a:xfrm>
          <a:off x="1256993" y="465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 to the topic</a:t>
          </a:r>
        </a:p>
      </dsp:txBody>
      <dsp:txXfrm>
        <a:off x="1256993" y="465"/>
        <a:ext cx="7980668" cy="1088305"/>
      </dsp:txXfrm>
    </dsp:sp>
    <dsp:sp modelId="{5349ED23-E063-4A4A-A8AF-6D790A8CE196}">
      <dsp:nvSpPr>
        <dsp:cNvPr id="0" name=""/>
        <dsp:cNvSpPr/>
      </dsp:nvSpPr>
      <dsp:spPr>
        <a:xfrm>
          <a:off x="0" y="1360847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3C36D-DC20-415F-B9E4-39C010F041C1}">
      <dsp:nvSpPr>
        <dsp:cNvPr id="0" name=""/>
        <dsp:cNvSpPr/>
      </dsp:nvSpPr>
      <dsp:spPr>
        <a:xfrm>
          <a:off x="329212" y="1605715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ED852-45B8-43EE-B2EB-D8EE85F7CE7B}">
      <dsp:nvSpPr>
        <dsp:cNvPr id="0" name=""/>
        <dsp:cNvSpPr/>
      </dsp:nvSpPr>
      <dsp:spPr>
        <a:xfrm>
          <a:off x="1256993" y="1360847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Importance of attendance tracking</a:t>
          </a:r>
        </a:p>
      </dsp:txBody>
      <dsp:txXfrm>
        <a:off x="1256993" y="1360847"/>
        <a:ext cx="7980668" cy="1088305"/>
      </dsp:txXfrm>
    </dsp:sp>
    <dsp:sp modelId="{D2F905E9-F0B2-48C9-BB72-1896F3FDA754}">
      <dsp:nvSpPr>
        <dsp:cNvPr id="0" name=""/>
        <dsp:cNvSpPr/>
      </dsp:nvSpPr>
      <dsp:spPr>
        <a:xfrm>
          <a:off x="0" y="2721229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F8D11-3679-41EF-8B45-455FC8C54648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FFB2D-1BC5-469A-B440-C86C749A55F0}">
      <dsp:nvSpPr>
        <dsp:cNvPr id="0" name=""/>
        <dsp:cNvSpPr/>
      </dsp:nvSpPr>
      <dsp:spPr>
        <a:xfrm>
          <a:off x="1256993" y="2721229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 of the system</a:t>
          </a:r>
        </a:p>
      </dsp:txBody>
      <dsp:txXfrm>
        <a:off x="1256993" y="2721229"/>
        <a:ext cx="7980668" cy="1088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3E2CE-CFE8-49A6-9F95-F44728D44868}">
      <dsp:nvSpPr>
        <dsp:cNvPr id="0" name=""/>
        <dsp:cNvSpPr/>
      </dsp:nvSpPr>
      <dsp:spPr>
        <a:xfrm>
          <a:off x="0" y="619124"/>
          <a:ext cx="9237662" cy="1143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90F54-48C7-4549-93EB-F6C7F6938929}">
      <dsp:nvSpPr>
        <dsp:cNvPr id="0" name=""/>
        <dsp:cNvSpPr/>
      </dsp:nvSpPr>
      <dsp:spPr>
        <a:xfrm>
          <a:off x="345757" y="876299"/>
          <a:ext cx="628650" cy="628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DC226-BFBC-419F-8272-5130168EA85A}">
      <dsp:nvSpPr>
        <dsp:cNvPr id="0" name=""/>
        <dsp:cNvSpPr/>
      </dsp:nvSpPr>
      <dsp:spPr>
        <a:xfrm>
          <a:off x="1320165" y="619124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List the sources, libraries, and frameworks used in the project</a:t>
          </a:r>
        </a:p>
      </dsp:txBody>
      <dsp:txXfrm>
        <a:off x="1320165" y="619124"/>
        <a:ext cx="7917497" cy="1143000"/>
      </dsp:txXfrm>
    </dsp:sp>
    <dsp:sp modelId="{F36B9999-99E8-4D46-A46D-88853AA29BBE}">
      <dsp:nvSpPr>
        <dsp:cNvPr id="0" name=""/>
        <dsp:cNvSpPr/>
      </dsp:nvSpPr>
      <dsp:spPr>
        <a:xfrm>
          <a:off x="0" y="2047875"/>
          <a:ext cx="9237662" cy="1143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E841C-1970-4EB9-B8B4-7A982F4DB279}">
      <dsp:nvSpPr>
        <dsp:cNvPr id="0" name=""/>
        <dsp:cNvSpPr/>
      </dsp:nvSpPr>
      <dsp:spPr>
        <a:xfrm>
          <a:off x="345757" y="2305050"/>
          <a:ext cx="628650" cy="628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47D76-5E6A-4765-8295-631403FF2AE4}">
      <dsp:nvSpPr>
        <dsp:cNvPr id="0" name=""/>
        <dsp:cNvSpPr/>
      </dsp:nvSpPr>
      <dsp:spPr>
        <a:xfrm>
          <a:off x="1320165" y="2047875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Include a live demo or screenshots of the system in action if available</a:t>
          </a:r>
        </a:p>
      </dsp:txBody>
      <dsp:txXfrm>
        <a:off x="1320165" y="2047875"/>
        <a:ext cx="7917497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E497-83C2-4B80-A835-896B30A1A2D6}">
      <dsp:nvSpPr>
        <dsp:cNvPr id="0" name=""/>
        <dsp:cNvSpPr/>
      </dsp:nvSpPr>
      <dsp:spPr>
        <a:xfrm>
          <a:off x="0" y="619124"/>
          <a:ext cx="9237662" cy="1143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20C4E-208B-4F6D-BACC-ED869F9B4A43}">
      <dsp:nvSpPr>
        <dsp:cNvPr id="0" name=""/>
        <dsp:cNvSpPr/>
      </dsp:nvSpPr>
      <dsp:spPr>
        <a:xfrm>
          <a:off x="345757" y="876299"/>
          <a:ext cx="628650" cy="628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2D358-C671-417C-AC07-23F04DEC0084}">
      <dsp:nvSpPr>
        <dsp:cNvPr id="0" name=""/>
        <dsp:cNvSpPr/>
      </dsp:nvSpPr>
      <dsp:spPr>
        <a:xfrm>
          <a:off x="1320165" y="619124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Listing the objectives of the presentation</a:t>
          </a:r>
        </a:p>
      </dsp:txBody>
      <dsp:txXfrm>
        <a:off x="1320165" y="619124"/>
        <a:ext cx="7917497" cy="1143000"/>
      </dsp:txXfrm>
    </dsp:sp>
    <dsp:sp modelId="{75423A36-7131-4142-B359-B25346D14E58}">
      <dsp:nvSpPr>
        <dsp:cNvPr id="0" name=""/>
        <dsp:cNvSpPr/>
      </dsp:nvSpPr>
      <dsp:spPr>
        <a:xfrm>
          <a:off x="0" y="2047875"/>
          <a:ext cx="9237662" cy="1143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19B3A-E26C-4B28-9097-4F57CFE8DD47}">
      <dsp:nvSpPr>
        <dsp:cNvPr id="0" name=""/>
        <dsp:cNvSpPr/>
      </dsp:nvSpPr>
      <dsp:spPr>
        <a:xfrm>
          <a:off x="345757" y="2305050"/>
          <a:ext cx="628650" cy="628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E1095-1E4A-46D3-B909-23E6951F0F76}">
      <dsp:nvSpPr>
        <dsp:cNvPr id="0" name=""/>
        <dsp:cNvSpPr/>
      </dsp:nvSpPr>
      <dsp:spPr>
        <a:xfrm>
          <a:off x="1320165" y="2047875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Highlighting the main goals: Automation, Accuracy, and Efficiency</a:t>
          </a:r>
        </a:p>
      </dsp:txBody>
      <dsp:txXfrm>
        <a:off x="1320165" y="2047875"/>
        <a:ext cx="7917497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D8922-711A-4F60-B1B4-92B572EBEC38}">
      <dsp:nvSpPr>
        <dsp:cNvPr id="0" name=""/>
        <dsp:cNvSpPr/>
      </dsp:nvSpPr>
      <dsp:spPr>
        <a:xfrm>
          <a:off x="0" y="1232"/>
          <a:ext cx="9237662" cy="525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BDE5B-6A91-4212-A8FA-3E92B91B2652}">
      <dsp:nvSpPr>
        <dsp:cNvPr id="0" name=""/>
        <dsp:cNvSpPr/>
      </dsp:nvSpPr>
      <dsp:spPr>
        <a:xfrm>
          <a:off x="158866" y="119397"/>
          <a:ext cx="288847" cy="288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5E738-CF13-4912-A1F7-647E4E2DC25B}">
      <dsp:nvSpPr>
        <dsp:cNvPr id="0" name=""/>
        <dsp:cNvSpPr/>
      </dsp:nvSpPr>
      <dsp:spPr>
        <a:xfrm>
          <a:off x="606579" y="1232"/>
          <a:ext cx="8631082" cy="52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1" tIns="55581" rIns="55581" bIns="555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Briefly explain the components of the system</a:t>
          </a:r>
        </a:p>
      </dsp:txBody>
      <dsp:txXfrm>
        <a:off x="606579" y="1232"/>
        <a:ext cx="8631082" cy="525177"/>
      </dsp:txXfrm>
    </dsp:sp>
    <dsp:sp modelId="{EC34AB1A-343D-49D4-AC05-926991B49C10}">
      <dsp:nvSpPr>
        <dsp:cNvPr id="0" name=""/>
        <dsp:cNvSpPr/>
      </dsp:nvSpPr>
      <dsp:spPr>
        <a:xfrm>
          <a:off x="0" y="657704"/>
          <a:ext cx="9237662" cy="525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78A94-4ACC-4AA0-A237-5FE0B3F5E910}">
      <dsp:nvSpPr>
        <dsp:cNvPr id="0" name=""/>
        <dsp:cNvSpPr/>
      </dsp:nvSpPr>
      <dsp:spPr>
        <a:xfrm>
          <a:off x="158866" y="775868"/>
          <a:ext cx="288847" cy="288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7A4BE-5B63-4F53-A30C-1850AE923E7C}">
      <dsp:nvSpPr>
        <dsp:cNvPr id="0" name=""/>
        <dsp:cNvSpPr/>
      </dsp:nvSpPr>
      <dsp:spPr>
        <a:xfrm>
          <a:off x="606579" y="657704"/>
          <a:ext cx="8631082" cy="52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1" tIns="55581" rIns="55581" bIns="555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Face Detection Module</a:t>
          </a:r>
        </a:p>
      </dsp:txBody>
      <dsp:txXfrm>
        <a:off x="606579" y="657704"/>
        <a:ext cx="8631082" cy="525177"/>
      </dsp:txXfrm>
    </dsp:sp>
    <dsp:sp modelId="{1467B698-89BD-461F-87B9-C26B5934A11F}">
      <dsp:nvSpPr>
        <dsp:cNvPr id="0" name=""/>
        <dsp:cNvSpPr/>
      </dsp:nvSpPr>
      <dsp:spPr>
        <a:xfrm>
          <a:off x="0" y="1314175"/>
          <a:ext cx="9237662" cy="525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D807B-CA44-463A-BB91-C2E6E534F378}">
      <dsp:nvSpPr>
        <dsp:cNvPr id="0" name=""/>
        <dsp:cNvSpPr/>
      </dsp:nvSpPr>
      <dsp:spPr>
        <a:xfrm>
          <a:off x="158866" y="1432340"/>
          <a:ext cx="288847" cy="288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7B437-002B-4F87-8D13-7533ADD4BF66}">
      <dsp:nvSpPr>
        <dsp:cNvPr id="0" name=""/>
        <dsp:cNvSpPr/>
      </dsp:nvSpPr>
      <dsp:spPr>
        <a:xfrm>
          <a:off x="606579" y="1314175"/>
          <a:ext cx="8631082" cy="52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1" tIns="55581" rIns="55581" bIns="555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Face Recognition Module</a:t>
          </a:r>
        </a:p>
      </dsp:txBody>
      <dsp:txXfrm>
        <a:off x="606579" y="1314175"/>
        <a:ext cx="8631082" cy="525177"/>
      </dsp:txXfrm>
    </dsp:sp>
    <dsp:sp modelId="{57872C42-EC5D-4F02-BD3F-906E3B56E5B8}">
      <dsp:nvSpPr>
        <dsp:cNvPr id="0" name=""/>
        <dsp:cNvSpPr/>
      </dsp:nvSpPr>
      <dsp:spPr>
        <a:xfrm>
          <a:off x="0" y="1970647"/>
          <a:ext cx="9237662" cy="525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06B2D-13E0-4213-B49B-CE15D2CA1E9D}">
      <dsp:nvSpPr>
        <dsp:cNvPr id="0" name=""/>
        <dsp:cNvSpPr/>
      </dsp:nvSpPr>
      <dsp:spPr>
        <a:xfrm>
          <a:off x="158866" y="2088812"/>
          <a:ext cx="288847" cy="288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36929-E872-4554-A1F8-4DB94AFA9E05}">
      <dsp:nvSpPr>
        <dsp:cNvPr id="0" name=""/>
        <dsp:cNvSpPr/>
      </dsp:nvSpPr>
      <dsp:spPr>
        <a:xfrm>
          <a:off x="606579" y="1970647"/>
          <a:ext cx="8631082" cy="52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1" tIns="55581" rIns="55581" bIns="555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KNN Algorithm</a:t>
          </a:r>
        </a:p>
      </dsp:txBody>
      <dsp:txXfrm>
        <a:off x="606579" y="1970647"/>
        <a:ext cx="8631082" cy="525177"/>
      </dsp:txXfrm>
    </dsp:sp>
    <dsp:sp modelId="{6753DF02-4883-4099-9CED-11DE289BF87E}">
      <dsp:nvSpPr>
        <dsp:cNvPr id="0" name=""/>
        <dsp:cNvSpPr/>
      </dsp:nvSpPr>
      <dsp:spPr>
        <a:xfrm>
          <a:off x="0" y="2627118"/>
          <a:ext cx="9237662" cy="525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0778B-A989-4400-8250-CE14A2EE51B3}">
      <dsp:nvSpPr>
        <dsp:cNvPr id="0" name=""/>
        <dsp:cNvSpPr/>
      </dsp:nvSpPr>
      <dsp:spPr>
        <a:xfrm>
          <a:off x="158866" y="2745283"/>
          <a:ext cx="288847" cy="2888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CDA80-F609-46E1-B9AC-A190DC35962F}">
      <dsp:nvSpPr>
        <dsp:cNvPr id="0" name=""/>
        <dsp:cNvSpPr/>
      </dsp:nvSpPr>
      <dsp:spPr>
        <a:xfrm>
          <a:off x="606579" y="2627118"/>
          <a:ext cx="8631082" cy="52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1" tIns="55581" rIns="55581" bIns="555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CSV Data Storage</a:t>
          </a:r>
        </a:p>
      </dsp:txBody>
      <dsp:txXfrm>
        <a:off x="606579" y="2627118"/>
        <a:ext cx="8631082" cy="525177"/>
      </dsp:txXfrm>
    </dsp:sp>
    <dsp:sp modelId="{8EEA8AC4-1F2B-44DC-9384-66325ECFD4A3}">
      <dsp:nvSpPr>
        <dsp:cNvPr id="0" name=""/>
        <dsp:cNvSpPr/>
      </dsp:nvSpPr>
      <dsp:spPr>
        <a:xfrm>
          <a:off x="0" y="3283590"/>
          <a:ext cx="9237662" cy="525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15325-4B98-4C30-9A57-8E2E1D8D5C52}">
      <dsp:nvSpPr>
        <dsp:cNvPr id="0" name=""/>
        <dsp:cNvSpPr/>
      </dsp:nvSpPr>
      <dsp:spPr>
        <a:xfrm>
          <a:off x="158866" y="3401755"/>
          <a:ext cx="288847" cy="2888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FF679-5573-48AC-8EF5-E7B32EBEA9D0}">
      <dsp:nvSpPr>
        <dsp:cNvPr id="0" name=""/>
        <dsp:cNvSpPr/>
      </dsp:nvSpPr>
      <dsp:spPr>
        <a:xfrm>
          <a:off x="606579" y="3283590"/>
          <a:ext cx="8631082" cy="52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1" tIns="55581" rIns="55581" bIns="555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Streamlit Interface</a:t>
          </a:r>
        </a:p>
      </dsp:txBody>
      <dsp:txXfrm>
        <a:off x="606579" y="3283590"/>
        <a:ext cx="8631082" cy="525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A257B-68D4-45DD-9EB4-C7ECB95A3F66}">
      <dsp:nvSpPr>
        <dsp:cNvPr id="0" name=""/>
        <dsp:cNvSpPr/>
      </dsp:nvSpPr>
      <dsp:spPr>
        <a:xfrm>
          <a:off x="0" y="465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86375-58E5-4710-A375-9A3AFFFFF6F1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99352-BEA8-46F1-AFF3-A6A8AE0E1D9E}">
      <dsp:nvSpPr>
        <dsp:cNvPr id="0" name=""/>
        <dsp:cNvSpPr/>
      </dsp:nvSpPr>
      <dsp:spPr>
        <a:xfrm>
          <a:off x="1256993" y="465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Describe how attendance data is stored in CSV files</a:t>
          </a:r>
        </a:p>
      </dsp:txBody>
      <dsp:txXfrm>
        <a:off x="1256993" y="465"/>
        <a:ext cx="7980668" cy="1088305"/>
      </dsp:txXfrm>
    </dsp:sp>
    <dsp:sp modelId="{198A04BB-0CEA-4948-92F1-9CBCCB2A31BA}">
      <dsp:nvSpPr>
        <dsp:cNvPr id="0" name=""/>
        <dsp:cNvSpPr/>
      </dsp:nvSpPr>
      <dsp:spPr>
        <a:xfrm>
          <a:off x="0" y="1360847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2B55B-60D3-4072-95F9-467DFD16D82F}">
      <dsp:nvSpPr>
        <dsp:cNvPr id="0" name=""/>
        <dsp:cNvSpPr/>
      </dsp:nvSpPr>
      <dsp:spPr>
        <a:xfrm>
          <a:off x="329212" y="1605715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83056-4304-4E82-A59E-ACF13FE3E699}">
      <dsp:nvSpPr>
        <dsp:cNvPr id="0" name=""/>
        <dsp:cNvSpPr/>
      </dsp:nvSpPr>
      <dsp:spPr>
        <a:xfrm>
          <a:off x="1256993" y="1360847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Data structure</a:t>
          </a:r>
        </a:p>
      </dsp:txBody>
      <dsp:txXfrm>
        <a:off x="1256993" y="1360847"/>
        <a:ext cx="7980668" cy="1088305"/>
      </dsp:txXfrm>
    </dsp:sp>
    <dsp:sp modelId="{1251E678-AF43-4AE7-8671-3477E40D7F75}">
      <dsp:nvSpPr>
        <dsp:cNvPr id="0" name=""/>
        <dsp:cNvSpPr/>
      </dsp:nvSpPr>
      <dsp:spPr>
        <a:xfrm>
          <a:off x="0" y="2721229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B976B-064C-4793-8BB2-CE5E63E72750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3F737-1732-4D82-966F-9077A56DE42C}">
      <dsp:nvSpPr>
        <dsp:cNvPr id="0" name=""/>
        <dsp:cNvSpPr/>
      </dsp:nvSpPr>
      <dsp:spPr>
        <a:xfrm>
          <a:off x="1256993" y="2721229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Benefits of CSV for simplicity and compatibility</a:t>
          </a:r>
        </a:p>
      </dsp:txBody>
      <dsp:txXfrm>
        <a:off x="1256993" y="2721229"/>
        <a:ext cx="7980668" cy="1088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7D46E-966B-417A-B55B-135BDFCDAB51}">
      <dsp:nvSpPr>
        <dsp:cNvPr id="0" name=""/>
        <dsp:cNvSpPr/>
      </dsp:nvSpPr>
      <dsp:spPr>
        <a:xfrm>
          <a:off x="0" y="465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EE1DA-6C55-4A31-8216-0D38EA8BD789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510AB-8DC7-4E8D-8A11-E9963B4D91A5}">
      <dsp:nvSpPr>
        <dsp:cNvPr id="0" name=""/>
        <dsp:cNvSpPr/>
      </dsp:nvSpPr>
      <dsp:spPr>
        <a:xfrm>
          <a:off x="1256993" y="465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Introduction to Streamlit</a:t>
          </a:r>
        </a:p>
      </dsp:txBody>
      <dsp:txXfrm>
        <a:off x="1256993" y="465"/>
        <a:ext cx="7980668" cy="1088305"/>
      </dsp:txXfrm>
    </dsp:sp>
    <dsp:sp modelId="{82A16F3A-C549-486D-8100-8B252AF7F2A3}">
      <dsp:nvSpPr>
        <dsp:cNvPr id="0" name=""/>
        <dsp:cNvSpPr/>
      </dsp:nvSpPr>
      <dsp:spPr>
        <a:xfrm>
          <a:off x="0" y="1360847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67079-932A-49A3-968E-FCD6374675A2}">
      <dsp:nvSpPr>
        <dsp:cNvPr id="0" name=""/>
        <dsp:cNvSpPr/>
      </dsp:nvSpPr>
      <dsp:spPr>
        <a:xfrm>
          <a:off x="329212" y="1605715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F24ED-9AC5-4DC4-AF38-B1626D13D560}">
      <dsp:nvSpPr>
        <dsp:cNvPr id="0" name=""/>
        <dsp:cNvSpPr/>
      </dsp:nvSpPr>
      <dsp:spPr>
        <a:xfrm>
          <a:off x="1256993" y="1360847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Its role in displaying attendance data</a:t>
          </a:r>
        </a:p>
      </dsp:txBody>
      <dsp:txXfrm>
        <a:off x="1256993" y="1360847"/>
        <a:ext cx="7980668" cy="1088305"/>
      </dsp:txXfrm>
    </dsp:sp>
    <dsp:sp modelId="{6235870D-B2CC-444E-8C0C-BEE5ED1341FE}">
      <dsp:nvSpPr>
        <dsp:cNvPr id="0" name=""/>
        <dsp:cNvSpPr/>
      </dsp:nvSpPr>
      <dsp:spPr>
        <a:xfrm>
          <a:off x="0" y="2721229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A6DD2-88F5-49C4-853F-ECFF0BBC5A97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39CD2-CF8F-4F5F-B25D-9625BC0989F4}">
      <dsp:nvSpPr>
        <dsp:cNvPr id="0" name=""/>
        <dsp:cNvSpPr/>
      </dsp:nvSpPr>
      <dsp:spPr>
        <a:xfrm>
          <a:off x="1256993" y="2721229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User-friendly interface for viewing attendance</a:t>
          </a:r>
        </a:p>
      </dsp:txBody>
      <dsp:txXfrm>
        <a:off x="1256993" y="2721229"/>
        <a:ext cx="7980668" cy="10883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949D8-FAF6-4E88-A668-46AF47000063}">
      <dsp:nvSpPr>
        <dsp:cNvPr id="0" name=""/>
        <dsp:cNvSpPr/>
      </dsp:nvSpPr>
      <dsp:spPr>
        <a:xfrm>
          <a:off x="0" y="465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4635E-B860-4A64-BD25-DD117BFFFD1A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FAC77-EB30-46A6-97A6-5888BB00D508}">
      <dsp:nvSpPr>
        <dsp:cNvPr id="0" name=""/>
        <dsp:cNvSpPr/>
      </dsp:nvSpPr>
      <dsp:spPr>
        <a:xfrm>
          <a:off x="1256993" y="465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Highlight common challenges and their solutions</a:t>
          </a:r>
        </a:p>
      </dsp:txBody>
      <dsp:txXfrm>
        <a:off x="1256993" y="465"/>
        <a:ext cx="7980668" cy="1088305"/>
      </dsp:txXfrm>
    </dsp:sp>
    <dsp:sp modelId="{04C0A3AF-C098-4D22-980C-27F8E6EEFE1E}">
      <dsp:nvSpPr>
        <dsp:cNvPr id="0" name=""/>
        <dsp:cNvSpPr/>
      </dsp:nvSpPr>
      <dsp:spPr>
        <a:xfrm>
          <a:off x="0" y="1360847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1FB7E-A5ED-4EB0-8ED9-73A79122C2B6}">
      <dsp:nvSpPr>
        <dsp:cNvPr id="0" name=""/>
        <dsp:cNvSpPr/>
      </dsp:nvSpPr>
      <dsp:spPr>
        <a:xfrm>
          <a:off x="329212" y="1605715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1D9A6-1690-46C9-A9A7-9135C47D99A0}">
      <dsp:nvSpPr>
        <dsp:cNvPr id="0" name=""/>
        <dsp:cNvSpPr/>
      </dsp:nvSpPr>
      <dsp:spPr>
        <a:xfrm>
          <a:off x="1256993" y="1360847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Variability in lighting conditions</a:t>
          </a:r>
        </a:p>
      </dsp:txBody>
      <dsp:txXfrm>
        <a:off x="1256993" y="1360847"/>
        <a:ext cx="7980668" cy="1088305"/>
      </dsp:txXfrm>
    </dsp:sp>
    <dsp:sp modelId="{7DCBE9BE-B0E7-4726-8B28-9390CE2AACEC}">
      <dsp:nvSpPr>
        <dsp:cNvPr id="0" name=""/>
        <dsp:cNvSpPr/>
      </dsp:nvSpPr>
      <dsp:spPr>
        <a:xfrm>
          <a:off x="0" y="2721229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C9D67-EE6C-4BAE-A243-FEEBC88CD67D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D5C99-1B45-4BCA-A6F8-9DB8D3376B2D}">
      <dsp:nvSpPr>
        <dsp:cNvPr id="0" name=""/>
        <dsp:cNvSpPr/>
      </dsp:nvSpPr>
      <dsp:spPr>
        <a:xfrm>
          <a:off x="1256993" y="2721229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Handling errors and exceptions</a:t>
          </a:r>
        </a:p>
      </dsp:txBody>
      <dsp:txXfrm>
        <a:off x="1256993" y="2721229"/>
        <a:ext cx="7980668" cy="10883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309A3-65E5-40E2-8688-7270CE04BFC8}">
      <dsp:nvSpPr>
        <dsp:cNvPr id="0" name=""/>
        <dsp:cNvSpPr/>
      </dsp:nvSpPr>
      <dsp:spPr>
        <a:xfrm>
          <a:off x="0" y="1581"/>
          <a:ext cx="9237662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F19BA-E52A-4B87-899F-A35F6B439A3B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A51D4-5273-43CB-AEFE-60838C3BF8F6}">
      <dsp:nvSpPr>
        <dsp:cNvPr id="0" name=""/>
        <dsp:cNvSpPr/>
      </dsp:nvSpPr>
      <dsp:spPr>
        <a:xfrm>
          <a:off x="925662" y="1581"/>
          <a:ext cx="8311999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Discuss the benefits of the system</a:t>
          </a:r>
        </a:p>
      </dsp:txBody>
      <dsp:txXfrm>
        <a:off x="925662" y="1581"/>
        <a:ext cx="8311999" cy="801439"/>
      </dsp:txXfrm>
    </dsp:sp>
    <dsp:sp modelId="{4D44ED20-B51E-41EC-BE86-2B2CB5199FD3}">
      <dsp:nvSpPr>
        <dsp:cNvPr id="0" name=""/>
        <dsp:cNvSpPr/>
      </dsp:nvSpPr>
      <dsp:spPr>
        <a:xfrm>
          <a:off x="0" y="1003380"/>
          <a:ext cx="9237662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38A6D-6E66-430B-9C11-61D6A9EC5BEF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A8EC9-E607-4757-97D2-5A86CA75EAC2}">
      <dsp:nvSpPr>
        <dsp:cNvPr id="0" name=""/>
        <dsp:cNvSpPr/>
      </dsp:nvSpPr>
      <dsp:spPr>
        <a:xfrm>
          <a:off x="925662" y="1003380"/>
          <a:ext cx="8311999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Improved accuracy in attendance tracking</a:t>
          </a:r>
        </a:p>
      </dsp:txBody>
      <dsp:txXfrm>
        <a:off x="925662" y="1003380"/>
        <a:ext cx="8311999" cy="801439"/>
      </dsp:txXfrm>
    </dsp:sp>
    <dsp:sp modelId="{741ECC2B-CA08-473A-9444-244149682ACD}">
      <dsp:nvSpPr>
        <dsp:cNvPr id="0" name=""/>
        <dsp:cNvSpPr/>
      </dsp:nvSpPr>
      <dsp:spPr>
        <a:xfrm>
          <a:off x="0" y="2005179"/>
          <a:ext cx="9237662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5E7D1-DC6B-447F-8A2B-BB6F9D8FE8A4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A52E9-07AC-46B3-92BE-6686981BEC34}">
      <dsp:nvSpPr>
        <dsp:cNvPr id="0" name=""/>
        <dsp:cNvSpPr/>
      </dsp:nvSpPr>
      <dsp:spPr>
        <a:xfrm>
          <a:off x="925662" y="2005179"/>
          <a:ext cx="8311999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Time-saving and efficiency</a:t>
          </a:r>
        </a:p>
      </dsp:txBody>
      <dsp:txXfrm>
        <a:off x="925662" y="2005179"/>
        <a:ext cx="8311999" cy="801439"/>
      </dsp:txXfrm>
    </dsp:sp>
    <dsp:sp modelId="{1268167A-E769-415B-8A66-81514C109B7E}">
      <dsp:nvSpPr>
        <dsp:cNvPr id="0" name=""/>
        <dsp:cNvSpPr/>
      </dsp:nvSpPr>
      <dsp:spPr>
        <a:xfrm>
          <a:off x="0" y="3006979"/>
          <a:ext cx="9237662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75DC0-8809-446E-AF31-1B4C1A071AB5}">
      <dsp:nvSpPr>
        <dsp:cNvPr id="0" name=""/>
        <dsp:cNvSpPr/>
      </dsp:nvSpPr>
      <dsp:spPr>
        <a:xfrm>
          <a:off x="242435" y="3187303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800B-DE3F-4E32-B1D2-6DDB66644660}">
      <dsp:nvSpPr>
        <dsp:cNvPr id="0" name=""/>
        <dsp:cNvSpPr/>
      </dsp:nvSpPr>
      <dsp:spPr>
        <a:xfrm>
          <a:off x="925662" y="3006979"/>
          <a:ext cx="8311999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Reduced administrative workload</a:t>
          </a:r>
        </a:p>
      </dsp:txBody>
      <dsp:txXfrm>
        <a:off x="925662" y="3006979"/>
        <a:ext cx="8311999" cy="801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9FEC9-F42F-4926-B0A4-30CC8DBAFFDA}">
      <dsp:nvSpPr>
        <dsp:cNvPr id="0" name=""/>
        <dsp:cNvSpPr/>
      </dsp:nvSpPr>
      <dsp:spPr>
        <a:xfrm>
          <a:off x="0" y="465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5EE3A-E753-44E7-8515-4A789B370BF3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7C9E3-8616-4323-99C2-E34627159E1E}">
      <dsp:nvSpPr>
        <dsp:cNvPr id="0" name=""/>
        <dsp:cNvSpPr/>
      </dsp:nvSpPr>
      <dsp:spPr>
        <a:xfrm>
          <a:off x="1256993" y="465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Discuss possible improvements and future developments</a:t>
          </a:r>
        </a:p>
      </dsp:txBody>
      <dsp:txXfrm>
        <a:off x="1256993" y="465"/>
        <a:ext cx="7980668" cy="1088305"/>
      </dsp:txXfrm>
    </dsp:sp>
    <dsp:sp modelId="{0B11C8B8-D097-406D-8616-701A4F370D3B}">
      <dsp:nvSpPr>
        <dsp:cNvPr id="0" name=""/>
        <dsp:cNvSpPr/>
      </dsp:nvSpPr>
      <dsp:spPr>
        <a:xfrm>
          <a:off x="0" y="1360847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F4D14-4506-470A-8D71-B562D8F47066}">
      <dsp:nvSpPr>
        <dsp:cNvPr id="0" name=""/>
        <dsp:cNvSpPr/>
      </dsp:nvSpPr>
      <dsp:spPr>
        <a:xfrm>
          <a:off x="329212" y="1605715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42F78-EDBA-4B19-9B23-E68EBC95E040}">
      <dsp:nvSpPr>
        <dsp:cNvPr id="0" name=""/>
        <dsp:cNvSpPr/>
      </dsp:nvSpPr>
      <dsp:spPr>
        <a:xfrm>
          <a:off x="1256993" y="1360847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Integration with biometric systems</a:t>
          </a:r>
        </a:p>
      </dsp:txBody>
      <dsp:txXfrm>
        <a:off x="1256993" y="1360847"/>
        <a:ext cx="7980668" cy="1088305"/>
      </dsp:txXfrm>
    </dsp:sp>
    <dsp:sp modelId="{0435DD3D-8120-449A-8288-0D51A0CFE76E}">
      <dsp:nvSpPr>
        <dsp:cNvPr id="0" name=""/>
        <dsp:cNvSpPr/>
      </dsp:nvSpPr>
      <dsp:spPr>
        <a:xfrm>
          <a:off x="0" y="2721229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F4C4A-F650-462F-816B-CEDFA9CFC910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AAE90-AC21-4D78-8D79-6558E1C6A29C}">
      <dsp:nvSpPr>
        <dsp:cNvPr id="0" name=""/>
        <dsp:cNvSpPr/>
      </dsp:nvSpPr>
      <dsp:spPr>
        <a:xfrm>
          <a:off x="1256993" y="2721229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Real-time attendance monitoring</a:t>
          </a:r>
        </a:p>
      </dsp:txBody>
      <dsp:txXfrm>
        <a:off x="1256993" y="2721229"/>
        <a:ext cx="7980668" cy="10883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6458E-97B4-4544-A612-E2C1D1A0507C}">
      <dsp:nvSpPr>
        <dsp:cNvPr id="0" name=""/>
        <dsp:cNvSpPr/>
      </dsp:nvSpPr>
      <dsp:spPr>
        <a:xfrm>
          <a:off x="0" y="619124"/>
          <a:ext cx="9237662" cy="1143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B42A4-BE9A-46CD-8351-587F5CEE4DE0}">
      <dsp:nvSpPr>
        <dsp:cNvPr id="0" name=""/>
        <dsp:cNvSpPr/>
      </dsp:nvSpPr>
      <dsp:spPr>
        <a:xfrm>
          <a:off x="345757" y="876299"/>
          <a:ext cx="628650" cy="628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BCF73-DBD5-40F4-85DD-C8E46F0D3717}">
      <dsp:nvSpPr>
        <dsp:cNvPr id="0" name=""/>
        <dsp:cNvSpPr/>
      </dsp:nvSpPr>
      <dsp:spPr>
        <a:xfrm>
          <a:off x="1320165" y="619124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Express gratitude to the audience for their attention</a:t>
          </a:r>
        </a:p>
      </dsp:txBody>
      <dsp:txXfrm>
        <a:off x="1320165" y="619124"/>
        <a:ext cx="7917497" cy="1143000"/>
      </dsp:txXfrm>
    </dsp:sp>
    <dsp:sp modelId="{265CFCF3-5F9A-4645-8224-216ED9D9659E}">
      <dsp:nvSpPr>
        <dsp:cNvPr id="0" name=""/>
        <dsp:cNvSpPr/>
      </dsp:nvSpPr>
      <dsp:spPr>
        <a:xfrm>
          <a:off x="0" y="2047875"/>
          <a:ext cx="9237662" cy="1143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89577-47DB-4BD3-BF95-1952FDE9BBD3}">
      <dsp:nvSpPr>
        <dsp:cNvPr id="0" name=""/>
        <dsp:cNvSpPr/>
      </dsp:nvSpPr>
      <dsp:spPr>
        <a:xfrm>
          <a:off x="345757" y="2305050"/>
          <a:ext cx="628650" cy="628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EDD8-D4FF-4C24-967B-456461EC7F14}">
      <dsp:nvSpPr>
        <dsp:cNvPr id="0" name=""/>
        <dsp:cNvSpPr/>
      </dsp:nvSpPr>
      <dsp:spPr>
        <a:xfrm>
          <a:off x="1320165" y="2047875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Provide contact information for further inquiries</a:t>
          </a:r>
        </a:p>
      </dsp:txBody>
      <dsp:txXfrm>
        <a:off x="1320165" y="2047875"/>
        <a:ext cx="7917497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5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6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5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1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0EA72-EF47-3957-E44B-A57053AF3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380" r="-2" b="863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GB" sz="1600" b="0" dirty="0">
                <a:latin typeface="Calibri"/>
                <a:ea typeface="Calibri"/>
                <a:cs typeface="Calibri"/>
              </a:rPr>
              <a:t>Face Recognition-Based Smart Attendance System</a:t>
            </a:r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4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2E922-7F23-2780-D99C-D69476BB3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Slide 10: System Workflow**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Describe the step-by-step workflow of the system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4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D020-E45B-E239-29D3-BC9DDB66A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Slide 11: System Implementation**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Discuss how to implement the system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- Code structure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- Python libraries used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- 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219957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12: Challenges &amp; Solutions**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677AEF2-B80A-A59D-F0C4-B6C758108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023790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1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13: Benefits**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28FBECC-CA01-2EDD-D211-4096D520D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139602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15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ld computer monitors">
            <a:extLst>
              <a:ext uri="{FF2B5EF4-FFF2-40B4-BE49-F238E27FC236}">
                <a16:creationId xmlns:a16="http://schemas.microsoft.com/office/drawing/2014/main" id="{101A55B5-B702-D591-36F0-9E9166BEF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4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Slide 14: Use Cases**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Share potential use cases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- Educational institutions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- Corporations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- Any organization requiring attendance tracking</a:t>
            </a:r>
          </a:p>
        </p:txBody>
      </p:sp>
    </p:spTree>
    <p:extLst>
      <p:ext uri="{BB962C8B-B14F-4D97-AF65-F5344CB8AC3E}">
        <p14:creationId xmlns:p14="http://schemas.microsoft.com/office/powerpoint/2010/main" val="376290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15: Future Enhancements**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A9AE983-B029-58C2-E31F-F14BE9029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910275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08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dels if molecules in science classroom">
            <a:extLst>
              <a:ext uri="{FF2B5EF4-FFF2-40B4-BE49-F238E27FC236}">
                <a16:creationId xmlns:a16="http://schemas.microsoft.com/office/drawing/2014/main" id="{637D3FF8-F339-A8DD-F48B-11CF1B005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Slide 16: Conclusion**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Summarize the key points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- Reiterate the importance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03721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ar-view of rows of people watching a film in a theater">
            <a:extLst>
              <a:ext uri="{FF2B5EF4-FFF2-40B4-BE49-F238E27FC236}">
                <a16:creationId xmlns:a16="http://schemas.microsoft.com/office/drawing/2014/main" id="{DA313001-20DB-97C1-0849-C27E0F650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565" r="-2" b="90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Slide 17: Q&amp;A**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- Invite questions from the audience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9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18: Thank You**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7D65474-746F-F7F0-29CE-D6AEFC6BB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74511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7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19: References**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B9DBDA5-2D1C-1AF1-4CAB-6CA76F232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653012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95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python">
            <a:extLst>
              <a:ext uri="{FF2B5EF4-FFF2-40B4-BE49-F238E27FC236}">
                <a16:creationId xmlns:a16="http://schemas.microsoft.com/office/drawing/2014/main" id="{68E839FD-44C6-94B7-8C5C-BED7D393F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21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endParaRPr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Subtitle: Using Python, ML, and KNN Algorithm</a:t>
            </a:r>
          </a:p>
        </p:txBody>
      </p:sp>
    </p:spTree>
    <p:extLst>
      <p:ext uri="{BB962C8B-B14F-4D97-AF65-F5344CB8AC3E}">
        <p14:creationId xmlns:p14="http://schemas.microsoft.com/office/powerpoint/2010/main" val="15557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2: Introduction**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0F00015-D729-2FAE-D3D9-0B7B5A7E4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952175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32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3: Objectives**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38037DA-962E-3891-08D8-6F9702033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72580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4: System Components**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F269620-57A8-4B38-5FE8-98F3D5676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185163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80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4FFE9-8AAA-BD1E-662D-C4D7110C9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7500" b="37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Slide 5: Face Detection**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Explain the face detection process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Use of OpenCV for face detection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Briefly describe Haar Cascade Classifier</a:t>
            </a:r>
          </a:p>
        </p:txBody>
      </p:sp>
    </p:spTree>
    <p:extLst>
      <p:ext uri="{BB962C8B-B14F-4D97-AF65-F5344CB8AC3E}">
        <p14:creationId xmlns:p14="http://schemas.microsoft.com/office/powerpoint/2010/main" val="220793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multi coloured wooden stick figures">
            <a:extLst>
              <a:ext uri="{FF2B5EF4-FFF2-40B4-BE49-F238E27FC236}">
                <a16:creationId xmlns:a16="http://schemas.microsoft.com/office/drawing/2014/main" id="{1D3C891A-4F2B-6B28-38DA-B6EABEC2A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114" r="-2" b="87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 sz="2600">
                <a:solidFill>
                  <a:srgbClr val="FFFFFF"/>
                </a:solidFill>
              </a:rPr>
              <a:t>Slide 6: Face Recognition**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Explain the face recognition process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How the system identifies individuals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Importance of feature extraction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Detail the KNN algorithm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How it works for face recognition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Mention the importance of choosing the right 'K' value</a:t>
            </a:r>
          </a:p>
        </p:txBody>
      </p:sp>
    </p:spTree>
    <p:extLst>
      <p:ext uri="{BB962C8B-B14F-4D97-AF65-F5344CB8AC3E}">
        <p14:creationId xmlns:p14="http://schemas.microsoft.com/office/powerpoint/2010/main" val="38325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8: Data Storage**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A9F1DE4-B815-3FBA-E8EB-9EA0DE302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65618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Slide 9: Streamlit Interface**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C19EA5D-B2A4-5423-7157-16B8FFF38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26419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34208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48B850"/>
      </a:accent1>
      <a:accent2>
        <a:srgbClr val="64B13B"/>
      </a:accent2>
      <a:accent3>
        <a:srgbClr val="92AA43"/>
      </a:accent3>
      <a:accent4>
        <a:srgbClr val="B19C3B"/>
      </a:accent4>
      <a:accent5>
        <a:srgbClr val="C37D4D"/>
      </a:accent5>
      <a:accent6>
        <a:srgbClr val="B13B3C"/>
      </a:accent6>
      <a:hlink>
        <a:srgbClr val="A7773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Trade Gothic Next Cond</vt:lpstr>
      <vt:lpstr>Trade Gothic Next Light</vt:lpstr>
      <vt:lpstr>PortalVTI</vt:lpstr>
      <vt:lpstr>Face Recognition-Based Smart Attendance System</vt:lpstr>
      <vt:lpstr>PowerPoint Presentation</vt:lpstr>
      <vt:lpstr>Slide 2: Introduction**</vt:lpstr>
      <vt:lpstr>Slide 3: Objectives**</vt:lpstr>
      <vt:lpstr>Slide 4: System Components**</vt:lpstr>
      <vt:lpstr>Slide 5: Face Detection**</vt:lpstr>
      <vt:lpstr>Slide 6: Face Recognition**</vt:lpstr>
      <vt:lpstr>Slide 8: Data Storage**</vt:lpstr>
      <vt:lpstr>Slide 9: Streamlit Interface**</vt:lpstr>
      <vt:lpstr>Slide 10: System Workflow**</vt:lpstr>
      <vt:lpstr>Slide 11: System Implementation**</vt:lpstr>
      <vt:lpstr>Slide 12: Challenges &amp; Solutions**</vt:lpstr>
      <vt:lpstr>Slide 13: Benefits**</vt:lpstr>
      <vt:lpstr>Slide 14: Use Cases**</vt:lpstr>
      <vt:lpstr>Slide 15: Future Enhancements**</vt:lpstr>
      <vt:lpstr>Slide 16: Conclusion**</vt:lpstr>
      <vt:lpstr>Slide 17: Q&amp;A**</vt:lpstr>
      <vt:lpstr>Slide 18: Thank You**</vt:lpstr>
      <vt:lpstr>Slide 19: References**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Harshil Aneja</cp:lastModifiedBy>
  <cp:revision>7</cp:revision>
  <dcterms:created xsi:type="dcterms:W3CDTF">2023-09-27T02:14:16Z</dcterms:created>
  <dcterms:modified xsi:type="dcterms:W3CDTF">2023-09-27T02:20:10Z</dcterms:modified>
</cp:coreProperties>
</file>