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"/>
  </p:notesMasterIdLst>
  <p:sldIdLst>
    <p:sldId id="256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ED426-62B3-B64E-AFC6-635A540F7454}" v="1" dt="2022-08-01T16:49:1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1429" autoAdjust="0"/>
  </p:normalViewPr>
  <p:slideViewPr>
    <p:cSldViewPr snapToGrid="0" snapToObjects="1">
      <p:cViewPr varScale="1">
        <p:scale>
          <a:sx n="103" d="100"/>
          <a:sy n="10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28E71-6624-4699-BA2B-0C19874C895D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7CB8A-3D97-4878-9CFF-480F373B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6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7CB8A-3D97-4878-9CFF-480F373B0D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8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6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4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27E9CB-3710-3108-AED0-01DD6408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6646" y="2393052"/>
            <a:ext cx="4457352" cy="12173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ofia Pro" panose="020B0000000000000000" pitchFamily="34" charset="77"/>
              </a:rPr>
              <a:t>AT &amp; LOFT - Desktop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C7F2FF-0995-9637-DBD9-5C36796EE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126" y="3610351"/>
            <a:ext cx="3242391" cy="370543"/>
          </a:xfrm>
        </p:spPr>
        <p:txBody>
          <a:bodyPr>
            <a:normAutofit/>
          </a:bodyPr>
          <a:lstStyle/>
          <a:p>
            <a:r>
              <a:rPr lang="en-US" sz="1200" spc="300" dirty="0">
                <a:latin typeface="SOFIAPRO-LIGHT" panose="020B0000000000000000" pitchFamily="34" charset="77"/>
              </a:rPr>
              <a:t>Drop 6- Customer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6D5B5-0EC9-98FE-FD91-830095CF0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4" t="1810" r="1404" b="15256"/>
          <a:stretch/>
        </p:blipFill>
        <p:spPr>
          <a:xfrm>
            <a:off x="0" y="0"/>
            <a:ext cx="6338644" cy="6858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8857178-E1A5-4C73-75A9-EF04CA90CD34}"/>
              </a:ext>
            </a:extLst>
          </p:cNvPr>
          <p:cNvSpPr txBox="1">
            <a:spLocks/>
          </p:cNvSpPr>
          <p:nvPr/>
        </p:nvSpPr>
        <p:spPr>
          <a:xfrm>
            <a:off x="11229626" y="6373945"/>
            <a:ext cx="906606" cy="37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SOFIAPRO-LIGHT" panose="020B0000000000000000" pitchFamily="34" charset="77"/>
              </a:rPr>
              <a:t>1</a:t>
            </a:r>
            <a:r>
              <a:rPr lang="en-US" sz="900" spc="0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SOFIAPRO-LIGHT" panose="020B0000000000000000" pitchFamily="34" charset="77"/>
              </a:rPr>
              <a:t>st</a:t>
            </a:r>
            <a:r>
              <a:rPr lang="en-US" sz="900" spc="0" dirty="0">
                <a:solidFill>
                  <a:schemeClr val="tx1">
                    <a:lumMod val="50000"/>
                    <a:lumOff val="50000"/>
                  </a:schemeClr>
                </a:solidFill>
                <a:latin typeface="SOFIAPRO-LIGHT" panose="020B0000000000000000" pitchFamily="34" charset="77"/>
              </a:rPr>
              <a:t> Aug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56B034-0540-DEA3-6FB4-096CD56927AE}"/>
              </a:ext>
            </a:extLst>
          </p:cNvPr>
          <p:cNvSpPr txBox="1">
            <a:spLocks/>
          </p:cNvSpPr>
          <p:nvPr/>
        </p:nvSpPr>
        <p:spPr>
          <a:xfrm>
            <a:off x="6915113" y="6373945"/>
            <a:ext cx="2524077" cy="37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spc="0" dirty="0">
                <a:latin typeface="SOFIAPRO-LIGHT" panose="020B0000000000000000" pitchFamily="34" charset="77"/>
              </a:rPr>
              <a:t>Screen resolution – 1680</a:t>
            </a:r>
            <a:r>
              <a:rPr lang="en-US" sz="800" cap="none" spc="0" dirty="0">
                <a:latin typeface="SOFIAPRO-LIGHT" panose="020B0000000000000000" pitchFamily="34" charset="77"/>
              </a:rPr>
              <a:t>px</a:t>
            </a:r>
            <a:r>
              <a:rPr lang="en-US" sz="800" spc="0" dirty="0">
                <a:latin typeface="SOFIAPRO-LIGHT" panose="020B0000000000000000" pitchFamily="34" charset="77"/>
              </a:rPr>
              <a:t> x 1050</a:t>
            </a:r>
            <a:r>
              <a:rPr lang="en-US" sz="800" cap="none" spc="0" dirty="0">
                <a:latin typeface="SOFIAPRO-LIGHT" panose="020B0000000000000000" pitchFamily="34" charset="77"/>
              </a:rPr>
              <a:t>px</a:t>
            </a:r>
            <a:endParaRPr lang="en-US" sz="800" spc="0" dirty="0">
              <a:latin typeface="SOFIAPRO-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330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27E9CB-3710-3108-AED0-01DD6408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66" y="-81439"/>
            <a:ext cx="8468031" cy="74124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n-lt"/>
              </a:rPr>
              <a:t>Customer service	</a:t>
            </a:r>
          </a:p>
        </p:txBody>
      </p:sp>
      <p:graphicFrame>
        <p:nvGraphicFramePr>
          <p:cNvPr id="56" name="Table 11">
            <a:extLst>
              <a:ext uri="{FF2B5EF4-FFF2-40B4-BE49-F238E27FC236}">
                <a16:creationId xmlns:a16="http://schemas.microsoft.com/office/drawing/2014/main" id="{DBAF2664-3D05-2241-F132-99AC98B2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558256"/>
              </p:ext>
            </p:extLst>
          </p:nvPr>
        </p:nvGraphicFramePr>
        <p:xfrm>
          <a:off x="8338262" y="857391"/>
          <a:ext cx="3517286" cy="4062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5930">
                  <a:extLst>
                    <a:ext uri="{9D8B030D-6E8A-4147-A177-3AD203B41FA5}">
                      <a16:colId xmlns:a16="http://schemas.microsoft.com/office/drawing/2014/main" val="3876332258"/>
                    </a:ext>
                  </a:extLst>
                </a:gridCol>
                <a:gridCol w="3061356">
                  <a:extLst>
                    <a:ext uri="{9D8B030D-6E8A-4147-A177-3AD203B41FA5}">
                      <a16:colId xmlns:a16="http://schemas.microsoft.com/office/drawing/2014/main" val="2734476362"/>
                    </a:ext>
                  </a:extLst>
                </a:gridCol>
              </a:tblGrid>
              <a:tr h="431026"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Sofia Pro" panose="020B0000000000000000" pitchFamily="34" charset="77"/>
                        </a:rPr>
                        <a:t>S.N</a:t>
                      </a:r>
                      <a:endParaRPr lang="en-US" sz="1200" b="0" dirty="0">
                        <a:latin typeface="Sofia Pro" panose="020B0000000000000000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Sofia Pro" panose="020B0000000000000000" pitchFamily="34" charset="77"/>
                        </a:rPr>
                        <a:t>Issues</a:t>
                      </a:r>
                      <a:endParaRPr lang="en-US" sz="1200" b="0" dirty="0">
                        <a:latin typeface="Sofia Pro" panose="020B0000000000000000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349728"/>
                  </a:ext>
                </a:extLst>
              </a:tr>
              <a:tr h="317799">
                <a:tc>
                  <a:txBody>
                    <a:bodyPr/>
                    <a:lstStyle/>
                    <a:p>
                      <a:r>
                        <a:rPr lang="en-US" sz="1050">
                          <a:latin typeface="+mn-lt"/>
                        </a:rPr>
                        <a:t>1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Please check breadcrumb  spacing for all the as per </a:t>
                      </a:r>
                      <a:r>
                        <a:rPr lang="en-US" sz="1050" dirty="0" err="1">
                          <a:latin typeface="+mn-lt"/>
                        </a:rPr>
                        <a:t>figma</a:t>
                      </a:r>
                      <a:r>
                        <a:rPr lang="en-US" sz="1050" dirty="0">
                          <a:latin typeface="+mn-lt"/>
                        </a:rPr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9906"/>
                  </a:ext>
                </a:extLst>
              </a:tr>
              <a:tr h="431026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Padding should be 11px 0 12px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5418"/>
                  </a:ext>
                </a:extLst>
              </a:tr>
              <a:tr h="316225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Left and Right side of padding of box will be 10px instead of 15px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94974"/>
                  </a:ext>
                </a:extLst>
              </a:tr>
              <a:tr h="294968">
                <a:tc>
                  <a:txBody>
                    <a:bodyPr/>
                    <a:lstStyle/>
                    <a:p>
                      <a:r>
                        <a:rPr lang="en-US" sz="1050">
                          <a:latin typeface="+mn-lt"/>
                        </a:rPr>
                        <a:t>4</a:t>
                      </a:r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.inner-box padding-top should be 40px instead of 32px because right now it is not align with green box</a:t>
                      </a:r>
                    </a:p>
                    <a:p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37408"/>
                  </a:ext>
                </a:extLst>
              </a:tr>
              <a:tr h="35663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Please check the spacing of icon from top for all three boxes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74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+mn-lt"/>
                        </a:rPr>
                        <a:t>Font color should be #111111</a:t>
                      </a:r>
                    </a:p>
                    <a:p>
                      <a:endParaRPr lang="en-US" sz="105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4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Button font size should be 1rem and line-height should be 16px.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+mn-lt"/>
                        </a:rPr>
                        <a:t>Font color should be #111111 and line height should be 13px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4158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E6D19B-8953-47BD-8DFB-15D1B6236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52" y="857391"/>
            <a:ext cx="7739144" cy="40106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2640A0-A6B5-4E99-A395-89271A030798}"/>
              </a:ext>
            </a:extLst>
          </p:cNvPr>
          <p:cNvSpPr/>
          <p:nvPr/>
        </p:nvSpPr>
        <p:spPr>
          <a:xfrm>
            <a:off x="510139" y="818893"/>
            <a:ext cx="1857675" cy="2206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A7618D-8E33-4697-A720-6007695AE4EF}"/>
              </a:ext>
            </a:extLst>
          </p:cNvPr>
          <p:cNvCxnSpPr/>
          <p:nvPr/>
        </p:nvCxnSpPr>
        <p:spPr>
          <a:xfrm>
            <a:off x="818147" y="933654"/>
            <a:ext cx="0" cy="26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51">
            <a:extLst>
              <a:ext uri="{FF2B5EF4-FFF2-40B4-BE49-F238E27FC236}">
                <a16:creationId xmlns:a16="http://schemas.microsoft.com/office/drawing/2014/main" id="{4D62F8B1-BCFD-42CD-E568-5280A83AEDDD}"/>
              </a:ext>
            </a:extLst>
          </p:cNvPr>
          <p:cNvSpPr/>
          <p:nvPr/>
        </p:nvSpPr>
        <p:spPr>
          <a:xfrm>
            <a:off x="702927" y="1233192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6" name="Rounded Rectangle 51">
            <a:extLst>
              <a:ext uri="{FF2B5EF4-FFF2-40B4-BE49-F238E27FC236}">
                <a16:creationId xmlns:a16="http://schemas.microsoft.com/office/drawing/2014/main" id="{3B09BEA4-CF5D-4DF2-8621-E179B862B1EF}"/>
              </a:ext>
            </a:extLst>
          </p:cNvPr>
          <p:cNvSpPr/>
          <p:nvPr/>
        </p:nvSpPr>
        <p:spPr>
          <a:xfrm>
            <a:off x="2039236" y="1587723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42ABC5-A416-468A-ADFC-259048FA6514}"/>
              </a:ext>
            </a:extLst>
          </p:cNvPr>
          <p:cNvCxnSpPr/>
          <p:nvPr/>
        </p:nvCxnSpPr>
        <p:spPr>
          <a:xfrm>
            <a:off x="2154456" y="1776433"/>
            <a:ext cx="0" cy="254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51">
            <a:extLst>
              <a:ext uri="{FF2B5EF4-FFF2-40B4-BE49-F238E27FC236}">
                <a16:creationId xmlns:a16="http://schemas.microsoft.com/office/drawing/2014/main" id="{54F6C3FA-6C67-4B5E-8341-A91FBA6B2A75}"/>
              </a:ext>
            </a:extLst>
          </p:cNvPr>
          <p:cNvSpPr/>
          <p:nvPr/>
        </p:nvSpPr>
        <p:spPr>
          <a:xfrm>
            <a:off x="2846154" y="1587723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7DBC1E-AC92-4F72-A524-8CE07B3C57DE}"/>
              </a:ext>
            </a:extLst>
          </p:cNvPr>
          <p:cNvCxnSpPr/>
          <p:nvPr/>
        </p:nvCxnSpPr>
        <p:spPr>
          <a:xfrm>
            <a:off x="2961374" y="1776433"/>
            <a:ext cx="0" cy="54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51">
            <a:extLst>
              <a:ext uri="{FF2B5EF4-FFF2-40B4-BE49-F238E27FC236}">
                <a16:creationId xmlns:a16="http://schemas.microsoft.com/office/drawing/2014/main" id="{3ACA8CB0-DC9A-49BA-812D-18CBB97E1039}"/>
              </a:ext>
            </a:extLst>
          </p:cNvPr>
          <p:cNvSpPr/>
          <p:nvPr/>
        </p:nvSpPr>
        <p:spPr>
          <a:xfrm>
            <a:off x="4097438" y="1631609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A612ED-C288-4C47-B661-7BF37485CECF}"/>
              </a:ext>
            </a:extLst>
          </p:cNvPr>
          <p:cNvCxnSpPr>
            <a:stCxn id="40" idx="2"/>
          </p:cNvCxnSpPr>
          <p:nvPr/>
        </p:nvCxnSpPr>
        <p:spPr>
          <a:xfrm>
            <a:off x="4212658" y="1820319"/>
            <a:ext cx="0" cy="35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51">
            <a:extLst>
              <a:ext uri="{FF2B5EF4-FFF2-40B4-BE49-F238E27FC236}">
                <a16:creationId xmlns:a16="http://schemas.microsoft.com/office/drawing/2014/main" id="{B6969B99-B95D-4377-81C5-E231D2337D54}"/>
              </a:ext>
            </a:extLst>
          </p:cNvPr>
          <p:cNvSpPr/>
          <p:nvPr/>
        </p:nvSpPr>
        <p:spPr>
          <a:xfrm>
            <a:off x="6511775" y="1706488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F1D70D-98C8-4339-9705-81346B916471}"/>
              </a:ext>
            </a:extLst>
          </p:cNvPr>
          <p:cNvCxnSpPr/>
          <p:nvPr/>
        </p:nvCxnSpPr>
        <p:spPr>
          <a:xfrm>
            <a:off x="6612556" y="1903682"/>
            <a:ext cx="0" cy="41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51">
            <a:extLst>
              <a:ext uri="{FF2B5EF4-FFF2-40B4-BE49-F238E27FC236}">
                <a16:creationId xmlns:a16="http://schemas.microsoft.com/office/drawing/2014/main" id="{63C696B2-33E7-4D9C-A134-FB972DDFBE3B}"/>
              </a:ext>
            </a:extLst>
          </p:cNvPr>
          <p:cNvSpPr/>
          <p:nvPr/>
        </p:nvSpPr>
        <p:spPr>
          <a:xfrm>
            <a:off x="837681" y="2658957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69A93F-32E6-41A4-B899-61AAB9627657}"/>
              </a:ext>
            </a:extLst>
          </p:cNvPr>
          <p:cNvCxnSpPr/>
          <p:nvPr/>
        </p:nvCxnSpPr>
        <p:spPr>
          <a:xfrm flipV="1">
            <a:off x="1068121" y="2658957"/>
            <a:ext cx="370855" cy="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50884A-F5BA-461F-A0BA-FF6CF7AC18E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068121" y="2753312"/>
            <a:ext cx="501229" cy="13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F0C478-7ACD-470A-ACBD-9CACDE428202}"/>
              </a:ext>
            </a:extLst>
          </p:cNvPr>
          <p:cNvCxnSpPr/>
          <p:nvPr/>
        </p:nvCxnSpPr>
        <p:spPr>
          <a:xfrm>
            <a:off x="1068121" y="2847667"/>
            <a:ext cx="370855" cy="19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59D178-6F8A-4E80-B403-3300B89B2A92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952901" y="2847667"/>
            <a:ext cx="562355" cy="39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Rounded Rectangle 51">
            <a:extLst>
              <a:ext uri="{FF2B5EF4-FFF2-40B4-BE49-F238E27FC236}">
                <a16:creationId xmlns:a16="http://schemas.microsoft.com/office/drawing/2014/main" id="{E9873EE3-C886-45E8-84D3-EAAD41037B79}"/>
              </a:ext>
            </a:extLst>
          </p:cNvPr>
          <p:cNvSpPr/>
          <p:nvPr/>
        </p:nvSpPr>
        <p:spPr>
          <a:xfrm>
            <a:off x="1628934" y="4049976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A157DD-A394-4EAE-B9DC-4A43E8A30F5A}"/>
              </a:ext>
            </a:extLst>
          </p:cNvPr>
          <p:cNvCxnSpPr/>
          <p:nvPr/>
        </p:nvCxnSpPr>
        <p:spPr>
          <a:xfrm flipV="1">
            <a:off x="1744154" y="3686476"/>
            <a:ext cx="0" cy="36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51">
            <a:extLst>
              <a:ext uri="{FF2B5EF4-FFF2-40B4-BE49-F238E27FC236}">
                <a16:creationId xmlns:a16="http://schemas.microsoft.com/office/drawing/2014/main" id="{492B2465-9E6B-44EA-9619-F3E588723481}"/>
              </a:ext>
            </a:extLst>
          </p:cNvPr>
          <p:cNvSpPr/>
          <p:nvPr/>
        </p:nvSpPr>
        <p:spPr>
          <a:xfrm>
            <a:off x="4090804" y="4090666"/>
            <a:ext cx="230440" cy="18871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C79543-EED9-41F3-BA60-372A4DC41104}"/>
              </a:ext>
            </a:extLst>
          </p:cNvPr>
          <p:cNvCxnSpPr>
            <a:stCxn id="70" idx="0"/>
          </p:cNvCxnSpPr>
          <p:nvPr/>
        </p:nvCxnSpPr>
        <p:spPr>
          <a:xfrm flipV="1">
            <a:off x="4206024" y="3773103"/>
            <a:ext cx="6634" cy="317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0065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3E8E2"/>
      </a:lt2>
      <a:accent1>
        <a:srgbClr val="A84DC3"/>
      </a:accent1>
      <a:accent2>
        <a:srgbClr val="B13B9B"/>
      </a:accent2>
      <a:accent3>
        <a:srgbClr val="C34D7C"/>
      </a:accent3>
      <a:accent4>
        <a:srgbClr val="B13D3B"/>
      </a:accent4>
      <a:accent5>
        <a:srgbClr val="C3804D"/>
      </a:accent5>
      <a:accent6>
        <a:srgbClr val="B1A03B"/>
      </a:accent6>
      <a:hlink>
        <a:srgbClr val="489431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134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Calibri</vt:lpstr>
      <vt:lpstr>Modern Love</vt:lpstr>
      <vt:lpstr>Sofia Pro</vt:lpstr>
      <vt:lpstr>SOFIAPRO-LIGHT</vt:lpstr>
      <vt:lpstr>BohemianVTI</vt:lpstr>
      <vt:lpstr>AT &amp; LOFT - Desktop</vt:lpstr>
      <vt:lpstr>Customer service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 Taylor</dc:title>
  <dc:creator>Nirmal Raji</dc:creator>
  <cp:lastModifiedBy>Harshil Rana</cp:lastModifiedBy>
  <cp:revision>154</cp:revision>
  <dcterms:created xsi:type="dcterms:W3CDTF">2022-05-12T09:22:12Z</dcterms:created>
  <dcterms:modified xsi:type="dcterms:W3CDTF">2022-08-15T11:45:38Z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2022-05-12T09:22:13Z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4aab490a-0185-4bf3-8749-58674ea876ce</vt:lpwstr>
  </property>
  <property fmtid="{D5CDD505-2E9C-101B-9397-08002B2CF9AE}" pid="8" name="MSIP_Label_a0819fa7-4367-4500-ba88-dd630d977609_ContentBits">
    <vt:lpwstr>0</vt:lpwstr>
  </property>
</Properties>
</file>