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2"/>
    </p:embeddedFont>
    <p:embeddedFont>
      <p:font typeface="Nunito" pitchFamily="2" charset="77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b45883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b45883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b45883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b45883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a69dee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a69dee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b45883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b45883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cd7dbe4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cd7dbe4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a69dee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a69dee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69deea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a69deea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69dee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69deea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a69deea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a69deea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71475" y="1644800"/>
            <a:ext cx="85206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Auto Insurance Claim Prediction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914675" y="3621225"/>
            <a:ext cx="2340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Author</a:t>
            </a:r>
            <a:r>
              <a:rPr lang="en" sz="1700" b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: Harshil Khara</a:t>
            </a:r>
            <a:endParaRPr sz="1700" b="1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8875" y="43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57200" y="1448500"/>
            <a:ext cx="7403400" cy="31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auto insurance owner, I want to be able to predict which customers are more likely to claim an insurance in the following years. Given the customer data, I want to find out which machine learning models turn out to be the most accurate for prediction.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Preview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75" y="1441275"/>
            <a:ext cx="205600" cy="141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800" y="3194300"/>
            <a:ext cx="232600" cy="14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388" y="3460044"/>
            <a:ext cx="5136773" cy="94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388" y="3194300"/>
            <a:ext cx="5136774" cy="14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75" y="1441275"/>
            <a:ext cx="7843026" cy="14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32400" y="1414950"/>
            <a:ext cx="84798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Neighbor (KNN)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0900" cy="3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KNN algorithm assumes that similar things exist in close proximity. In other words, similar things are near to each other.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given object gets assigned to the class most common among its k nearest neighbors where k is a positive integer and typically small.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my analysis, I chose k = 7, so the values having least distance from nearest 7 values will be taken.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has three basic steps: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Arial"/>
              <a:buAutoNum type="arabicPeriod"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distance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Arial"/>
              <a:buAutoNum type="arabicPeriod"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k nearest neighbors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Arial"/>
              <a:buAutoNum type="arabicPeriod"/>
            </a:pPr>
            <a:r>
              <a:rPr lang="en" sz="1225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Vote for classes</a:t>
            </a: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225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875" y="1001875"/>
            <a:ext cx="3775425" cy="3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353675"/>
            <a:ext cx="44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Decision Tree is a tree-like graph with nodes representing the place where we pick an attribute and ask a question, edges represent the answers to the questions asked, and the leaves represent the actual output or class label.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given features, I used a decision tree with a max depth of 10 to classify whether a given customer will claim insurance or not.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50" y="1293325"/>
            <a:ext cx="3977401" cy="28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59775"/>
            <a:ext cx="45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SVM algorithm is to create the best line or decision boundary that can segregate n-dimensional space into classes to easily classify data points into correct categories. This best decision boundary is called a hyperplane.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used a Linear SVM with C=500, where ‘C’ tells the SVM optimization how much you want to avoid misclassifying each training example. For large values of C, the optimization will choose a smaller-margin hyperplane.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25" y="1152475"/>
            <a:ext cx="3896149" cy="29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190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400" y="657175"/>
            <a:ext cx="1998374" cy="1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32400" y="1414950"/>
            <a:ext cx="4076400" cy="31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see that the KNN classifier performed the best, while the SVM classifier performed the worst.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may have benefited from feature selection and an optimized value of </a:t>
            </a:r>
            <a:r>
              <a:rPr lang="en" sz="14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we can say that in cases where the classes are overlapping, linear SVM tends to underperform, but this could be circumvented using non-linear kernels.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800" y="2571750"/>
            <a:ext cx="4076251" cy="2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807400" y="4580250"/>
            <a:ext cx="248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KNN Classifier Classification Report</a:t>
            </a:r>
            <a:endParaRPr sz="11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400" y="2313575"/>
            <a:ext cx="2949650" cy="2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78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79350" y="1447550"/>
            <a:ext cx="42603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Using different combinations of features from the data provided.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Different values for k in the KNN classifier, tuning maximum depths and features in the Decision Tree classifier, using polynomial kernels in the SVM classifier.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124" y="1103075"/>
            <a:ext cx="2802125" cy="313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Macintosh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Oswald</vt:lpstr>
      <vt:lpstr>Average</vt:lpstr>
      <vt:lpstr>Nunito</vt:lpstr>
      <vt:lpstr>Slate</vt:lpstr>
      <vt:lpstr>Auto Insurance Claim Prediction</vt:lpstr>
      <vt:lpstr>Problem Statement</vt:lpstr>
      <vt:lpstr>Data Preview</vt:lpstr>
      <vt:lpstr>Classifiers Used</vt:lpstr>
      <vt:lpstr>KNN Classifier</vt:lpstr>
      <vt:lpstr>Decision Tree Classifier</vt:lpstr>
      <vt:lpstr>SVM Classifier</vt:lpstr>
      <vt:lpstr>Accuracy Results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Claim Prediction</dc:title>
  <cp:lastModifiedBy>Khara, Harshil, Jatin/Mr.</cp:lastModifiedBy>
  <cp:revision>1</cp:revision>
  <dcterms:modified xsi:type="dcterms:W3CDTF">2021-12-06T19:23:55Z</dcterms:modified>
</cp:coreProperties>
</file>