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9545A6C-F582-4424-9A5D-80B0DF8175F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12F582E-5F51-4F04-BA2B-BAA146F1703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of</a:t>
            </a:r>
            <a:br>
              <a:rPr lang="en-US" dirty="0" smtClean="0"/>
            </a:br>
            <a:r>
              <a:rPr lang="en-US" dirty="0" smtClean="0"/>
              <a:t> M.H.J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Submitted to  :</a:t>
            </a:r>
          </a:p>
          <a:p>
            <a:r>
              <a:rPr lang="en-US" dirty="0" err="1" smtClean="0"/>
              <a:t>Meghana</a:t>
            </a:r>
            <a:r>
              <a:rPr lang="en-US" dirty="0" smtClean="0"/>
              <a:t> </a:t>
            </a:r>
            <a:r>
              <a:rPr lang="en-US" dirty="0" err="1" smtClean="0"/>
              <a:t>Mam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Submitted by </a:t>
            </a:r>
          </a:p>
          <a:p>
            <a:r>
              <a:rPr lang="en-US" dirty="0" err="1" smtClean="0"/>
              <a:t>harshil</a:t>
            </a:r>
            <a:r>
              <a:rPr lang="en-US" dirty="0" smtClean="0"/>
              <a:t> </a:t>
            </a:r>
            <a:r>
              <a:rPr lang="en-US" dirty="0" err="1" smtClean="0"/>
              <a:t>makwana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comparison</a:t>
            </a:r>
          </a:p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   Name : </a:t>
            </a:r>
            <a:r>
              <a:rPr lang="en-US" sz="3600" dirty="0" err="1" smtClean="0"/>
              <a:t>Harshil</a:t>
            </a:r>
            <a:r>
              <a:rPr lang="en-US" sz="3600" dirty="0" smtClean="0"/>
              <a:t> </a:t>
            </a:r>
            <a:r>
              <a:rPr lang="en-US" sz="3600" dirty="0" err="1" smtClean="0"/>
              <a:t>Makwana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Enrollment no : 2204030100601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3600" dirty="0" smtClean="0"/>
              <a:t>Model : M1A3    Div : D</a:t>
            </a:r>
            <a:endParaRPr lang="en-US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Guided By : </a:t>
            </a:r>
            <a:r>
              <a:rPr lang="en-US" sz="3600" dirty="0" err="1" smtClean="0"/>
              <a:t>Meghana</a:t>
            </a:r>
            <a:r>
              <a:rPr lang="en-US" sz="3600" dirty="0" smtClean="0"/>
              <a:t> </a:t>
            </a:r>
            <a:r>
              <a:rPr lang="en-US" sz="3600" dirty="0" err="1" smtClean="0"/>
              <a:t>Mam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comparison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website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My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Don’t Buy old mobile</a:t>
            </a:r>
          </a:p>
          <a:p>
            <a:r>
              <a:rPr lang="en-US" dirty="0" smtClean="0"/>
              <a:t>No loan option</a:t>
            </a:r>
          </a:p>
          <a:p>
            <a:r>
              <a:rPr lang="en-US" dirty="0" smtClean="0"/>
              <a:t>Charge for home delivery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Buy and sell old mobiles</a:t>
            </a:r>
          </a:p>
          <a:p>
            <a:r>
              <a:rPr lang="en-US" dirty="0" smtClean="0"/>
              <a:t>Loan option </a:t>
            </a:r>
          </a:p>
          <a:p>
            <a:r>
              <a:rPr lang="en-US" dirty="0" smtClean="0"/>
              <a:t>Free home delivery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</a:t>
            </a:r>
            <a:r>
              <a:rPr lang="en-US" dirty="0" smtClean="0"/>
              <a:t>FOR SHOW MY PPT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</TotalTime>
  <Words>70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Presentation of  M.H.J</vt:lpstr>
      <vt:lpstr>content</vt:lpstr>
      <vt:lpstr> Introduction </vt:lpstr>
      <vt:lpstr> comparison </vt:lpstr>
      <vt:lpstr>THANK YOU FOR SHOW MY PPT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5</cp:revision>
  <dcterms:created xsi:type="dcterms:W3CDTF">2023-03-10T03:14:47Z</dcterms:created>
  <dcterms:modified xsi:type="dcterms:W3CDTF">2023-03-10T03:57:07Z</dcterms:modified>
</cp:coreProperties>
</file>