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63" r:id="rId3"/>
    <p:sldId id="258" r:id="rId4"/>
    <p:sldId id="260" r:id="rId5"/>
    <p:sldId id="257" r:id="rId6"/>
    <p:sldId id="261" r:id="rId7"/>
    <p:sldId id="270" r:id="rId8"/>
    <p:sldId id="267" r:id="rId9"/>
    <p:sldId id="268" r:id="rId10"/>
    <p:sldId id="269" r:id="rId11"/>
    <p:sldId id="265" r:id="rId12"/>
  </p:sldIdLst>
  <p:sldSz cx="9144000" cy="5143500" type="screen16x9"/>
  <p:notesSz cx="6858000" cy="9144000"/>
  <p:embeddedFontLst>
    <p:embeddedFont>
      <p:font typeface="Jokerman" panose="04090605060D06020702" pitchFamily="82" charset="0"/>
      <p:regular r:id="rId14"/>
    </p:embeddedFont>
    <p:embeddedFont>
      <p:font typeface="Press Start 2P" panose="020B0604020202020204" charset="0"/>
      <p:regular r:id="rId15"/>
    </p:embeddedFont>
    <p:embeddedFont>
      <p:font typeface="Comfortaa"/>
      <p:regular r:id="rId16"/>
      <p:bold r:id="rId17"/>
    </p:embeddedFont>
    <p:embeddedFont>
      <p:font typeface="Harlow Solid Italic" panose="04030604020F02020D02" pitchFamily="82" charset="0"/>
      <p:italic r:id="rId18"/>
    </p:embeddedFont>
    <p:embeddedFont>
      <p:font typeface="Special Elite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Defeat the army and leader to go to the next level and eventually defeat the alpha leader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Defeat the army and leader to go to the next level and eventually defeat the alpha leader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439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7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523250" y="1523725"/>
            <a:ext cx="3477900" cy="138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23325" y="3020275"/>
            <a:ext cx="3477900" cy="15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8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36579" y="333100"/>
            <a:ext cx="8470800" cy="4505700"/>
          </a:xfrm>
          <a:prstGeom prst="rect">
            <a:avLst/>
          </a:prstGeom>
          <a:solidFill>
            <a:srgbClr val="2D314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141725" y="656801"/>
            <a:ext cx="8860500" cy="38583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13263" y="977425"/>
            <a:ext cx="4252200" cy="15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sz="3000" b="1">
                <a:solidFill>
                  <a:srgbClr val="F2D7EE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813263" y="2651475"/>
            <a:ext cx="4252200" cy="154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400"/>
              <a:buChar char="●"/>
              <a:defRPr sz="1400">
                <a:solidFill>
                  <a:srgbClr val="F2D7EE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0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1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AUTOLAYOUT_14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4E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39575" y="851900"/>
            <a:ext cx="4756200" cy="342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7">
  <p:cSld name="AUTOLAYOUT_18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39575" y="851900"/>
            <a:ext cx="4756200" cy="342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19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room&#10;&#10;Description generated with high confidence">
            <a:extLst>
              <a:ext uri="{FF2B5EF4-FFF2-40B4-BE49-F238E27FC236}">
                <a16:creationId xmlns:a16="http://schemas.microsoft.com/office/drawing/2014/main" id="{F2BC13C9-1E2E-4CDE-AADE-616C6F9E43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60" b="803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735138-C64E-4470-A0DC-040F1AE84F68}"/>
              </a:ext>
            </a:extLst>
          </p:cNvPr>
          <p:cNvSpPr/>
          <p:nvPr/>
        </p:nvSpPr>
        <p:spPr>
          <a:xfrm>
            <a:off x="4419629" y="100531"/>
            <a:ext cx="4724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Jokerman" panose="04090605060D06020702" pitchFamily="82" charset="0"/>
              </a:rPr>
              <a:t>Finding Dawn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98C72-7080-4D1C-B751-BA5C0EABFE63}"/>
              </a:ext>
            </a:extLst>
          </p:cNvPr>
          <p:cNvSpPr/>
          <p:nvPr/>
        </p:nvSpPr>
        <p:spPr>
          <a:xfrm>
            <a:off x="94390" y="4331334"/>
            <a:ext cx="38763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  <a:latin typeface="Harlow Solid Italic" panose="04030604020F02020D02" pitchFamily="82" charset="0"/>
              </a:rPr>
              <a:t>S</a:t>
            </a:r>
            <a:r>
              <a:rPr lang="en-US" sz="4000" i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  <a:latin typeface="Harlow Solid Italic" panose="04030604020F02020D02" pitchFamily="82" charset="0"/>
              </a:rPr>
              <a:t>il</a:t>
            </a:r>
            <a:r>
              <a:rPr lang="en-US" sz="4000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  <a:latin typeface="Harlow Solid Italic" panose="04030604020F02020D02" pitchFamily="82" charset="0"/>
              </a:rPr>
              <a:t>ly Arts </a:t>
            </a:r>
            <a:r>
              <a:rPr lang="en-US" sz="4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Harlow Solid Italic" panose="04030604020F02020D02" pitchFamily="82" charset="0"/>
              </a:rPr>
              <a:t>G</a:t>
            </a:r>
            <a:r>
              <a:rPr lang="en-US" sz="4000" b="1" u="sng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Harlow Solid Italic" panose="04030604020F02020D02" pitchFamily="82" charset="0"/>
              </a:rPr>
              <a:t>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3C120E-1715-47B4-BE1F-ADA494A85CEE}"/>
              </a:ext>
            </a:extLst>
          </p:cNvPr>
          <p:cNvSpPr/>
          <p:nvPr/>
        </p:nvSpPr>
        <p:spPr>
          <a:xfrm>
            <a:off x="2656610" y="942345"/>
            <a:ext cx="49471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Harlow Solid Italic" panose="04030604020F02020D02" pitchFamily="82" charset="0"/>
              </a:rPr>
              <a:t>If you move, you survive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448C-ADFB-43BC-A218-8605E8EC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00" y="829549"/>
            <a:ext cx="6110602" cy="1027603"/>
          </a:xfrm>
        </p:spPr>
        <p:txBody>
          <a:bodyPr/>
          <a:lstStyle/>
          <a:p>
            <a:r>
              <a:rPr lang="en-CA" sz="1800" u="sng" dirty="0"/>
              <a:t>Future Possibilities- </a:t>
            </a:r>
            <a:br>
              <a:rPr lang="en-CA" sz="1800" dirty="0"/>
            </a:br>
            <a:endParaRPr lang="en-CA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23F9F-AC8F-4474-8D63-CB35F152A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CA" dirty="0"/>
              <a:t>Artificial intelligence </a:t>
            </a:r>
            <a:br>
              <a:rPr lang="en-CA" dirty="0"/>
            </a:br>
            <a:r>
              <a:rPr lang="en-CA" dirty="0"/>
              <a:t>movement of enemies</a:t>
            </a:r>
          </a:p>
          <a:p>
            <a:pPr>
              <a:spcAft>
                <a:spcPts val="1200"/>
              </a:spcAft>
            </a:pPr>
            <a:r>
              <a:rPr lang="en-CA" dirty="0"/>
              <a:t>Upgrade game to 3D platform</a:t>
            </a:r>
          </a:p>
          <a:p>
            <a:pPr>
              <a:spcAft>
                <a:spcPts val="1200"/>
              </a:spcAft>
            </a:pPr>
            <a:r>
              <a:rPr lang="en-CA" dirty="0"/>
              <a:t>Mobile Platform Implementation</a:t>
            </a:r>
          </a:p>
        </p:txBody>
      </p:sp>
      <p:pic>
        <p:nvPicPr>
          <p:cNvPr id="7" name="Picture 6" descr="A close up of a road&#10;&#10;Description generated with high confidence">
            <a:extLst>
              <a:ext uri="{FF2B5EF4-FFF2-40B4-BE49-F238E27FC236}">
                <a16:creationId xmlns:a16="http://schemas.microsoft.com/office/drawing/2014/main" id="{7C7EFB62-3384-405F-84A7-E80D0D4F6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157" y="1453116"/>
            <a:ext cx="5172629" cy="306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0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7F2C4D-F7DF-48CC-A665-E27C05C5A1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4" r="6666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2122775" y="861450"/>
            <a:ext cx="5494500" cy="3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5000" dirty="0">
                <a:latin typeface="Special Elite"/>
                <a:sym typeface="Press Start 2P"/>
              </a:rPr>
              <a:t>THANK YOU</a:t>
            </a:r>
            <a:br>
              <a:rPr lang="en" sz="5000" dirty="0">
                <a:latin typeface="Special Elite"/>
                <a:sym typeface="Press Start 2P"/>
              </a:rPr>
            </a:br>
            <a:br>
              <a:rPr lang="en" sz="5000" dirty="0">
                <a:latin typeface="Special Elite"/>
                <a:sym typeface="Press Start 2P"/>
              </a:rPr>
            </a:br>
            <a:r>
              <a:rPr lang="en-CA" sz="5000" dirty="0">
                <a:latin typeface="Special Elite"/>
                <a:sym typeface="Press Start 2P"/>
              </a:rPr>
              <a:t>Questions?</a:t>
            </a:r>
            <a:endParaRPr sz="5000" dirty="0">
              <a:latin typeface="Special Elite"/>
              <a:sym typeface="Press Start 2P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663089" y="527860"/>
            <a:ext cx="4408581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Special Elite"/>
                <a:ea typeface="Special Elite"/>
                <a:cs typeface="Special Elite"/>
                <a:sym typeface="Special Elite"/>
              </a:rPr>
              <a:t>Silly Arts</a:t>
            </a:r>
            <a:r>
              <a:rPr lang="en" dirty="0">
                <a:latin typeface="Special Elite"/>
                <a:ea typeface="Special Elite"/>
                <a:cs typeface="Special Elite"/>
                <a:sym typeface="Special Elite"/>
              </a:rPr>
              <a:t> Games</a:t>
            </a:r>
            <a:endParaRPr dirty="0"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body" idx="4294967295"/>
          </p:nvPr>
        </p:nvSpPr>
        <p:spPr>
          <a:xfrm>
            <a:off x="1063794" y="1809373"/>
            <a:ext cx="5103089" cy="21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>
                <a:solidFill>
                  <a:srgbClr val="FFFFFF"/>
                </a:solidFill>
              </a:rPr>
              <a:t>Software Engineer / </a:t>
            </a:r>
            <a:r>
              <a:rPr lang="en-IN" dirty="0">
                <a:solidFill>
                  <a:srgbClr val="FFFFFF"/>
                </a:solidFill>
              </a:rPr>
              <a:t>Project Manager</a:t>
            </a:r>
            <a:r>
              <a:rPr lang="en" dirty="0">
                <a:solidFill>
                  <a:srgbClr val="FFFFFF"/>
                </a:solidFill>
              </a:rPr>
              <a:t> - </a:t>
            </a:r>
            <a:r>
              <a:rPr lang="en-IN" dirty="0">
                <a:solidFill>
                  <a:srgbClr val="FFFFFF"/>
                </a:solidFill>
              </a:rPr>
              <a:t>Harshil</a:t>
            </a:r>
            <a:endParaRPr dirty="0">
              <a:solidFill>
                <a:srgbClr val="FFFFFF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Graphic Designer/ QA Tester - </a:t>
            </a:r>
            <a:r>
              <a:rPr lang="en-IN" dirty="0" err="1">
                <a:solidFill>
                  <a:srgbClr val="FFFFFF"/>
                </a:solidFill>
              </a:rPr>
              <a:t>Pragnesh</a:t>
            </a:r>
            <a:endParaRPr dirty="0">
              <a:solidFill>
                <a:srgbClr val="FFFFFF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Artist + Sound Engineer - </a:t>
            </a:r>
            <a:r>
              <a:rPr lang="en-IN" dirty="0">
                <a:solidFill>
                  <a:srgbClr val="FFFFFF"/>
                </a:solidFill>
              </a:rPr>
              <a:t>Dylan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ire place sitting in a dark room&#10;&#10;Description generated with high confidence">
            <a:extLst>
              <a:ext uri="{FF2B5EF4-FFF2-40B4-BE49-F238E27FC236}">
                <a16:creationId xmlns:a16="http://schemas.microsoft.com/office/drawing/2014/main" id="{151453B2-7D45-458C-B5D7-5F2677070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5" name="Shape 125"/>
          <p:cNvSpPr/>
          <p:nvPr/>
        </p:nvSpPr>
        <p:spPr>
          <a:xfrm>
            <a:off x="342825" y="1323975"/>
            <a:ext cx="3810300" cy="3467100"/>
          </a:xfrm>
          <a:prstGeom prst="rect">
            <a:avLst/>
          </a:prstGeom>
          <a:solidFill>
            <a:srgbClr val="000000">
              <a:alpha val="8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523325" y="1519350"/>
            <a:ext cx="3477900" cy="10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Special Elite"/>
                <a:ea typeface="Special Elite"/>
                <a:cs typeface="Special Elite"/>
                <a:sym typeface="Special Elite"/>
              </a:rPr>
              <a:t>Finding Dawn</a:t>
            </a:r>
            <a:endParaRPr dirty="0"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523325" y="2715025"/>
            <a:ext cx="3477900" cy="18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2D </a:t>
            </a:r>
            <a:r>
              <a:rPr lang="en-IN" dirty="0"/>
              <a:t>dungeon game where player has to find their way out to see the daylight after being trapped somewhere underground for long time.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41600" y="204175"/>
            <a:ext cx="29823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 dirty="0">
                <a:latin typeface="Special Elite"/>
                <a:sym typeface="Press Start 2P"/>
              </a:rPr>
              <a:t>Game Atmosphere</a:t>
            </a:r>
            <a:r>
              <a:rPr lang="en" sz="1800" dirty="0">
                <a:latin typeface="Press Start 2P"/>
                <a:ea typeface="Press Start 2P"/>
                <a:cs typeface="Press Start 2P"/>
                <a:sym typeface="Press Start 2P"/>
              </a:rPr>
              <a:t>	</a:t>
            </a:r>
            <a:endParaRPr sz="1800" dirty="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276258" y="1096675"/>
            <a:ext cx="2566200" cy="3181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sz="1800" dirty="0"/>
              <a:t>Player start from somewhere inside dungeon</a:t>
            </a:r>
          </a:p>
          <a:p>
            <a:pPr marL="285750" indent="-285750"/>
            <a:endParaRPr lang="en-IN" sz="1800" dirty="0"/>
          </a:p>
          <a:p>
            <a:pPr marL="285750" indent="-285750"/>
            <a:r>
              <a:rPr lang="en-IN" sz="1800" dirty="0"/>
              <a:t>It’s single player game. Game has 3 Levels</a:t>
            </a:r>
          </a:p>
          <a:p>
            <a:pPr marL="285750" indent="-285750"/>
            <a:endParaRPr lang="en-IN" sz="1800" dirty="0"/>
          </a:p>
          <a:p>
            <a:pPr marL="285750" indent="-285750"/>
            <a:r>
              <a:rPr lang="en-IN" sz="1800" dirty="0"/>
              <a:t>Players has to find way out to see the daylight within given time for Each Level</a:t>
            </a:r>
            <a:endParaRPr sz="1800" dirty="0"/>
          </a:p>
        </p:txBody>
      </p:sp>
      <p:pic>
        <p:nvPicPr>
          <p:cNvPr id="6" name="Picture 5" descr="A person jumping in the air&#10;&#10;Description generated with high confidence">
            <a:extLst>
              <a:ext uri="{FF2B5EF4-FFF2-40B4-BE49-F238E27FC236}">
                <a16:creationId xmlns:a16="http://schemas.microsoft.com/office/drawing/2014/main" id="{1CF9C277-AA64-475D-B481-7AF78D935C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17"/>
          <a:stretch/>
        </p:blipFill>
        <p:spPr>
          <a:xfrm>
            <a:off x="2977116" y="0"/>
            <a:ext cx="616688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0" y="557300"/>
            <a:ext cx="2324986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Special Elite"/>
                <a:sym typeface="Press Start 2P"/>
              </a:rPr>
              <a:t>Game Planning</a:t>
            </a:r>
            <a:r>
              <a:rPr lang="en" dirty="0">
                <a:latin typeface="Press Start 2P"/>
                <a:ea typeface="Press Start 2P"/>
                <a:cs typeface="Press Start 2P"/>
                <a:sym typeface="Press Start 2P"/>
              </a:rPr>
              <a:t>	</a:t>
            </a:r>
            <a:endParaRPr dirty="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0" y="1557000"/>
            <a:ext cx="1970567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800" dirty="0"/>
              <a:t>Daylight (Movie)</a:t>
            </a:r>
            <a:r>
              <a:rPr lang="en" sz="1800" dirty="0"/>
              <a:t> </a:t>
            </a:r>
            <a:endParaRPr sz="18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800" dirty="0"/>
              <a:t>Game ideas from Prince, Dungeon Crawler, Deep Dark Dungeon</a:t>
            </a:r>
            <a:endParaRPr sz="18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 descr="A dark room&#10;&#10;Description generated with high confidence">
            <a:extLst>
              <a:ext uri="{FF2B5EF4-FFF2-40B4-BE49-F238E27FC236}">
                <a16:creationId xmlns:a16="http://schemas.microsoft.com/office/drawing/2014/main" id="{FCC12E17-89E1-4076-AC93-D1C81D518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46" y="0"/>
            <a:ext cx="6106854" cy="5143500"/>
          </a:xfrm>
          <a:prstGeom prst="rect">
            <a:avLst/>
          </a:prstGeom>
        </p:spPr>
      </p:pic>
      <p:pic>
        <p:nvPicPr>
          <p:cNvPr id="5" name="Picture 4" descr="A picture containing circuit&#10;&#10;Description generated with high confidence">
            <a:extLst>
              <a:ext uri="{FF2B5EF4-FFF2-40B4-BE49-F238E27FC236}">
                <a16:creationId xmlns:a16="http://schemas.microsoft.com/office/drawing/2014/main" id="{FD399F88-8508-4583-A25E-CE1DD0263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046" y="0"/>
            <a:ext cx="6496607" cy="2374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5642BE-0942-40C7-9C09-08EA1D0564F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410046" y="2571750"/>
            <a:ext cx="6393712" cy="23745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019646" y="97021"/>
            <a:ext cx="5479311" cy="572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bg1"/>
                </a:solidFill>
                <a:latin typeface="Special Elite"/>
                <a:sym typeface="Press Start 2P"/>
              </a:rPr>
              <a:t>Game Elements</a:t>
            </a:r>
            <a:endParaRPr sz="2500" dirty="0">
              <a:solidFill>
                <a:schemeClr val="bg1"/>
              </a:solidFill>
              <a:latin typeface="Special Elite"/>
              <a:sym typeface="Press Start 2P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203659" y="603798"/>
            <a:ext cx="3475206" cy="352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u="sng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Destructible</a:t>
            </a:r>
            <a:r>
              <a:rPr lang="en" sz="1450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 objects/obstacles: </a:t>
            </a:r>
            <a:r>
              <a:rPr lang="en-IN" sz="1450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creepy creatures</a:t>
            </a:r>
            <a:endParaRPr sz="1450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50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u="sng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Non Destructible objects :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50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Spikes, Dungeon walls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450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/>
            <a:r>
              <a:rPr lang="en-IN" sz="1450" u="sng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Weapons:</a:t>
            </a:r>
            <a:r>
              <a:rPr lang="en-IN" sz="1450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lang="en-CA" sz="1450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Kill enemies by shooting knife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50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u="sng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Collectables:</a:t>
            </a:r>
            <a:endParaRPr sz="1450" u="sng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Health, </a:t>
            </a:r>
            <a:r>
              <a:rPr lang="en-IN" sz="1450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Time Boosts, Speed Power Ups</a:t>
            </a:r>
            <a:endParaRPr sz="1450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sz="145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sz="145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sz="145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CA" sz="1450" dirty="0">
                <a:solidFill>
                  <a:schemeClr val="bg1"/>
                </a:solidFill>
                <a:latin typeface="Comfortaa"/>
                <a:sym typeface="Courier New"/>
              </a:rPr>
              <a:t>Collect movement speed powerups, health and Timer on the way to finish the goal.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71E32-8C82-4E32-9A44-F29BD2E211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35571" y="933450"/>
            <a:ext cx="5204769" cy="3638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847F8-555D-4BBE-A4D1-68B07F7BE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12" y="3579536"/>
            <a:ext cx="475109" cy="5575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1F1C3B-2AC7-410A-A23D-B56FE80C0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361" y="3579536"/>
            <a:ext cx="561975" cy="65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297D27-0DEA-4C84-8E1C-474AE1BCF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7308" y="3579536"/>
            <a:ext cx="619125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41075" y="313800"/>
            <a:ext cx="5288700" cy="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dirty="0">
                <a:solidFill>
                  <a:schemeClr val="bg1"/>
                </a:solidFill>
                <a:latin typeface="Special Elite"/>
                <a:sym typeface="Press Start 2P"/>
              </a:rPr>
              <a:t>Gameplay </a:t>
            </a:r>
            <a:r>
              <a:rPr lang="en-CA" sz="2500" b="0" dirty="0">
                <a:solidFill>
                  <a:schemeClr val="bg1"/>
                </a:solidFill>
                <a:latin typeface="Special Elite"/>
                <a:sym typeface="Press Start 2P"/>
              </a:rPr>
              <a:t>Controls</a:t>
            </a:r>
            <a:endParaRPr sz="2500" b="0" dirty="0">
              <a:solidFill>
                <a:schemeClr val="bg1"/>
              </a:solidFill>
              <a:latin typeface="Special Elite"/>
              <a:sym typeface="Press Start 2P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41075" y="836725"/>
            <a:ext cx="5184300" cy="3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latin typeface="Calibri"/>
                <a:ea typeface="Calibri"/>
                <a:cs typeface="Calibri"/>
                <a:sym typeface="Calibri"/>
              </a:rPr>
              <a:t>Mechanics:</a:t>
            </a:r>
            <a:endParaRPr sz="1600" u="sng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Moving in left-right-</a:t>
            </a:r>
            <a:r>
              <a:rPr lang="en-IN" sz="1600" dirty="0">
                <a:latin typeface="Calibri"/>
                <a:ea typeface="Calibri"/>
                <a:cs typeface="Calibri"/>
                <a:sym typeface="Calibri"/>
              </a:rPr>
              <a:t>up-down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IN" sz="1600" dirty="0">
                <a:latin typeface="Calibri"/>
                <a:ea typeface="Calibri"/>
                <a:cs typeface="Calibri"/>
                <a:sym typeface="Calibri"/>
              </a:rPr>
              <a:t>Use  Space key to attack with knife</a:t>
            </a:r>
          </a:p>
          <a:p>
            <a:pPr marL="1270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1600" dirty="0"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to kill the </a:t>
            </a:r>
            <a:r>
              <a:rPr lang="en-IN" sz="1600" dirty="0">
                <a:latin typeface="Calibri"/>
                <a:ea typeface="Calibri"/>
                <a:cs typeface="Calibri"/>
                <a:sym typeface="Calibri"/>
              </a:rPr>
              <a:t>enemy</a:t>
            </a:r>
            <a:endParaRPr lang="en"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1269D-2A64-42BD-8BF5-0D96A6721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660" y="2091939"/>
            <a:ext cx="5773479" cy="253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5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0BB3-CAC8-41F1-ABEF-BCE9ECCA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/>
              <a:t>Game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F757A-A83D-4A3D-B9FA-47AC7AC0E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2391" y="2042849"/>
            <a:ext cx="3788628" cy="2977200"/>
          </a:xfrm>
        </p:spPr>
        <p:txBody>
          <a:bodyPr/>
          <a:lstStyle/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https://harshilme2.itch.io/findingdawn</a:t>
            </a:r>
          </a:p>
        </p:txBody>
      </p:sp>
      <p:pic>
        <p:nvPicPr>
          <p:cNvPr id="5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DD29CAD8-854F-4DED-805A-91B9DEDD2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00" y="2217330"/>
            <a:ext cx="2748499" cy="20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9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7314-CADD-477D-B263-B0219C70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00" y="49620"/>
            <a:ext cx="2566200" cy="623776"/>
          </a:xfrm>
        </p:spPr>
        <p:txBody>
          <a:bodyPr/>
          <a:lstStyle/>
          <a:p>
            <a:br>
              <a:rPr lang="en-CA" dirty="0"/>
            </a:br>
            <a:r>
              <a:rPr lang="en-CA" u="sng" dirty="0"/>
              <a:t>Lesson Learned 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04EAF-821F-41CB-AFDF-A0E60F08C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600" y="673397"/>
            <a:ext cx="2566200" cy="410210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CA" dirty="0"/>
              <a:t>Bugs and Defect solving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CA" dirty="0"/>
              <a:t>Communication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CA" dirty="0"/>
              <a:t>Time Management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CA" dirty="0"/>
              <a:t>How to design game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CA" dirty="0" err="1"/>
              <a:t>Github</a:t>
            </a:r>
            <a:r>
              <a:rPr lang="en-CA" dirty="0"/>
              <a:t>, Unity project management environment</a:t>
            </a:r>
          </a:p>
        </p:txBody>
      </p:sp>
      <p:pic>
        <p:nvPicPr>
          <p:cNvPr id="5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DEE561E9-2C8A-44E9-8AE5-8F3AC89C9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284" y="1951233"/>
            <a:ext cx="4223009" cy="2810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B2E288-C01D-4041-8E18-91DB00266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2581275" cy="1771650"/>
          </a:xfrm>
          <a:prstGeom prst="rect">
            <a:avLst/>
          </a:prstGeom>
        </p:spPr>
      </p:pic>
      <p:pic>
        <p:nvPicPr>
          <p:cNvPr id="9" name="Picture 8" descr="A green street sign&#10;&#10;Description generated with very high confidence">
            <a:extLst>
              <a:ext uri="{FF2B5EF4-FFF2-40B4-BE49-F238E27FC236}">
                <a16:creationId xmlns:a16="http://schemas.microsoft.com/office/drawing/2014/main" id="{33067B3F-8454-408D-956D-EEBBC96E0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34" y="3193311"/>
            <a:ext cx="3047004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966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249</Words>
  <Application>Microsoft Office PowerPoint</Application>
  <PresentationFormat>On-screen Show (16:9)</PresentationFormat>
  <Paragraphs>55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Courier New</vt:lpstr>
      <vt:lpstr>Jokerman</vt:lpstr>
      <vt:lpstr>Press Start 2P</vt:lpstr>
      <vt:lpstr>Arial</vt:lpstr>
      <vt:lpstr>Comfortaa</vt:lpstr>
      <vt:lpstr>Harlow Solid Italic</vt:lpstr>
      <vt:lpstr>Special Elite</vt:lpstr>
      <vt:lpstr>Calibri</vt:lpstr>
      <vt:lpstr>Simple Light</vt:lpstr>
      <vt:lpstr>PowerPoint Presentation</vt:lpstr>
      <vt:lpstr>Silly Arts Games</vt:lpstr>
      <vt:lpstr>Finding Dawn</vt:lpstr>
      <vt:lpstr>Game Atmosphere </vt:lpstr>
      <vt:lpstr>Game Planning </vt:lpstr>
      <vt:lpstr>Game Elements</vt:lpstr>
      <vt:lpstr>Gameplay Controls</vt:lpstr>
      <vt:lpstr>Game Demo</vt:lpstr>
      <vt:lpstr> Lesson Learned -</vt:lpstr>
      <vt:lpstr>Future Possibilities-  </vt:lpstr>
      <vt:lpstr>THANK YOU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Silly Arts Games</dc:title>
  <dc:creator>hmehta16@my.centennialcollege.ca</dc:creator>
  <cp:lastModifiedBy>Harshil Mehta</cp:lastModifiedBy>
  <cp:revision>72</cp:revision>
  <dcterms:modified xsi:type="dcterms:W3CDTF">2018-04-27T14:32:08Z</dcterms:modified>
</cp:coreProperties>
</file>