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63" r:id="rId3"/>
    <p:sldId id="258" r:id="rId4"/>
    <p:sldId id="257" r:id="rId5"/>
    <p:sldId id="260" r:id="rId6"/>
    <p:sldId id="259" r:id="rId7"/>
    <p:sldId id="261" r:id="rId8"/>
    <p:sldId id="264" r:id="rId9"/>
    <p:sldId id="265" r:id="rId10"/>
  </p:sldIdLst>
  <p:sldSz cx="9144000" cy="5143500" type="screen16x9"/>
  <p:notesSz cx="6858000" cy="9144000"/>
  <p:embeddedFontLst>
    <p:embeddedFont>
      <p:font typeface="Press Start 2P" panose="020B0604020202020204" charset="0"/>
      <p:regular r:id="rId12"/>
    </p:embeddedFont>
    <p:embeddedFont>
      <p:font typeface="Jokerman" panose="04090605060D06020702" pitchFamily="82" charset="0"/>
      <p:regular r:id="rId13"/>
    </p:embeddedFont>
    <p:embeddedFont>
      <p:font typeface="Comfortaa"/>
      <p:regular r:id="rId14"/>
      <p:bold r:id="rId15"/>
    </p:embeddedFont>
    <p:embeddedFont>
      <p:font typeface="Harlow Solid Italic" panose="04030604020F02020D02" pitchFamily="82" charset="0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pecial Elit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Defeat the army and leader to go to the next level and eventually defeat the alpha leader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Defeat the army and leader to go to the next level and eventually defeat the alpha leader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7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8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36579" y="333100"/>
            <a:ext cx="8470800" cy="4505700"/>
          </a:xfrm>
          <a:prstGeom prst="rect">
            <a:avLst/>
          </a:prstGeom>
          <a:solidFill>
            <a:srgbClr val="2D314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0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1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14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39575" y="851900"/>
            <a:ext cx="4756200" cy="342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AUTOLAYOUT_18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39575" y="851900"/>
            <a:ext cx="4756200" cy="342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1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room&#10;&#10;Description generated with high confidence">
            <a:extLst>
              <a:ext uri="{FF2B5EF4-FFF2-40B4-BE49-F238E27FC236}">
                <a16:creationId xmlns:a16="http://schemas.microsoft.com/office/drawing/2014/main" id="{F2BC13C9-1E2E-4CDE-AADE-616C6F9E4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0" b="803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735138-C64E-4470-A0DC-040F1AE84F68}"/>
              </a:ext>
            </a:extLst>
          </p:cNvPr>
          <p:cNvSpPr/>
          <p:nvPr/>
        </p:nvSpPr>
        <p:spPr>
          <a:xfrm>
            <a:off x="4419629" y="100531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Jokerman" panose="04090605060D06020702" pitchFamily="82" charset="0"/>
              </a:rPr>
              <a:t>Finding Dawn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8C72-7080-4D1C-B751-BA5C0EABFE63}"/>
              </a:ext>
            </a:extLst>
          </p:cNvPr>
          <p:cNvSpPr/>
          <p:nvPr/>
        </p:nvSpPr>
        <p:spPr>
          <a:xfrm>
            <a:off x="94390" y="4331334"/>
            <a:ext cx="38763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  <a:latin typeface="Harlow Solid Italic" panose="04030604020F02020D02" pitchFamily="82" charset="0"/>
              </a:rPr>
              <a:t>S</a:t>
            </a:r>
            <a:r>
              <a:rPr lang="en-US" sz="4000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  <a:latin typeface="Harlow Solid Italic" panose="04030604020F02020D02" pitchFamily="82" charset="0"/>
              </a:rPr>
              <a:t>il</a:t>
            </a:r>
            <a:r>
              <a:rPr lang="en-US" sz="4000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  <a:latin typeface="Harlow Solid Italic" panose="04030604020F02020D02" pitchFamily="82" charset="0"/>
              </a:rPr>
              <a:t>ly Arts </a:t>
            </a:r>
            <a:r>
              <a:rPr 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Harlow Solid Italic" panose="04030604020F02020D02" pitchFamily="82" charset="0"/>
              </a:rPr>
              <a:t>G</a:t>
            </a:r>
            <a:r>
              <a:rPr lang="en-US" sz="4000" b="1" u="sng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Harlow Solid Italic" panose="04030604020F02020D02" pitchFamily="82" charset="0"/>
              </a:rPr>
              <a:t>ames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63089" y="527860"/>
            <a:ext cx="4408581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pecial Elite"/>
                <a:ea typeface="Special Elite"/>
                <a:cs typeface="Special Elite"/>
                <a:sym typeface="Special Elite"/>
              </a:rPr>
              <a:t>Silly Arts</a:t>
            </a:r>
            <a:r>
              <a:rPr lang="en" dirty="0">
                <a:latin typeface="Special Elite"/>
                <a:ea typeface="Special Elite"/>
                <a:cs typeface="Special Elite"/>
                <a:sym typeface="Special Elite"/>
              </a:rPr>
              <a:t> Games</a:t>
            </a:r>
            <a:endParaRPr dirty="0"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1063794" y="1809373"/>
            <a:ext cx="5103089" cy="21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>
                <a:solidFill>
                  <a:srgbClr val="FFFFFF"/>
                </a:solidFill>
              </a:rPr>
              <a:t>Software Engineer / </a:t>
            </a:r>
            <a:r>
              <a:rPr lang="en-IN" dirty="0">
                <a:solidFill>
                  <a:srgbClr val="FFFFFF"/>
                </a:solidFill>
              </a:rPr>
              <a:t>Project Manager</a:t>
            </a:r>
            <a:r>
              <a:rPr lang="en" dirty="0">
                <a:solidFill>
                  <a:srgbClr val="FFFFFF"/>
                </a:solidFill>
              </a:rPr>
              <a:t> - </a:t>
            </a:r>
            <a:r>
              <a:rPr lang="en-IN" dirty="0">
                <a:solidFill>
                  <a:srgbClr val="FFFFFF"/>
                </a:solidFill>
              </a:rPr>
              <a:t>Harshil</a:t>
            </a:r>
            <a:endParaRPr dirty="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Graphic Designer - </a:t>
            </a:r>
            <a:r>
              <a:rPr lang="en-IN" dirty="0" err="1">
                <a:solidFill>
                  <a:srgbClr val="FFFFFF"/>
                </a:solidFill>
              </a:rPr>
              <a:t>Pragnesh</a:t>
            </a:r>
            <a:endParaRPr dirty="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QA Tester - </a:t>
            </a:r>
            <a:r>
              <a:rPr lang="en-IN" dirty="0" err="1">
                <a:solidFill>
                  <a:srgbClr val="FFFFFF"/>
                </a:solidFill>
              </a:rPr>
              <a:t>Pragnesh</a:t>
            </a:r>
            <a:endParaRPr dirty="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Artist + Sound Engineer - </a:t>
            </a:r>
            <a:r>
              <a:rPr lang="en-IN" dirty="0">
                <a:solidFill>
                  <a:srgbClr val="FFFFFF"/>
                </a:solidFill>
              </a:rPr>
              <a:t>Dylan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 descr="A person standing in front of a window posing for the camera&#10;&#10;Description generated with very high confidence">
            <a:extLst>
              <a:ext uri="{FF2B5EF4-FFF2-40B4-BE49-F238E27FC236}">
                <a16:creationId xmlns:a16="http://schemas.microsoft.com/office/drawing/2014/main" id="{BA2BD12E-6551-4AB5-917F-2C7DE1E9BD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11" t="23889" r="15646" b="6913"/>
          <a:stretch/>
        </p:blipFill>
        <p:spPr>
          <a:xfrm>
            <a:off x="6432698" y="308289"/>
            <a:ext cx="2091577" cy="2020241"/>
          </a:xfrm>
          <a:prstGeom prst="rect">
            <a:avLst/>
          </a:prstGeom>
        </p:spPr>
      </p:pic>
      <p:pic>
        <p:nvPicPr>
          <p:cNvPr id="8" name="Picture 7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CAE0F98B-F47C-4B1F-8FDA-953D22765F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4" r="5346" b="6114"/>
          <a:stretch/>
        </p:blipFill>
        <p:spPr>
          <a:xfrm>
            <a:off x="6432698" y="2504453"/>
            <a:ext cx="2112468" cy="2098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ire place sitting in a dark room&#10;&#10;Description generated with high confidence">
            <a:extLst>
              <a:ext uri="{FF2B5EF4-FFF2-40B4-BE49-F238E27FC236}">
                <a16:creationId xmlns:a16="http://schemas.microsoft.com/office/drawing/2014/main" id="{151453B2-7D45-458C-B5D7-5F267707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5" name="Shape 125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23325" y="1519350"/>
            <a:ext cx="3477900" cy="10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pecial Elite"/>
                <a:ea typeface="Special Elite"/>
                <a:cs typeface="Special Elite"/>
                <a:sym typeface="Special Elite"/>
              </a:rPr>
              <a:t>Finding Dawn</a:t>
            </a:r>
            <a:endParaRPr dirty="0"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523325" y="2715025"/>
            <a:ext cx="3477900" cy="18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2D </a:t>
            </a:r>
            <a:r>
              <a:rPr lang="en-IN" dirty="0"/>
              <a:t>dungeon game where player has to find their way out to see the daylight after being trapped somewhere underground for long time.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33600" y="557300"/>
            <a:ext cx="2566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Special Elite"/>
                <a:sym typeface="Press Start 2P"/>
              </a:rPr>
              <a:t>Game Planning</a:t>
            </a:r>
            <a:r>
              <a:rPr lang="en" dirty="0">
                <a:latin typeface="Press Start 2P"/>
                <a:ea typeface="Press Start 2P"/>
                <a:cs typeface="Press Start 2P"/>
                <a:sym typeface="Press Start 2P"/>
              </a:rPr>
              <a:t>	</a:t>
            </a:r>
            <a:endParaRPr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33600" y="1557000"/>
            <a:ext cx="25662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800" dirty="0"/>
              <a:t>Daylight (Movie)</a:t>
            </a:r>
            <a:r>
              <a:rPr lang="en" sz="1800" dirty="0"/>
              <a:t> 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800" dirty="0"/>
              <a:t>Game ideas from Prince, Dungeon Crawler, Deep Dark Dungeon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dark room&#10;&#10;Description generated with high confidence">
            <a:extLst>
              <a:ext uri="{FF2B5EF4-FFF2-40B4-BE49-F238E27FC236}">
                <a16:creationId xmlns:a16="http://schemas.microsoft.com/office/drawing/2014/main" id="{FCC12E17-89E1-4076-AC93-D1C81D51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46" y="0"/>
            <a:ext cx="610685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41600" y="204175"/>
            <a:ext cx="29823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Special Elite"/>
                <a:sym typeface="Press Start 2P"/>
              </a:rPr>
              <a:t>Game Atmosphere</a:t>
            </a:r>
            <a:r>
              <a:rPr lang="en" sz="1800" dirty="0">
                <a:latin typeface="Press Start 2P"/>
                <a:ea typeface="Press Start 2P"/>
                <a:cs typeface="Press Start 2P"/>
                <a:sym typeface="Press Start 2P"/>
              </a:rPr>
              <a:t>	</a:t>
            </a:r>
            <a:endParaRPr sz="1800"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76258" y="1300850"/>
            <a:ext cx="25662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Player start from somewhere inside dungeon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It’s single player game. Multiplayer if top-down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Players has to find way out to see the daylight within given time</a:t>
            </a:r>
            <a:endParaRPr sz="1800" dirty="0"/>
          </a:p>
        </p:txBody>
      </p:sp>
      <p:pic>
        <p:nvPicPr>
          <p:cNvPr id="6" name="Picture 5" descr="A person jumping in the air&#10;&#10;Description generated with high confidence">
            <a:extLst>
              <a:ext uri="{FF2B5EF4-FFF2-40B4-BE49-F238E27FC236}">
                <a16:creationId xmlns:a16="http://schemas.microsoft.com/office/drawing/2014/main" id="{1CF9C277-AA64-475D-B481-7AF78D935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17"/>
          <a:stretch/>
        </p:blipFill>
        <p:spPr>
          <a:xfrm>
            <a:off x="2977116" y="0"/>
            <a:ext cx="616688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41075" y="313800"/>
            <a:ext cx="52887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dirty="0">
                <a:solidFill>
                  <a:schemeClr val="bg1"/>
                </a:solidFill>
                <a:latin typeface="Special Elite"/>
                <a:sym typeface="Press Start 2P"/>
              </a:rPr>
              <a:t>Gameplay Mechanics</a:t>
            </a:r>
            <a:endParaRPr sz="2500" b="0" dirty="0">
              <a:solidFill>
                <a:schemeClr val="bg1"/>
              </a:solidFill>
              <a:latin typeface="Special Elite"/>
              <a:sym typeface="Press Start 2P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41075" y="836725"/>
            <a:ext cx="5184300" cy="3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Mechanics: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Moving in left-right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Use weapon 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to kill the opponent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Jumping – </a:t>
            </a: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if platformer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Dynamics: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Kill enemies by shooting/</a:t>
            </a: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knife</a:t>
            </a:r>
            <a:endParaRPr lang="en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Jump to av</a:t>
            </a:r>
            <a:r>
              <a:rPr lang="en-IN" sz="1600" dirty="0" err="1">
                <a:latin typeface="Calibri"/>
                <a:ea typeface="Calibri"/>
                <a:cs typeface="Calibri"/>
                <a:sym typeface="Calibri"/>
              </a:rPr>
              <a:t>oid</a:t>
            </a: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dirty="0" err="1">
                <a:latin typeface="Calibri"/>
                <a:ea typeface="Calibri"/>
                <a:cs typeface="Calibri"/>
                <a:sym typeface="Calibri"/>
              </a:rPr>
              <a:t>obstracles</a:t>
            </a:r>
            <a:endParaRPr lang="en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Find your way out through dungeon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Collect </a:t>
            </a: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weapons on the way so use against strong enemy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Aesthetics: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Explore new </a:t>
            </a: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dungeons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Master your keyboard skills for close combats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 up of a brick wall&#10;&#10;Description generated with high confidence">
            <a:extLst>
              <a:ext uri="{FF2B5EF4-FFF2-40B4-BE49-F238E27FC236}">
                <a16:creationId xmlns:a16="http://schemas.microsoft.com/office/drawing/2014/main" id="{FBDAB7D6-57EB-4626-AE1A-7F868CD6C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99" t="-4708" r="20879" b="128"/>
          <a:stretch/>
        </p:blipFill>
        <p:spPr>
          <a:xfrm>
            <a:off x="5187857" y="836725"/>
            <a:ext cx="3199226" cy="3533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ircuit&#10;&#10;Description generated with high confidence">
            <a:extLst>
              <a:ext uri="{FF2B5EF4-FFF2-40B4-BE49-F238E27FC236}">
                <a16:creationId xmlns:a16="http://schemas.microsoft.com/office/drawing/2014/main" id="{B288F59F-D63B-4B42-B029-27E21FF4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91" y="673788"/>
            <a:ext cx="5998622" cy="3914112"/>
          </a:xfrm>
          <a:prstGeom prst="rect">
            <a:avLst/>
          </a:prstGeom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bg1"/>
                </a:solidFill>
                <a:latin typeface="Special Elite"/>
                <a:sym typeface="Press Start 2P"/>
              </a:rPr>
              <a:t>Game Elements</a:t>
            </a:r>
            <a:endParaRPr sz="2500" dirty="0">
              <a:solidFill>
                <a:schemeClr val="bg1"/>
              </a:solidFill>
              <a:latin typeface="Special Elite"/>
              <a:sym typeface="Press Start 2P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03659" y="1529759"/>
            <a:ext cx="2410091" cy="391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Destructible objects/obstacles: </a:t>
            </a:r>
            <a:r>
              <a:rPr lang="en-IN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creepy creatures</a:t>
            </a:r>
            <a:endParaRPr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Non Destructible objects : </a:t>
            </a:r>
            <a:r>
              <a:rPr lang="en-IN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Spikes, Dungeon walls</a:t>
            </a:r>
            <a:endParaRPr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Collectables:</a:t>
            </a:r>
            <a:endParaRPr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Health, </a:t>
            </a:r>
            <a:r>
              <a:rPr lang="en-IN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Weapons</a:t>
            </a:r>
            <a:r>
              <a:rPr lang="en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-IN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Time Boosts</a:t>
            </a:r>
            <a:endParaRPr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233600" y="553104"/>
            <a:ext cx="2913637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Special Elite"/>
              </a:rPr>
              <a:t>Game Preparation</a:t>
            </a:r>
            <a:endParaRPr sz="2500" dirty="0">
              <a:latin typeface="Special Elite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33600" y="1613196"/>
            <a:ext cx="25662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Applications: 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" sz="1800" dirty="0"/>
              <a:t>Unity, Github, Krita/Photoshop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800" dirty="0"/>
              <a:t>Weekly meetings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800" dirty="0"/>
              <a:t>Assign tasks every week</a:t>
            </a:r>
            <a:endParaRPr lang="en" sz="1800" dirty="0"/>
          </a:p>
        </p:txBody>
      </p:sp>
      <p:pic>
        <p:nvPicPr>
          <p:cNvPr id="3" name="Picture 2" descr="A circuit board&#10;&#10;Description generated with high confidence">
            <a:extLst>
              <a:ext uri="{FF2B5EF4-FFF2-40B4-BE49-F238E27FC236}">
                <a16:creationId xmlns:a16="http://schemas.microsoft.com/office/drawing/2014/main" id="{839AB586-CF64-4BFF-B2A2-8B6904770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0" t="14470" r="21287"/>
          <a:stretch/>
        </p:blipFill>
        <p:spPr>
          <a:xfrm>
            <a:off x="3009012" y="0"/>
            <a:ext cx="6134988" cy="51381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F2C4D-F7DF-48CC-A665-E27C05C5A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r="666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122775" y="861450"/>
            <a:ext cx="5494500" cy="3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Special Elite"/>
                <a:sym typeface="Press Start 2P"/>
              </a:rPr>
              <a:t>THANK YOU</a:t>
            </a:r>
            <a:endParaRPr sz="5000" dirty="0">
              <a:latin typeface="Special Elite"/>
              <a:sym typeface="Press Start 2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239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Courier New</vt:lpstr>
      <vt:lpstr>Press Start 2P</vt:lpstr>
      <vt:lpstr>Jokerman</vt:lpstr>
      <vt:lpstr>Comfortaa</vt:lpstr>
      <vt:lpstr>Harlow Solid Italic</vt:lpstr>
      <vt:lpstr>Calibri</vt:lpstr>
      <vt:lpstr>Special Elite</vt:lpstr>
      <vt:lpstr>Simple Light</vt:lpstr>
      <vt:lpstr>PowerPoint Presentation</vt:lpstr>
      <vt:lpstr>Silly Arts Games</vt:lpstr>
      <vt:lpstr>Finding Dawn</vt:lpstr>
      <vt:lpstr>Game Planning </vt:lpstr>
      <vt:lpstr>Game Atmosphere </vt:lpstr>
      <vt:lpstr>Gameplay Mechanics</vt:lpstr>
      <vt:lpstr>Game Elements</vt:lpstr>
      <vt:lpstr>Game Preparation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Silly Arts Games </dc:title>
  <dc:creator>hmehta16@my.centennialcollege.ca</dc:creator>
  <cp:lastModifiedBy>Harshil Mehta</cp:lastModifiedBy>
  <cp:revision>27</cp:revision>
  <dcterms:modified xsi:type="dcterms:W3CDTF">2018-02-09T18:17:48Z</dcterms:modified>
</cp:coreProperties>
</file>