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1e436437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1e43643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1e436437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1e436437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1e436437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1e43643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e436437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e436437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e43643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e43643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l.acm.org/doi/10.1145/235968.233324" TargetMode="External"/><Relationship Id="rId4" Type="http://schemas.openxmlformats.org/officeDocument/2006/relationships/hyperlink" Target="https://machinelearningmastery.com/clustering-algorithms-with-python/" TargetMode="External"/><Relationship Id="rId5" Type="http://schemas.openxmlformats.org/officeDocument/2006/relationships/hyperlink" Target="https://towardsdatascience.com/machine-learning-birch-clustering-algorithm-clearly-explained-fb9838cbeed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535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Recommendation System</a:t>
            </a:r>
            <a:endParaRPr b="1" u="sng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0959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 Mehta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5288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AU1841010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90525" y="3660100"/>
            <a:ext cx="5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Subject : Algorithms &amp; Optimization for Big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90525" y="29358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Btech ICT | SEM-6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22979" rtl="0" algn="l">
              <a:lnSpc>
                <a:spcPct val="119743"/>
              </a:lnSpc>
              <a:spcBef>
                <a:spcPts val="1298"/>
              </a:spcBef>
              <a:spcAft>
                <a:spcPts val="0"/>
              </a:spcAft>
              <a:buClr>
                <a:srgbClr val="695D46"/>
              </a:buClr>
              <a:buSzPts val="1600"/>
              <a:buAutoNum type="arabicPeriod"/>
            </a:pPr>
            <a:r>
              <a:rPr lang="en" sz="1600">
                <a:solidFill>
                  <a:srgbClr val="695D46"/>
                </a:solidFill>
              </a:rPr>
              <a:t>The project topic is Project Team Recommendation System. The main requirement / purpose for this project is to distribute the members (data) in teams &amp; evenly form teams. 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marR="22979" rtl="0" algn="l">
              <a:lnSpc>
                <a:spcPct val="119743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AutoNum type="arabicPeriod"/>
            </a:pPr>
            <a:r>
              <a:rPr lang="en" sz="1600">
                <a:solidFill>
                  <a:srgbClr val="695D46"/>
                </a:solidFill>
              </a:rPr>
              <a:t>We have input data in the form of skills of respective student. Our task is to match the skill accordingly and create balanced teams.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marR="22979" rtl="0" algn="l">
              <a:lnSpc>
                <a:spcPct val="119743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AutoNum type="arabicPeriod"/>
            </a:pPr>
            <a:r>
              <a:rPr lang="en" sz="1600">
                <a:solidFill>
                  <a:srgbClr val="695D46"/>
                </a:solidFill>
              </a:rPr>
              <a:t>The system would ease the labour of tedious manual work of matching the candidates to their teams </a:t>
            </a:r>
            <a:r>
              <a:rPr lang="en" sz="1600">
                <a:solidFill>
                  <a:srgbClr val="695D46"/>
                </a:solidFill>
              </a:rPr>
              <a:t>whilst</a:t>
            </a:r>
            <a:r>
              <a:rPr lang="en" sz="1600">
                <a:solidFill>
                  <a:srgbClr val="695D46"/>
                </a:solidFill>
              </a:rPr>
              <a:t> being unbiased.</a:t>
            </a:r>
            <a:endParaRPr sz="16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●"/>
            </a:pPr>
            <a:r>
              <a:rPr lang="en" sz="1600">
                <a:solidFill>
                  <a:srgbClr val="695D46"/>
                </a:solidFill>
              </a:rPr>
              <a:t>Here, for the simplicity of the system, I have generated random dataset with proper parameters &amp; used the skills of the candidates as the features of the model.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●"/>
            </a:pPr>
            <a:r>
              <a:rPr lang="en" sz="1600">
                <a:solidFill>
                  <a:srgbClr val="695D46"/>
                </a:solidFill>
              </a:rPr>
              <a:t>Then, I have trained the model using BIRCH clustering model &amp; clustered the data in several groups using model.predict().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●"/>
            </a:pPr>
            <a:r>
              <a:rPr lang="en" sz="1600">
                <a:solidFill>
                  <a:srgbClr val="695D46"/>
                </a:solidFill>
              </a:rPr>
              <a:t>Finally, I grouped them picking from each cluster &amp; forming into given group </a:t>
            </a:r>
            <a:r>
              <a:rPr i="1" lang="en" sz="1600">
                <a:solidFill>
                  <a:srgbClr val="695D46"/>
                </a:solidFill>
              </a:rPr>
              <a:t>teams</a:t>
            </a:r>
            <a:r>
              <a:rPr lang="en" sz="1600">
                <a:solidFill>
                  <a:srgbClr val="695D46"/>
                </a:solidFill>
              </a:rPr>
              <a:t>.</a:t>
            </a:r>
            <a:endParaRPr sz="1600">
              <a:solidFill>
                <a:srgbClr val="695D4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Char char="●"/>
            </a:pPr>
            <a:r>
              <a:rPr lang="en" sz="1600">
                <a:solidFill>
                  <a:srgbClr val="695D46"/>
                </a:solidFill>
              </a:rPr>
              <a:t>Using the </a:t>
            </a:r>
            <a:r>
              <a:rPr i="1" lang="en" sz="1600">
                <a:solidFill>
                  <a:srgbClr val="695D46"/>
                </a:solidFill>
              </a:rPr>
              <a:t>pred </a:t>
            </a:r>
            <a:r>
              <a:rPr lang="en" sz="1600">
                <a:solidFill>
                  <a:srgbClr val="695D46"/>
                </a:solidFill>
              </a:rPr>
              <a:t>list, </a:t>
            </a:r>
            <a:r>
              <a:rPr lang="en" sz="1600">
                <a:solidFill>
                  <a:srgbClr val="695D46"/>
                </a:solidFill>
              </a:rPr>
              <a:t>separating</a:t>
            </a:r>
            <a:r>
              <a:rPr lang="en" sz="1600">
                <a:solidFill>
                  <a:srgbClr val="695D46"/>
                </a:solidFill>
              </a:rPr>
              <a:t> the cluster to form teams.</a:t>
            </a:r>
            <a:endParaRPr sz="16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Clusters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Here, the 3 axis are the 3 features of the model which are the 3 skills.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Programming language grip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Algorithmic grip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Soft-skills (Vocal + Documentation)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dots are the 3D representation of candidates having the skills are </a:t>
            </a:r>
            <a:r>
              <a:rPr lang="en" sz="1600"/>
              <a:t>their</a:t>
            </a:r>
            <a:r>
              <a:rPr lang="en" sz="1600"/>
              <a:t> coordinates.</a:t>
            </a:r>
            <a:endParaRPr sz="16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825" y="1919075"/>
            <a:ext cx="388017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References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developing this project, I’ve used </a:t>
            </a:r>
            <a:r>
              <a:rPr i="1" lang="en" sz="1600"/>
              <a:t>python.</a:t>
            </a:r>
            <a:r>
              <a:rPr lang="en" sz="1600"/>
              <a:t> Also used some libraries like </a:t>
            </a:r>
            <a:r>
              <a:rPr i="1" lang="en" sz="1600"/>
              <a:t>sklearn </a:t>
            </a:r>
            <a:r>
              <a:rPr lang="en" sz="1600"/>
              <a:t>to generate datasets &amp; make data clusters.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I’ve used </a:t>
            </a:r>
            <a:r>
              <a:rPr i="1" lang="en" sz="1600"/>
              <a:t>BIRCH </a:t>
            </a:r>
            <a:r>
              <a:rPr lang="en" sz="1600"/>
              <a:t>clustering </a:t>
            </a:r>
            <a:r>
              <a:rPr lang="en" sz="1600"/>
              <a:t>technique to train my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Some references</a:t>
            </a:r>
            <a:r>
              <a:rPr lang="en" sz="1600"/>
              <a:t>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https://dl.acm.org/doi/10.1145/235968.233324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https://machinelearningmastery.com/clustering-algorithms-with-python/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https://towardsdatascience.com/machine-learning-birch-clustering-algorithm-clearly-explained-fb9838cbeed9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