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AutoShape 3"/>
          <p:cNvSpPr>
            <a:spLocks noGrp="1"/>
          </p:cNvSpPr>
          <p:nvPr>
            <p:ph type="subTitle" idx="1"/>
          </p:nvPr>
        </p:nvSpPr>
        <p:spPr>
          <a:xfrm>
            <a:off x="1150519" y="2600780"/>
            <a:ext cx="5357061" cy="558799"/>
          </a:xfrm>
        </p:spPr>
        <p:txBody>
          <a:bodyPr vert="horz" lIns="91440" tIns="45720" rIns="91440" bIns="45720" anchor="ctr">
            <a:normAutofit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b="0" i="0" u="none" baseline="0">
                <a:solidFill>
                  <a:srgbClr val="000000"/>
                </a:solidFill>
                <a:latin typeface="Arial"/>
                <a:ea typeface="Arial"/>
              </a:rPr>
              <a:t>Click to edit Master subtitle style</a:t>
            </a:r>
          </a:p>
        </p:txBody>
      </p:sp>
      <p:sp>
        <p:nvSpPr>
          <p:cNvPr id="4" name="AutoShape 4"/>
          <p:cNvSpPr>
            <a:spLocks noGrp="1"/>
          </p:cNvSpPr>
          <p:nvPr>
            <p:ph type="ctrTitle"/>
          </p:nvPr>
        </p:nvSpPr>
        <p:spPr>
          <a:xfrm>
            <a:off x="1150519" y="1342849"/>
            <a:ext cx="5357061" cy="1257932"/>
          </a:xfrm>
        </p:spPr>
        <p:txBody>
          <a:bodyPr vert="horz" lIns="91440" tIns="45720" rIns="91440" bIns="45720" anchor="ctr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4000" b="1" i="0" u="none" baseline="0">
                <a:solidFill>
                  <a:srgbClr val="000000"/>
                </a:solidFill>
                <a:latin typeface="Arial"/>
                <a:ea typeface="Arial"/>
              </a:rPr>
              <a:t>Click to edit Master title style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10"/>
          </p:nvPr>
        </p:nvSpPr>
        <p:spPr>
          <a:xfrm>
            <a:off x="1150520" y="4108000"/>
            <a:ext cx="2319756" cy="29627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1CA90"/>
              </a:gs>
              <a:gs pos="100000">
                <a:srgbClr val="0476BA"/>
              </a:gs>
            </a:gsLst>
          </a:gradFill>
        </p:spPr>
        <p:txBody>
          <a:bodyPr vert="horz" lIns="91440" tIns="45720" rIns="91440" bIns="45720" anchor="ctr">
            <a:noAutofit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500" b="0" i="0" u="none" baseline="0">
                <a:solidFill>
                  <a:srgbClr val="000000"/>
                </a:solidFill>
                <a:latin typeface="Arial"/>
                <a:ea typeface="Arial"/>
              </a:rPr>
              <a:t>Signature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11"/>
          </p:nvPr>
        </p:nvSpPr>
        <p:spPr>
          <a:xfrm>
            <a:off x="1150519" y="4495711"/>
            <a:ext cx="5357061" cy="296271"/>
          </a:xfrm>
        </p:spPr>
        <p:txBody>
          <a:bodyPr vert="horz" lIns="91440" tIns="45720" rIns="91440" bIns="45720" anchor="ctr">
            <a:noAutofit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500" b="0" i="0" u="none" baseline="0">
                <a:solidFill>
                  <a:srgbClr val="000000"/>
                </a:solidFill>
                <a:latin typeface="Arial"/>
                <a:ea typeface="Arial"/>
              </a:rPr>
              <a:t>Date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5340437" y="2091871"/>
            <a:ext cx="5419185" cy="89535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400" b="1" i="0" u="none" baseline="0">
                <a:solidFill>
                  <a:srgbClr val="000000"/>
                </a:solidFill>
                <a:latin typeface="Arial"/>
                <a:ea typeface="Arial"/>
              </a:rPr>
              <a:t>Click to edit Master title style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idx="1"/>
          </p:nvPr>
        </p:nvSpPr>
        <p:spPr>
          <a:xfrm>
            <a:off x="5341553" y="2987221"/>
            <a:ext cx="5419185" cy="1015623"/>
          </a:xfrm>
        </p:spPr>
        <p:txBody>
          <a:bodyPr vert="horz" lIns="91440" tIns="45720" rIns="91440" bIns="45720" anchor="t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100" b="0" i="0" u="none" baseline="0">
                <a:solidFill>
                  <a:srgbClr val="000000"/>
                </a:solidFill>
                <a:latin typeface="Arial"/>
                <a:ea typeface="Arial"/>
              </a:rPr>
              <a:t>Edit Master text styles</a:t>
            </a:r>
          </a:p>
        </p:txBody>
      </p:sp>
      <p:pic>
        <p:nvPicPr>
          <p:cNvPr id="4" name="image1.png"/>
          <p:cNvPicPr>
            <a:picLocks noChangeAspect="1"/>
          </p:cNvPicPr>
          <p:nvPr/>
        </p:nvPicPr>
        <p:blipFill>
          <a:blip r:embed="rId2"/>
          <a:srcRect r="29795" b="10448"/>
          <a:stretch>
            <a:fillRect/>
          </a:stretch>
        </p:blipFill>
        <p:spPr>
          <a:xfrm flipH="1">
            <a:off x="0" y="0"/>
            <a:ext cx="9558003" cy="6858000"/>
          </a:xfrm>
          <a:custGeom>
            <a:avLst/>
            <a:gdLst/>
            <a:ahLst/>
            <a:cxnLst/>
            <a:rect l="0" t="0" r="0" b="0"/>
            <a:pathLst>
              <a:path w="9558003" h="6858000">
                <a:moveTo>
                  <a:pt x="9558003" y="0"/>
                </a:moveTo>
                <a:lnTo>
                  <a:pt x="0" y="0"/>
                </a:lnTo>
                <a:lnTo>
                  <a:pt x="0" y="6858000"/>
                </a:lnTo>
                <a:lnTo>
                  <a:pt x="9558003" y="6858000"/>
                </a:ln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r>
              <a:rPr lang="zh-CN" altLang="en-US" sz="1000" b="0" i="0" u="none" baseline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  <a:ea typeface="Arial"/>
              </a:rPr>
              <a:t>2024/8/13</a:t>
            </a:r>
          </a:p>
        </p:txBody>
      </p:sp>
      <p:sp>
        <p:nvSpPr>
          <p:cNvPr id="3" name="AutoShape 3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zh-CN" altLang="en-US" sz="1000" b="0" i="0" u="none" baseline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  <a:ea typeface="Arial"/>
              </a:rPr>
              <a:t>‹#›</a:t>
            </a:fld>
            <a:endParaRPr lang="zh-CN" altLang="en-US" sz="1000" b="0" i="0" u="none" baseline="0">
              <a:solidFill>
                <a:srgbClr val="000000">
                  <a:lumMod val="50000"/>
                  <a:lumOff val="50000"/>
                </a:srgbClr>
              </a:solidFill>
              <a:latin typeface="Arial"/>
              <a:ea typeface="Arial"/>
            </a:endParaRPr>
          </a:p>
        </p:txBody>
      </p:sp>
      <p:sp>
        <p:nvSpPr>
          <p:cNvPr id="4" name="AutoShape 4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000000"/>
                </a:solidFill>
                <a:latin typeface="Arial"/>
                <a:ea typeface="Arial"/>
              </a:rPr>
              <a:t>Click to edit Master title style</a:t>
            </a:r>
          </a:p>
        </p:txBody>
      </p:sp>
      <p:sp>
        <p:nvSpPr>
          <p:cNvPr id="5" name="AutoShape 5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 vert="horz" lIns="91440" tIns="45720" rIns="91440" bIns="45720" anchor="t">
            <a:normAutofit/>
          </a:bodyPr>
          <a:lstStyle/>
          <a:p>
            <a:pPr marL="228589" indent="-228589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800" b="0" i="0" u="none" baseline="0">
                <a:solidFill>
                  <a:srgbClr val="000000"/>
                </a:solidFill>
                <a:latin typeface="Arial"/>
                <a:ea typeface="Arial"/>
              </a:rPr>
              <a:t>Edit Master text styles</a:t>
            </a:r>
          </a:p>
          <a:p>
            <a:pPr marL="685766" lvl="1" indent="-228589" algn="l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600" b="0" i="0" u="none" baseline="0">
                <a:solidFill>
                  <a:srgbClr val="000000"/>
                </a:solidFill>
                <a:latin typeface="Arial"/>
                <a:ea typeface="Arial"/>
              </a:rPr>
              <a:t>Second level</a:t>
            </a:r>
          </a:p>
          <a:p>
            <a:pPr marL="1142942" lvl="2" indent="-228589" algn="l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400" b="0" i="0" u="none" baseline="0">
                <a:solidFill>
                  <a:srgbClr val="000000"/>
                </a:solidFill>
                <a:latin typeface="Arial"/>
                <a:ea typeface="Arial"/>
              </a:rPr>
              <a:t>Third level</a:t>
            </a:r>
          </a:p>
          <a:p>
            <a:pPr marL="1600120" lvl="3" indent="-228589" algn="l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Fourth level</a:t>
            </a:r>
          </a:p>
          <a:p>
            <a:pPr marL="2057298" lvl="4" indent="-228589" algn="l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000000"/>
                </a:solidFill>
                <a:latin typeface="Arial"/>
                <a:ea typeface="Arial"/>
              </a:rPr>
              <a:t>Click to edit Master title style</a:t>
            </a:r>
          </a:p>
        </p:txBody>
      </p:sp>
      <p:sp>
        <p:nvSpPr>
          <p:cNvPr id="3" name="AutoShape 3"/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r>
              <a:rPr lang="zh-CN" altLang="en-US" sz="1000" b="0" i="0" u="none" baseline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  <a:ea typeface="Arial"/>
              </a:rPr>
              <a:t>2024/8/13</a:t>
            </a:r>
          </a:p>
        </p:txBody>
      </p:sp>
      <p:sp>
        <p:nvSpPr>
          <p:cNvPr id="4" name="AutoShape 4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zh-CN" altLang="en-US" sz="1000" b="0" i="0" u="none" baseline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  <a:ea typeface="Arial"/>
              </a:rPr>
              <a:t>‹#›</a:t>
            </a:fld>
            <a:endParaRPr lang="zh-CN" altLang="en-US" sz="1000" b="0" i="0" u="none" baseline="0">
              <a:solidFill>
                <a:srgbClr val="000000">
                  <a:lumMod val="50000"/>
                  <a:lumOff val="50000"/>
                </a:srgbClr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AutoShape 3"/>
          <p:cNvSpPr>
            <a:spLocks noGrp="1"/>
          </p:cNvSpPr>
          <p:nvPr>
            <p:ph type="ctrTitle"/>
          </p:nvPr>
        </p:nvSpPr>
        <p:spPr>
          <a:xfrm>
            <a:off x="6184899" y="1350963"/>
            <a:ext cx="5335589" cy="1621509"/>
          </a:xfrm>
        </p:spPr>
        <p:txBody>
          <a:bodyPr vert="horz" lIns="91440" tIns="45720" rIns="91440" bIns="45720" anchor="b">
            <a:normAutofit/>
          </a:bodyPr>
          <a:lstStyle/>
          <a:p>
            <a:pPr marL="0" indent="0" algn="l">
              <a:lnSpc>
                <a:spcPct val="90000"/>
              </a:lnSpc>
              <a:spcBef>
                <a:spcPct val="0"/>
              </a:spcBef>
            </a:pPr>
            <a:r>
              <a:rPr lang="en-US" sz="3200" b="1" i="0" u="none" baseline="0">
                <a:solidFill>
                  <a:srgbClr val="000000"/>
                </a:solidFill>
                <a:latin typeface="Arial"/>
                <a:ea typeface="Arial"/>
              </a:rPr>
              <a:t>Conclusion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8"/>
          </p:nvPr>
        </p:nvSpPr>
        <p:spPr>
          <a:xfrm>
            <a:off x="6184899" y="3657199"/>
            <a:ext cx="5335589" cy="310871"/>
          </a:xfrm>
        </p:spPr>
        <p:txBody>
          <a:bodyPr vert="horz" lIns="91440" tIns="45720" rIns="91440" bIns="45720" anchor="t">
            <a:normAutofit/>
          </a:bodyPr>
          <a:lstStyle/>
          <a:p>
            <a:pPr marL="228589" marR="0" indent="-228589" algn="l" fontAlgn="auto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None/>
            </a:pPr>
            <a:r>
              <a:rPr lang="en-US" sz="1500" b="0" i="0" u="none" baseline="0">
                <a:solidFill>
                  <a:srgbClr val="000000"/>
                </a:solidFill>
                <a:latin typeface="Arial"/>
                <a:ea typeface="Arial"/>
              </a:rPr>
              <a:t>Data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10"/>
          </p:nvPr>
        </p:nvSpPr>
        <p:spPr>
          <a:xfrm>
            <a:off x="6184900" y="3360928"/>
            <a:ext cx="5335589" cy="296271"/>
          </a:xfrm>
        </p:spPr>
        <p:txBody>
          <a:bodyPr vert="horz" lIns="91440" tIns="45720" rIns="91440" bIns="45720" anchor="ctr">
            <a:noAutofit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500" b="0" i="0" u="none" baseline="0">
                <a:solidFill>
                  <a:srgbClr val="000000"/>
                </a:solidFill>
                <a:latin typeface="Arial"/>
                <a:ea typeface="Arial"/>
              </a:rPr>
              <a:t>Signature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000000"/>
                </a:solidFill>
                <a:latin typeface="Arial"/>
                <a:ea typeface="Arial"/>
              </a:rPr>
              <a:t>Click to edit Master title style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228589" indent="-228589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800" b="0" i="0" u="none" baseline="0">
                <a:solidFill>
                  <a:srgbClr val="000000"/>
                </a:solidFill>
                <a:latin typeface="Arial"/>
                <a:ea typeface="Arial"/>
              </a:rPr>
              <a:t>Edit Master text styles</a:t>
            </a:r>
          </a:p>
          <a:p>
            <a:pPr marL="685766" lvl="1" indent="-228589" algn="l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600" b="0" i="0" u="none" baseline="0">
                <a:solidFill>
                  <a:srgbClr val="000000"/>
                </a:solidFill>
                <a:latin typeface="Arial"/>
                <a:ea typeface="Arial"/>
              </a:rPr>
              <a:t>Second level</a:t>
            </a:r>
          </a:p>
          <a:p>
            <a:pPr marL="1142942" lvl="2" indent="-228589" algn="l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400" b="0" i="0" u="none" baseline="0">
                <a:solidFill>
                  <a:srgbClr val="000000"/>
                </a:solidFill>
                <a:latin typeface="Arial"/>
                <a:ea typeface="Arial"/>
              </a:rPr>
              <a:t>Third level</a:t>
            </a:r>
          </a:p>
          <a:p>
            <a:pPr marL="1600120" lvl="3" indent="-228589" algn="l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Fourth level</a:t>
            </a:r>
          </a:p>
          <a:p>
            <a:pPr marL="2057298" lvl="4" indent="-228589" algn="l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Fifth level</a:t>
            </a:r>
          </a:p>
        </p:txBody>
      </p:sp>
      <p:cxnSp>
        <p:nvCxnSpPr>
          <p:cNvPr id="4" name="Connector 4"/>
          <p:cNvCxnSpPr/>
          <p:nvPr/>
        </p:nvCxnSpPr>
        <p:spPr>
          <a:xfrm>
            <a:off x="669924" y="1028700"/>
            <a:ext cx="10850563" cy="0"/>
          </a:xfrm>
          <a:prstGeom prst="line">
            <a:avLst/>
          </a:prstGeom>
          <a:ln w="3175" cap="flat" cmpd="sng">
            <a:solidFill>
              <a:srgbClr val="000000">
                <a:lumMod val="50000"/>
                <a:lumOff val="50000"/>
              </a:srgbClr>
            </a:solidFill>
            <a:prstDash val="solid"/>
          </a:ln>
        </p:spPr>
      </p:cxnSp>
      <p:sp>
        <p:nvSpPr>
          <p:cNvPr id="5" name="AutoShape 5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r>
              <a:rPr lang="zh-CN" altLang="en-US" sz="1800" b="0" i="0" u="none" baseline="0">
                <a:solidFill>
                  <a:srgbClr val="000000"/>
                </a:solidFill>
                <a:latin typeface="Arial"/>
                <a:ea typeface="Arial"/>
              </a:rPr>
              <a:t>2024/8/13</a:t>
            </a:r>
          </a:p>
        </p:txBody>
      </p:sp>
      <p:sp>
        <p:nvSpPr>
          <p:cNvPr id="6" name="AutoShape 6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fld id="{3386411A-70EE-422D-B97C-F56BEE3FF077}" type="slidenum">
              <a:rPr lang="zh-CN" altLang="en-US" sz="1800" b="0" i="0" u="none" baseline="0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zh-CN" altLang="en-US" sz="1800" b="0" i="0" u="none" baseline="0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hf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hidden="1"/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wrap="none" lIns="0" tIns="0" rIns="0" bIns="0" anchor="ctr">
            <a:noAutofit/>
          </a:bodyPr>
          <a:lstStyle/>
          <a:p>
            <a:pPr marL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ctrTitle"/>
          </p:nvPr>
        </p:nvSpPr>
        <p:spPr>
          <a:xfrm>
            <a:off x="1150519" y="1342849"/>
            <a:ext cx="5357061" cy="1257932"/>
          </a:xfrm>
        </p:spPr>
        <p:txBody>
          <a:bodyPr vert="horz" lIns="91440" tIns="45720" rIns="91440" bIns="45720" anchor="ctr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4000" b="1" i="0" u="none" baseline="0">
                <a:solidFill>
                  <a:srgbClr val="000000"/>
                </a:solidFill>
                <a:latin typeface="+mn-ea"/>
                <a:ea typeface="+mn-ea"/>
              </a:rPr>
              <a:t>Laravel Certificate Course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0"/>
          </p:nvPr>
        </p:nvSpPr>
        <p:spPr>
          <a:xfrm>
            <a:off x="1150520" y="4108000"/>
            <a:ext cx="5021680" cy="1530800"/>
          </a:xfrm>
          <a:gradFill>
            <a:gsLst>
              <a:gs pos="0">
                <a:srgbClr val="51CA90"/>
              </a:gs>
              <a:gs pos="100000">
                <a:srgbClr val="0476BA"/>
              </a:gs>
            </a:gsLst>
          </a:gradFill>
        </p:spPr>
        <p:txBody>
          <a:bodyPr vert="horz" lIns="91440" tIns="45720" rIns="91440" bIns="45720" anchor="ctr">
            <a:normAutofit fontScale="92500" lnSpcReduction="20000"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500" dirty="0">
                <a:solidFill>
                  <a:srgbClr val="FFFFFF"/>
                </a:solidFill>
                <a:latin typeface="微软雅黑"/>
                <a:ea typeface="微软雅黑"/>
              </a:rPr>
              <a:t>NAME : HARSHIL PARMAR</a:t>
            </a:r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500" b="0" i="0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ENR</a:t>
            </a:r>
            <a:r>
              <a:rPr lang="en-US" altLang="zh-CN" sz="1500" dirty="0">
                <a:solidFill>
                  <a:srgbClr val="FFFFFF"/>
                </a:solidFill>
                <a:latin typeface="微软雅黑"/>
                <a:ea typeface="微软雅黑"/>
              </a:rPr>
              <a:t>OLL NO : 23000009</a:t>
            </a:r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500" b="0" i="0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SYBC</a:t>
            </a:r>
            <a:r>
              <a:rPr lang="en-US" altLang="zh-CN" sz="1500" dirty="0">
                <a:solidFill>
                  <a:srgbClr val="FFFFFF"/>
                </a:solidFill>
                <a:latin typeface="微软雅黑"/>
                <a:ea typeface="微软雅黑"/>
              </a:rPr>
              <a:t>A-B-Batch</a:t>
            </a:r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500" b="0" i="0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CMP304</a:t>
            </a:r>
            <a:endParaRPr lang="zh-CN" altLang="en-US" sz="1500" b="0" i="0" u="none" baseline="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5253596" y="2692279"/>
            <a:ext cx="5419185" cy="895350"/>
          </a:xfrm>
        </p:spPr>
        <p:txBody>
          <a:bodyPr vert="horz" lIns="91440" tIns="45720" rIns="91440" bIns="45720" anchor="t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400" b="1" i="0" u="none" baseline="0">
                <a:solidFill>
                  <a:srgbClr val="000000"/>
                </a:solidFill>
                <a:latin typeface="+mn-ea"/>
                <a:ea typeface="+mn-ea"/>
              </a:rPr>
              <a:t>Advantages Over Plain PHP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693461" y="2697720"/>
            <a:ext cx="213703" cy="889909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prstTxWarp prst="textPlain">
              <a:avLst/>
            </a:prstTxWarp>
            <a:spAutoFit/>
          </a:bodyPr>
          <a:lstStyle/>
          <a:p>
            <a:pPr marL="0" algn="l">
              <a:defRPr/>
            </a:pPr>
            <a:r>
              <a:rPr lang="en-US" b="1" i="0" u="none" spc="100" baseline="0">
                <a:solidFill>
                  <a:schemeClr val="accent1"/>
                </a:solidFill>
                <a:latin typeface="Arial"/>
                <a:ea typeface="Arial"/>
              </a:rPr>
              <a:t>/</a:t>
            </a:r>
            <a:endParaRPr lang="en-US" sz="1100"/>
          </a:p>
        </p:txBody>
      </p:sp>
      <p:cxnSp>
        <p:nvCxnSpPr>
          <p:cNvPr id="4" name="Connector 4"/>
          <p:cNvCxnSpPr/>
          <p:nvPr/>
        </p:nvCxnSpPr>
        <p:spPr>
          <a:xfrm>
            <a:off x="5253596" y="2417589"/>
            <a:ext cx="0" cy="1264975"/>
          </a:xfrm>
          <a:prstGeom prst="line">
            <a:avLst/>
          </a:prstGeom>
          <a:ln w="9525">
            <a:solidFill>
              <a:srgbClr val="000000"/>
            </a:solidFill>
          </a:ln>
        </p:spPr>
      </p:cxnSp>
      <p:sp>
        <p:nvSpPr>
          <p:cNvPr id="5" name="TextBox 5"/>
          <p:cNvSpPr txBox="1"/>
          <p:nvPr/>
        </p:nvSpPr>
        <p:spPr>
          <a:xfrm>
            <a:off x="3988066" y="2417589"/>
            <a:ext cx="1684809" cy="13283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algn="l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8000" b="1" i="0" u="none" baseline="0">
                <a:solidFill>
                  <a:srgbClr val="0476BA"/>
                </a:solidFill>
                <a:latin typeface="+mn-ea"/>
                <a:ea typeface="+mn-ea"/>
              </a:rPr>
              <a:t>03</a:t>
            </a:r>
            <a:endParaRPr lang="en-US"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000000"/>
                </a:solidFill>
                <a:latin typeface="+mn-ea"/>
                <a:ea typeface="+mn-ea"/>
              </a:rPr>
              <a:t>Scalability and Maintainability</a:t>
            </a:r>
          </a:p>
        </p:txBody>
      </p:sp>
      <p:sp>
        <p:nvSpPr>
          <p:cNvPr id="3" name="Freeform 3"/>
          <p:cNvSpPr/>
          <p:nvPr/>
        </p:nvSpPr>
        <p:spPr>
          <a:xfrm>
            <a:off x="9148188" y="5055869"/>
            <a:ext cx="216388" cy="4993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</a:path>
            </a:pathLst>
          </a:custGeom>
          <a:solidFill>
            <a:srgbClr val="E6E7EA"/>
          </a:solidFill>
          <a:ln cap="flat"/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4" name="Freeform 4"/>
          <p:cNvSpPr/>
          <p:nvPr/>
        </p:nvSpPr>
        <p:spPr>
          <a:xfrm>
            <a:off x="9314217" y="5055869"/>
            <a:ext cx="49937" cy="105385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ubicBezTo>
                  <a:pt x="21600" y="21600"/>
                  <a:pt x="0" y="21600"/>
                  <a:pt x="0" y="21600"/>
                </a:cubicBezTo>
                <a:close/>
              </a:path>
            </a:pathLst>
          </a:custGeom>
          <a:solidFill>
            <a:srgbClr val="E6E7EA"/>
          </a:solidFill>
          <a:ln cap="flat"/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5" name="AutoShape 5"/>
          <p:cNvSpPr/>
          <p:nvPr/>
        </p:nvSpPr>
        <p:spPr>
          <a:xfrm>
            <a:off x="9231202" y="6003991"/>
            <a:ext cx="216557" cy="216580"/>
          </a:xfrm>
          <a:prstGeom prst="ellipse">
            <a:avLst/>
          </a:prstGeom>
          <a:solidFill>
            <a:srgbClr val="000000">
              <a:lumMod val="50000"/>
              <a:lumOff val="50000"/>
            </a:srgbClr>
          </a:solidFill>
          <a:ln cap="flat"/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6" name="AutoShape 6"/>
          <p:cNvSpPr/>
          <p:nvPr/>
        </p:nvSpPr>
        <p:spPr>
          <a:xfrm>
            <a:off x="10271067" y="6113222"/>
            <a:ext cx="108292" cy="108305"/>
          </a:xfrm>
          <a:prstGeom prst="ellipse">
            <a:avLst/>
          </a:prstGeom>
          <a:solidFill>
            <a:srgbClr val="000000">
              <a:lumMod val="50000"/>
              <a:lumOff val="50000"/>
            </a:srgbClr>
          </a:solidFill>
          <a:ln cap="flat"/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7" name="Freeform 7"/>
          <p:cNvSpPr/>
          <p:nvPr/>
        </p:nvSpPr>
        <p:spPr>
          <a:xfrm>
            <a:off x="9231202" y="5837960"/>
            <a:ext cx="351489" cy="554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</a:path>
            </a:pathLst>
          </a:custGeom>
          <a:solidFill>
            <a:srgbClr val="000000">
              <a:lumMod val="50000"/>
              <a:lumOff val="50000"/>
            </a:srgbClr>
          </a:solidFill>
          <a:ln cap="flat"/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8" name="Freeform 8"/>
          <p:cNvSpPr/>
          <p:nvPr/>
        </p:nvSpPr>
        <p:spPr>
          <a:xfrm>
            <a:off x="9475876" y="5837960"/>
            <a:ext cx="105416" cy="34402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ubicBezTo>
                  <a:pt x="0" y="0"/>
                  <a:pt x="0" y="21600"/>
                  <a:pt x="0" y="21600"/>
                </a:cubicBezTo>
                <a:close/>
              </a:path>
            </a:pathLst>
          </a:custGeom>
          <a:solidFill>
            <a:srgbClr val="000000">
              <a:lumMod val="50000"/>
              <a:lumOff val="50000"/>
            </a:srgbClr>
          </a:solidFill>
          <a:ln cap="flat"/>
        </p:spPr>
        <p:txBody>
          <a:bodyPr vert="horz" wrap="square" lIns="91440" tIns="45720" rIns="91440" bIns="45720" anchor="ctr">
            <a:normAutofit lnSpcReduction="10000"/>
          </a:bodyPr>
          <a:lstStyle/>
          <a:p>
            <a:pPr marL="0" algn="ctr"/>
            <a:endParaRPr/>
          </a:p>
        </p:txBody>
      </p:sp>
      <p:sp>
        <p:nvSpPr>
          <p:cNvPr id="9" name="Freeform 9"/>
          <p:cNvSpPr/>
          <p:nvPr/>
        </p:nvSpPr>
        <p:spPr>
          <a:xfrm>
            <a:off x="9475876" y="6073899"/>
            <a:ext cx="1145727" cy="1082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909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cubicBezTo>
                  <a:pt x="21600" y="21600"/>
                  <a:pt x="19090" y="0"/>
                  <a:pt x="19090" y="0"/>
                </a:cubicBezTo>
                <a:close/>
              </a:path>
            </a:pathLst>
          </a:custGeom>
          <a:solidFill>
            <a:srgbClr val="000000">
              <a:lumMod val="50000"/>
              <a:lumOff val="50000"/>
            </a:srgbClr>
          </a:solidFill>
          <a:ln cap="flat"/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10" name="Freeform 10"/>
          <p:cNvSpPr/>
          <p:nvPr/>
        </p:nvSpPr>
        <p:spPr>
          <a:xfrm>
            <a:off x="9305478" y="6073899"/>
            <a:ext cx="70309" cy="7028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0796"/>
                </a:moveTo>
                <a:cubicBezTo>
                  <a:pt x="21600" y="16764"/>
                  <a:pt x="16767" y="21600"/>
                  <a:pt x="10801" y="21600"/>
                </a:cubicBezTo>
                <a:cubicBezTo>
                  <a:pt x="4835" y="21600"/>
                  <a:pt x="0" y="16764"/>
                  <a:pt x="0" y="10796"/>
                </a:cubicBezTo>
                <a:cubicBezTo>
                  <a:pt x="0" y="4828"/>
                  <a:pt x="4835" y="0"/>
                  <a:pt x="10801" y="0"/>
                </a:cubicBezTo>
                <a:cubicBezTo>
                  <a:pt x="16767" y="0"/>
                  <a:pt x="21600" y="4828"/>
                  <a:pt x="21600" y="10796"/>
                </a:cubicBezTo>
                <a:close/>
              </a:path>
            </a:pathLst>
          </a:custGeom>
          <a:solidFill>
            <a:srgbClr val="000000">
              <a:lumMod val="50000"/>
              <a:lumOff val="50000"/>
            </a:srgbClr>
          </a:solidFill>
          <a:ln cap="flat"/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11" name="Freeform 11"/>
          <p:cNvSpPr/>
          <p:nvPr/>
        </p:nvSpPr>
        <p:spPr>
          <a:xfrm>
            <a:off x="9580737" y="5645715"/>
            <a:ext cx="430000" cy="4299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cubicBezTo>
                  <a:pt x="21600" y="21600"/>
                  <a:pt x="21600" y="0"/>
                  <a:pt x="21600" y="0"/>
                </a:cubicBezTo>
                <a:close/>
              </a:path>
            </a:pathLst>
          </a:custGeom>
          <a:solidFill>
            <a:srgbClr val="000000">
              <a:lumMod val="50000"/>
              <a:lumOff val="50000"/>
            </a:srgbClr>
          </a:solidFill>
          <a:ln cap="flat"/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2" name="Freeform 12"/>
          <p:cNvSpPr/>
          <p:nvPr/>
        </p:nvSpPr>
        <p:spPr>
          <a:xfrm>
            <a:off x="10030763" y="5645715"/>
            <a:ext cx="429985" cy="4299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cubicBezTo>
                  <a:pt x="21600" y="21600"/>
                  <a:pt x="21600" y="0"/>
                  <a:pt x="21600" y="0"/>
                </a:cubicBezTo>
                <a:close/>
              </a:path>
            </a:pathLst>
          </a:custGeom>
          <a:solidFill>
            <a:srgbClr val="000000">
              <a:lumMod val="50000"/>
              <a:lumOff val="50000"/>
            </a:srgbClr>
          </a:solidFill>
          <a:ln cap="flat"/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3" name="Freeform 13"/>
          <p:cNvSpPr/>
          <p:nvPr/>
        </p:nvSpPr>
        <p:spPr>
          <a:xfrm>
            <a:off x="9580737" y="5195684"/>
            <a:ext cx="430000" cy="43001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cubicBezTo>
                  <a:pt x="21600" y="21600"/>
                  <a:pt x="21600" y="0"/>
                  <a:pt x="21600" y="0"/>
                </a:cubicBezTo>
                <a:close/>
              </a:path>
            </a:pathLst>
          </a:custGeom>
          <a:solidFill>
            <a:srgbClr val="000000">
              <a:lumMod val="50000"/>
              <a:lumOff val="50000"/>
            </a:srgbClr>
          </a:solidFill>
          <a:ln cap="flat"/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4" name="Freeform 14"/>
          <p:cNvSpPr/>
          <p:nvPr/>
        </p:nvSpPr>
        <p:spPr>
          <a:xfrm>
            <a:off x="9580737" y="4736916"/>
            <a:ext cx="430000" cy="43001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cubicBezTo>
                  <a:pt x="21600" y="21600"/>
                  <a:pt x="21600" y="0"/>
                  <a:pt x="21600" y="0"/>
                </a:cubicBezTo>
                <a:close/>
              </a:path>
            </a:pathLst>
          </a:custGeom>
          <a:solidFill>
            <a:srgbClr val="000000">
              <a:lumMod val="50000"/>
              <a:lumOff val="50000"/>
            </a:srgbClr>
          </a:solidFill>
          <a:ln cap="flat"/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5" name="Freeform 15"/>
          <p:cNvSpPr/>
          <p:nvPr/>
        </p:nvSpPr>
        <p:spPr>
          <a:xfrm>
            <a:off x="10030763" y="5195684"/>
            <a:ext cx="429985" cy="43001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cubicBezTo>
                  <a:pt x="21600" y="21600"/>
                  <a:pt x="21600" y="0"/>
                  <a:pt x="21600" y="0"/>
                </a:cubicBezTo>
                <a:close/>
              </a:path>
            </a:pathLst>
          </a:custGeom>
          <a:solidFill>
            <a:srgbClr val="000000">
              <a:lumMod val="50000"/>
              <a:lumOff val="50000"/>
            </a:srgbClr>
          </a:solidFill>
          <a:ln cap="flat"/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6" name="Freeform 16"/>
          <p:cNvSpPr/>
          <p:nvPr/>
        </p:nvSpPr>
        <p:spPr>
          <a:xfrm>
            <a:off x="9733658" y="4736916"/>
            <a:ext cx="130569" cy="9386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 cap="flat"/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17" name="Freeform 17"/>
          <p:cNvSpPr/>
          <p:nvPr/>
        </p:nvSpPr>
        <p:spPr>
          <a:xfrm>
            <a:off x="9733658" y="5195684"/>
            <a:ext cx="130569" cy="9383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 cap="flat"/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18" name="Freeform 18"/>
          <p:cNvSpPr/>
          <p:nvPr/>
        </p:nvSpPr>
        <p:spPr>
          <a:xfrm>
            <a:off x="9733658" y="5650084"/>
            <a:ext cx="130569" cy="9384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 cap="flat"/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19" name="Freeform 19"/>
          <p:cNvSpPr/>
          <p:nvPr/>
        </p:nvSpPr>
        <p:spPr>
          <a:xfrm>
            <a:off x="10179315" y="5195684"/>
            <a:ext cx="130556" cy="9383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 cap="flat"/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20" name="Freeform 20"/>
          <p:cNvSpPr/>
          <p:nvPr/>
        </p:nvSpPr>
        <p:spPr>
          <a:xfrm>
            <a:off x="10179315" y="5650084"/>
            <a:ext cx="130556" cy="9384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 cap="flat"/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21" name="AutoShape 21"/>
          <p:cNvSpPr/>
          <p:nvPr/>
        </p:nvSpPr>
        <p:spPr>
          <a:xfrm>
            <a:off x="8462227" y="4496608"/>
            <a:ext cx="355304" cy="355343"/>
          </a:xfrm>
          <a:prstGeom prst="ellipse">
            <a:avLst/>
          </a:prstGeom>
          <a:solidFill>
            <a:srgbClr val="000000">
              <a:lumMod val="50000"/>
              <a:lumOff val="50000"/>
            </a:srgbClr>
          </a:solidFill>
          <a:ln cap="flat"/>
        </p:spPr>
        <p:txBody>
          <a:bodyPr vert="horz" wrap="square" lIns="91440" tIns="45720" rIns="91440" bIns="45720" anchor="ctr">
            <a:normAutofit fontScale="62500" lnSpcReduction="20000"/>
          </a:bodyPr>
          <a:lstStyle/>
          <a:p>
            <a:pPr marL="0" algn="ctr"/>
            <a:endParaRPr/>
          </a:p>
        </p:txBody>
      </p:sp>
      <p:sp>
        <p:nvSpPr>
          <p:cNvPr id="22" name="Freeform 22"/>
          <p:cNvSpPr/>
          <p:nvPr/>
        </p:nvSpPr>
        <p:spPr>
          <a:xfrm>
            <a:off x="8523395" y="4885469"/>
            <a:ext cx="390848" cy="393963"/>
          </a:xfrm>
          <a:custGeom>
            <a:avLst/>
            <a:gdLst/>
            <a:ahLst/>
            <a:cxnLst/>
            <a:rect l="l" t="t" r="r" b="b"/>
            <a:pathLst>
              <a:path w="20945" h="20950" extrusionOk="0">
                <a:moveTo>
                  <a:pt x="15306" y="19977"/>
                </a:moveTo>
                <a:cubicBezTo>
                  <a:pt x="16586" y="21264"/>
                  <a:pt x="18673" y="21275"/>
                  <a:pt x="19966" y="20008"/>
                </a:cubicBezTo>
                <a:lnTo>
                  <a:pt x="19966" y="20008"/>
                </a:lnTo>
                <a:cubicBezTo>
                  <a:pt x="21262" y="18737"/>
                  <a:pt x="21273" y="16666"/>
                  <a:pt x="19993" y="15380"/>
                </a:cubicBezTo>
                <a:lnTo>
                  <a:pt x="5640" y="971"/>
                </a:lnTo>
                <a:cubicBezTo>
                  <a:pt x="4360" y="-313"/>
                  <a:pt x="2273" y="-325"/>
                  <a:pt x="978" y="946"/>
                </a:cubicBezTo>
                <a:lnTo>
                  <a:pt x="978" y="946"/>
                </a:lnTo>
                <a:cubicBezTo>
                  <a:pt x="-315" y="2214"/>
                  <a:pt x="-327" y="4284"/>
                  <a:pt x="953" y="5570"/>
                </a:cubicBezTo>
                <a:cubicBezTo>
                  <a:pt x="953" y="5570"/>
                  <a:pt x="15306" y="19977"/>
                  <a:pt x="15306" y="19977"/>
                </a:cubicBezTo>
                <a:close/>
              </a:path>
            </a:pathLst>
          </a:custGeom>
          <a:solidFill>
            <a:srgbClr val="000000">
              <a:lumMod val="50000"/>
              <a:lumOff val="50000"/>
            </a:srgbClr>
          </a:solidFill>
          <a:ln cap="flat"/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23" name="Freeform 23"/>
          <p:cNvSpPr/>
          <p:nvPr/>
        </p:nvSpPr>
        <p:spPr>
          <a:xfrm>
            <a:off x="8789915" y="5016546"/>
            <a:ext cx="405689" cy="255435"/>
          </a:xfrm>
          <a:custGeom>
            <a:avLst/>
            <a:gdLst/>
            <a:ahLst/>
            <a:cxnLst/>
            <a:rect l="l" t="t" r="r" b="b"/>
            <a:pathLst>
              <a:path w="20614" h="20075" extrusionOk="0">
                <a:moveTo>
                  <a:pt x="294" y="16697"/>
                </a:moveTo>
                <a:cubicBezTo>
                  <a:pt x="1082" y="19529"/>
                  <a:pt x="3204" y="20837"/>
                  <a:pt x="5034" y="19620"/>
                </a:cubicBezTo>
                <a:lnTo>
                  <a:pt x="18431" y="10710"/>
                </a:lnTo>
                <a:cubicBezTo>
                  <a:pt x="20261" y="9493"/>
                  <a:pt x="21107" y="6209"/>
                  <a:pt x="20319" y="3377"/>
                </a:cubicBezTo>
                <a:lnTo>
                  <a:pt x="20319" y="3377"/>
                </a:lnTo>
                <a:cubicBezTo>
                  <a:pt x="19532" y="545"/>
                  <a:pt x="17410" y="-763"/>
                  <a:pt x="15580" y="456"/>
                </a:cubicBezTo>
                <a:lnTo>
                  <a:pt x="2183" y="9366"/>
                </a:lnTo>
                <a:cubicBezTo>
                  <a:pt x="354" y="10583"/>
                  <a:pt x="-493" y="13867"/>
                  <a:pt x="294" y="16697"/>
                </a:cubicBezTo>
                <a:cubicBezTo>
                  <a:pt x="294" y="16697"/>
                  <a:pt x="294" y="16697"/>
                  <a:pt x="294" y="16697"/>
                </a:cubicBezTo>
                <a:close/>
              </a:path>
            </a:pathLst>
          </a:custGeom>
          <a:solidFill>
            <a:srgbClr val="000000">
              <a:lumMod val="50000"/>
              <a:lumOff val="50000"/>
            </a:srgbClr>
          </a:solidFill>
          <a:ln cap="flat"/>
        </p:spPr>
        <p:txBody>
          <a:bodyPr vert="horz" wrap="square" lIns="91440" tIns="45720" rIns="91440" bIns="45720" anchor="ctr">
            <a:normAutofit fontScale="70000" lnSpcReduction="20000"/>
          </a:bodyPr>
          <a:lstStyle/>
          <a:p>
            <a:pPr marL="0" algn="ctr"/>
            <a:endParaRPr/>
          </a:p>
        </p:txBody>
      </p:sp>
      <p:sp>
        <p:nvSpPr>
          <p:cNvPr id="24" name="Freeform 24"/>
          <p:cNvSpPr/>
          <p:nvPr/>
        </p:nvSpPr>
        <p:spPr>
          <a:xfrm>
            <a:off x="8597671" y="5387930"/>
            <a:ext cx="322958" cy="427144"/>
          </a:xfrm>
          <a:custGeom>
            <a:avLst/>
            <a:gdLst/>
            <a:ahLst/>
            <a:cxnLst/>
            <a:rect l="l" t="t" r="r" b="b"/>
            <a:pathLst>
              <a:path w="20216" h="20536" extrusionOk="0">
                <a:moveTo>
                  <a:pt x="2341" y="558"/>
                </a:moveTo>
                <a:cubicBezTo>
                  <a:pt x="30" y="1650"/>
                  <a:pt x="-692" y="3973"/>
                  <a:pt x="727" y="5748"/>
                </a:cubicBezTo>
                <a:lnTo>
                  <a:pt x="11119" y="18739"/>
                </a:lnTo>
                <a:cubicBezTo>
                  <a:pt x="12538" y="20513"/>
                  <a:pt x="15563" y="21068"/>
                  <a:pt x="17875" y="19978"/>
                </a:cubicBezTo>
                <a:lnTo>
                  <a:pt x="17875" y="19978"/>
                </a:lnTo>
                <a:cubicBezTo>
                  <a:pt x="20186" y="18886"/>
                  <a:pt x="20908" y="16563"/>
                  <a:pt x="19487" y="14787"/>
                </a:cubicBezTo>
                <a:lnTo>
                  <a:pt x="9097" y="1798"/>
                </a:lnTo>
                <a:cubicBezTo>
                  <a:pt x="7678" y="23"/>
                  <a:pt x="4653" y="-532"/>
                  <a:pt x="2341" y="558"/>
                </a:cubicBezTo>
                <a:cubicBezTo>
                  <a:pt x="2341" y="558"/>
                  <a:pt x="2341" y="558"/>
                  <a:pt x="2341" y="558"/>
                </a:cubicBezTo>
                <a:close/>
              </a:path>
            </a:pathLst>
          </a:custGeom>
          <a:solidFill>
            <a:srgbClr val="000000">
              <a:lumMod val="50000"/>
              <a:lumOff val="50000"/>
            </a:srgbClr>
          </a:solidFill>
          <a:ln cap="flat"/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25" name="Freeform 25"/>
          <p:cNvSpPr/>
          <p:nvPr/>
        </p:nvSpPr>
        <p:spPr>
          <a:xfrm>
            <a:off x="8772438" y="5676299"/>
            <a:ext cx="219729" cy="467799"/>
          </a:xfrm>
          <a:custGeom>
            <a:avLst/>
            <a:gdLst/>
            <a:ahLst/>
            <a:cxnLst/>
            <a:rect l="l" t="t" r="r" b="b"/>
            <a:pathLst>
              <a:path w="20305" h="20972" extrusionOk="0">
                <a:moveTo>
                  <a:pt x="5817" y="70"/>
                </a:moveTo>
                <a:cubicBezTo>
                  <a:pt x="1891" y="455"/>
                  <a:pt x="-646" y="2310"/>
                  <a:pt x="145" y="4214"/>
                </a:cubicBezTo>
                <a:lnTo>
                  <a:pt x="5945" y="18150"/>
                </a:lnTo>
                <a:cubicBezTo>
                  <a:pt x="6738" y="20053"/>
                  <a:pt x="10564" y="21286"/>
                  <a:pt x="14489" y="20902"/>
                </a:cubicBezTo>
                <a:lnTo>
                  <a:pt x="14489" y="20902"/>
                </a:lnTo>
                <a:cubicBezTo>
                  <a:pt x="18415" y="20517"/>
                  <a:pt x="20954" y="18662"/>
                  <a:pt x="20161" y="16755"/>
                </a:cubicBezTo>
                <a:lnTo>
                  <a:pt x="14361" y="2822"/>
                </a:lnTo>
                <a:cubicBezTo>
                  <a:pt x="13570" y="918"/>
                  <a:pt x="9744" y="-314"/>
                  <a:pt x="5817" y="70"/>
                </a:cubicBezTo>
                <a:cubicBezTo>
                  <a:pt x="5817" y="70"/>
                  <a:pt x="5817" y="70"/>
                  <a:pt x="5817" y="70"/>
                </a:cubicBezTo>
                <a:close/>
              </a:path>
            </a:pathLst>
          </a:custGeom>
          <a:solidFill>
            <a:srgbClr val="000000">
              <a:lumMod val="50000"/>
              <a:lumOff val="50000"/>
            </a:srgbClr>
          </a:solidFill>
          <a:ln cap="flat"/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26" name="Freeform 26"/>
          <p:cNvSpPr/>
          <p:nvPr/>
        </p:nvSpPr>
        <p:spPr>
          <a:xfrm>
            <a:off x="8475334" y="5387930"/>
            <a:ext cx="180053" cy="473191"/>
          </a:xfrm>
          <a:custGeom>
            <a:avLst/>
            <a:gdLst/>
            <a:ahLst/>
            <a:cxnLst/>
            <a:rect l="l" t="t" r="r" b="b"/>
            <a:pathLst>
              <a:path w="20917" h="21334" extrusionOk="0">
                <a:moveTo>
                  <a:pt x="12462" y="10"/>
                </a:moveTo>
                <a:cubicBezTo>
                  <a:pt x="7442" y="-133"/>
                  <a:pt x="3076" y="1332"/>
                  <a:pt x="2708" y="3280"/>
                </a:cubicBezTo>
                <a:lnTo>
                  <a:pt x="24" y="17539"/>
                </a:lnTo>
                <a:cubicBezTo>
                  <a:pt x="-341" y="19486"/>
                  <a:pt x="3433" y="21182"/>
                  <a:pt x="8454" y="21324"/>
                </a:cubicBezTo>
                <a:lnTo>
                  <a:pt x="8454" y="21324"/>
                </a:lnTo>
                <a:cubicBezTo>
                  <a:pt x="13475" y="21467"/>
                  <a:pt x="17842" y="20002"/>
                  <a:pt x="18207" y="18053"/>
                </a:cubicBezTo>
                <a:lnTo>
                  <a:pt x="20891" y="3795"/>
                </a:lnTo>
                <a:cubicBezTo>
                  <a:pt x="21259" y="1848"/>
                  <a:pt x="17485" y="153"/>
                  <a:pt x="12462" y="10"/>
                </a:cubicBezTo>
                <a:cubicBezTo>
                  <a:pt x="12462" y="10"/>
                  <a:pt x="12462" y="10"/>
                  <a:pt x="12462" y="10"/>
                </a:cubicBezTo>
                <a:close/>
              </a:path>
            </a:pathLst>
          </a:custGeom>
          <a:solidFill>
            <a:srgbClr val="000000">
              <a:lumMod val="50000"/>
              <a:lumOff val="50000"/>
            </a:srgbClr>
          </a:solidFill>
          <a:ln cap="flat"/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27" name="Freeform 27"/>
          <p:cNvSpPr/>
          <p:nvPr/>
        </p:nvSpPr>
        <p:spPr>
          <a:xfrm>
            <a:off x="8339889" y="5724361"/>
            <a:ext cx="287598" cy="445951"/>
          </a:xfrm>
          <a:custGeom>
            <a:avLst/>
            <a:gdLst/>
            <a:ahLst/>
            <a:cxnLst/>
            <a:rect l="l" t="t" r="r" b="b"/>
            <a:pathLst>
              <a:path w="20083" h="20596" extrusionOk="0">
                <a:moveTo>
                  <a:pt x="16859" y="323"/>
                </a:moveTo>
                <a:cubicBezTo>
                  <a:pt x="14101" y="-502"/>
                  <a:pt x="10856" y="309"/>
                  <a:pt x="9609" y="2131"/>
                </a:cubicBezTo>
                <a:lnTo>
                  <a:pt x="486" y="15478"/>
                </a:lnTo>
                <a:cubicBezTo>
                  <a:pt x="-758" y="17300"/>
                  <a:pt x="467" y="19448"/>
                  <a:pt x="3224" y="20273"/>
                </a:cubicBezTo>
                <a:lnTo>
                  <a:pt x="3224" y="20273"/>
                </a:lnTo>
                <a:cubicBezTo>
                  <a:pt x="5982" y="21098"/>
                  <a:pt x="9228" y="20287"/>
                  <a:pt x="10475" y="18463"/>
                </a:cubicBezTo>
                <a:lnTo>
                  <a:pt x="19595" y="5118"/>
                </a:lnTo>
                <a:cubicBezTo>
                  <a:pt x="20842" y="3296"/>
                  <a:pt x="19617" y="1148"/>
                  <a:pt x="16859" y="323"/>
                </a:cubicBezTo>
                <a:cubicBezTo>
                  <a:pt x="16859" y="323"/>
                  <a:pt x="16859" y="323"/>
                  <a:pt x="16859" y="323"/>
                </a:cubicBezTo>
                <a:close/>
              </a:path>
            </a:pathLst>
          </a:custGeom>
          <a:solidFill>
            <a:srgbClr val="000000">
              <a:lumMod val="50000"/>
              <a:lumOff val="50000"/>
            </a:srgbClr>
          </a:solidFill>
          <a:ln cap="flat"/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28" name="Freeform 28"/>
          <p:cNvSpPr/>
          <p:nvPr/>
        </p:nvSpPr>
        <p:spPr>
          <a:xfrm>
            <a:off x="8497180" y="4396116"/>
            <a:ext cx="285320" cy="343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033"/>
                </a:moveTo>
                <a:cubicBezTo>
                  <a:pt x="0" y="20450"/>
                  <a:pt x="1383" y="21600"/>
                  <a:pt x="3086" y="21600"/>
                </a:cubicBezTo>
                <a:lnTo>
                  <a:pt x="18516" y="21600"/>
                </a:lnTo>
                <a:cubicBezTo>
                  <a:pt x="20221" y="21600"/>
                  <a:pt x="21600" y="20450"/>
                  <a:pt x="21600" y="19033"/>
                </a:cubicBezTo>
                <a:lnTo>
                  <a:pt x="21600" y="2567"/>
                </a:lnTo>
                <a:cubicBezTo>
                  <a:pt x="21600" y="1150"/>
                  <a:pt x="20221" y="0"/>
                  <a:pt x="18516" y="0"/>
                </a:cubicBezTo>
                <a:lnTo>
                  <a:pt x="3086" y="0"/>
                </a:lnTo>
                <a:cubicBezTo>
                  <a:pt x="1383" y="0"/>
                  <a:pt x="0" y="1150"/>
                  <a:pt x="0" y="2567"/>
                </a:cubicBezTo>
                <a:cubicBezTo>
                  <a:pt x="0" y="2567"/>
                  <a:pt x="0" y="19033"/>
                  <a:pt x="0" y="19033"/>
                </a:cubicBezTo>
                <a:close/>
              </a:path>
            </a:pathLst>
          </a:custGeom>
          <a:solidFill>
            <a:srgbClr val="000000">
              <a:lumMod val="50000"/>
              <a:lumOff val="50000"/>
            </a:srgbClr>
          </a:solidFill>
          <a:ln cap="flat"/>
        </p:spPr>
        <p:txBody>
          <a:bodyPr vert="horz" wrap="square" lIns="91440" tIns="45720" rIns="91440" bIns="45720" anchor="ctr">
            <a:normAutofit lnSpcReduction="10000"/>
          </a:bodyPr>
          <a:lstStyle/>
          <a:p>
            <a:pPr marL="0" algn="ctr"/>
            <a:endParaRPr/>
          </a:p>
        </p:txBody>
      </p:sp>
      <p:sp>
        <p:nvSpPr>
          <p:cNvPr id="29" name="Freeform 29"/>
          <p:cNvSpPr/>
          <p:nvPr/>
        </p:nvSpPr>
        <p:spPr>
          <a:xfrm>
            <a:off x="8641363" y="4566516"/>
            <a:ext cx="293056" cy="483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0806"/>
                </a:moveTo>
                <a:cubicBezTo>
                  <a:pt x="21600" y="16767"/>
                  <a:pt x="20802" y="21600"/>
                  <a:pt x="19818" y="21600"/>
                </a:cubicBezTo>
                <a:lnTo>
                  <a:pt x="1782" y="21600"/>
                </a:lnTo>
                <a:cubicBezTo>
                  <a:pt x="799" y="21600"/>
                  <a:pt x="0" y="16767"/>
                  <a:pt x="0" y="10806"/>
                </a:cubicBezTo>
                <a:lnTo>
                  <a:pt x="0" y="10806"/>
                </a:lnTo>
                <a:cubicBezTo>
                  <a:pt x="0" y="4833"/>
                  <a:pt x="799" y="0"/>
                  <a:pt x="1782" y="0"/>
                </a:cubicBezTo>
                <a:lnTo>
                  <a:pt x="19818" y="0"/>
                </a:lnTo>
                <a:cubicBezTo>
                  <a:pt x="20802" y="0"/>
                  <a:pt x="21600" y="4833"/>
                  <a:pt x="21600" y="10806"/>
                </a:cubicBezTo>
                <a:cubicBezTo>
                  <a:pt x="21600" y="10806"/>
                  <a:pt x="21600" y="10806"/>
                  <a:pt x="21600" y="10806"/>
                </a:cubicBezTo>
                <a:close/>
              </a:path>
            </a:pathLst>
          </a:custGeom>
          <a:solidFill>
            <a:srgbClr val="000000">
              <a:lumMod val="50000"/>
              <a:lumOff val="50000"/>
            </a:srgbClr>
          </a:solidFill>
          <a:ln cap="flat"/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30" name="Freeform 30"/>
          <p:cNvSpPr/>
          <p:nvPr/>
        </p:nvSpPr>
        <p:spPr>
          <a:xfrm>
            <a:off x="8497180" y="4859254"/>
            <a:ext cx="269663" cy="71037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7500"/>
                </a:moveTo>
                <a:cubicBezTo>
                  <a:pt x="21600" y="19765"/>
                  <a:pt x="16763" y="21600"/>
                  <a:pt x="10800" y="21600"/>
                </a:cubicBezTo>
                <a:lnTo>
                  <a:pt x="10800" y="21600"/>
                </a:lnTo>
                <a:cubicBezTo>
                  <a:pt x="4835" y="21600"/>
                  <a:pt x="0" y="19765"/>
                  <a:pt x="0" y="17500"/>
                </a:cubicBezTo>
                <a:lnTo>
                  <a:pt x="0" y="4100"/>
                </a:lnTo>
                <a:cubicBezTo>
                  <a:pt x="0" y="1835"/>
                  <a:pt x="4835" y="0"/>
                  <a:pt x="10800" y="0"/>
                </a:cubicBezTo>
                <a:lnTo>
                  <a:pt x="10800" y="0"/>
                </a:lnTo>
                <a:cubicBezTo>
                  <a:pt x="16763" y="0"/>
                  <a:pt x="21600" y="1835"/>
                  <a:pt x="21600" y="4100"/>
                </a:cubicBezTo>
                <a:cubicBezTo>
                  <a:pt x="21600" y="4100"/>
                  <a:pt x="21600" y="17500"/>
                  <a:pt x="21600" y="17500"/>
                </a:cubicBezTo>
                <a:close/>
              </a:path>
            </a:pathLst>
          </a:custGeom>
          <a:solidFill>
            <a:srgbClr val="000000">
              <a:lumMod val="50000"/>
              <a:lumOff val="50000"/>
            </a:srgbClr>
          </a:solidFill>
          <a:ln cap="flat"/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31" name="Freeform 31"/>
          <p:cNvSpPr/>
          <p:nvPr/>
        </p:nvSpPr>
        <p:spPr>
          <a:xfrm>
            <a:off x="1223046" y="3810253"/>
            <a:ext cx="2787756" cy="164234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 cap="flat"/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>
              <a:lnSpc>
                <a:spcPct val="120000"/>
              </a:lnSpc>
            </a:pPr>
            <a:endParaRPr/>
          </a:p>
        </p:txBody>
      </p:sp>
      <p:grpSp>
        <p:nvGrpSpPr>
          <p:cNvPr id="32" name="Group 32"/>
          <p:cNvGrpSpPr/>
          <p:nvPr/>
        </p:nvGrpSpPr>
        <p:grpSpPr>
          <a:xfrm>
            <a:off x="1299352" y="2004415"/>
            <a:ext cx="2660527" cy="1806729"/>
            <a:chOff x="0" y="0"/>
            <a:chExt cx="5321053" cy="3613457"/>
          </a:xfrm>
          <a:solidFill>
            <a:srgbClr val="FFFFFF">
              <a:lumMod val="95000"/>
            </a:srgbClr>
          </a:solidFill>
        </p:grpSpPr>
        <p:sp>
          <p:nvSpPr>
            <p:cNvPr id="33" name="AutoShape 33"/>
            <p:cNvSpPr/>
            <p:nvPr/>
          </p:nvSpPr>
          <p:spPr>
            <a:xfrm>
              <a:off x="2034826" y="406965"/>
              <a:ext cx="1358406" cy="1358406"/>
            </a:xfrm>
            <a:prstGeom prst="ellipse">
              <a:avLst/>
            </a:prstGeom>
            <a:grpFill/>
            <a:ln cap="flat"/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34" name="Freeform 34"/>
            <p:cNvSpPr/>
            <p:nvPr/>
          </p:nvSpPr>
          <p:spPr>
            <a:xfrm>
              <a:off x="1119154" y="1831344"/>
              <a:ext cx="919832" cy="1676961"/>
            </a:xfrm>
            <a:custGeom>
              <a:avLst/>
              <a:gdLst/>
              <a:ahLst/>
              <a:cxnLst/>
              <a:rect l="l" t="t" r="r" b="b"/>
              <a:pathLst>
                <a:path w="20337" h="20889" extrusionOk="0">
                  <a:moveTo>
                    <a:pt x="9218" y="19179"/>
                  </a:moveTo>
                  <a:cubicBezTo>
                    <a:pt x="8256" y="20563"/>
                    <a:pt x="5486" y="21244"/>
                    <a:pt x="3032" y="20703"/>
                  </a:cubicBezTo>
                  <a:lnTo>
                    <a:pt x="3032" y="20703"/>
                  </a:lnTo>
                  <a:cubicBezTo>
                    <a:pt x="578" y="20161"/>
                    <a:pt x="-632" y="18600"/>
                    <a:pt x="330" y="17217"/>
                  </a:cubicBezTo>
                  <a:lnTo>
                    <a:pt x="11118" y="1708"/>
                  </a:lnTo>
                  <a:cubicBezTo>
                    <a:pt x="12080" y="325"/>
                    <a:pt x="14850" y="-356"/>
                    <a:pt x="17304" y="185"/>
                  </a:cubicBezTo>
                  <a:lnTo>
                    <a:pt x="17304" y="185"/>
                  </a:lnTo>
                  <a:cubicBezTo>
                    <a:pt x="19758" y="728"/>
                    <a:pt x="20968" y="2288"/>
                    <a:pt x="20006" y="3671"/>
                  </a:cubicBezTo>
                  <a:cubicBezTo>
                    <a:pt x="20006" y="3671"/>
                    <a:pt x="9218" y="19179"/>
                    <a:pt x="9218" y="19179"/>
                  </a:cubicBezTo>
                  <a:close/>
                </a:path>
              </a:pathLst>
            </a:custGeom>
            <a:grpFill/>
            <a:ln cap="flat"/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35" name="Freeform 35"/>
            <p:cNvSpPr/>
            <p:nvPr/>
          </p:nvSpPr>
          <p:spPr>
            <a:xfrm>
              <a:off x="0" y="3001369"/>
              <a:ext cx="1505752" cy="4985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10799"/>
                  </a:moveTo>
                  <a:cubicBezTo>
                    <a:pt x="21600" y="16763"/>
                    <a:pt x="19999" y="21600"/>
                    <a:pt x="18025" y="21600"/>
                  </a:cubicBezTo>
                  <a:lnTo>
                    <a:pt x="3575" y="21600"/>
                  </a:lnTo>
                  <a:cubicBezTo>
                    <a:pt x="1601" y="21600"/>
                    <a:pt x="0" y="16763"/>
                    <a:pt x="0" y="10799"/>
                  </a:cubicBezTo>
                  <a:lnTo>
                    <a:pt x="0" y="10799"/>
                  </a:lnTo>
                  <a:cubicBezTo>
                    <a:pt x="0" y="4837"/>
                    <a:pt x="1601" y="0"/>
                    <a:pt x="3575" y="0"/>
                  </a:cubicBezTo>
                  <a:lnTo>
                    <a:pt x="18025" y="0"/>
                  </a:lnTo>
                  <a:cubicBezTo>
                    <a:pt x="19999" y="0"/>
                    <a:pt x="21600" y="4837"/>
                    <a:pt x="21600" y="10799"/>
                  </a:cubicBezTo>
                  <a:cubicBezTo>
                    <a:pt x="21600" y="10799"/>
                    <a:pt x="21600" y="10799"/>
                    <a:pt x="21600" y="10799"/>
                  </a:cubicBezTo>
                  <a:close/>
                </a:path>
              </a:pathLst>
            </a:custGeom>
            <a:grpFill/>
            <a:ln cap="flat"/>
          </p:spPr>
          <p:txBody>
            <a:bodyPr vert="horz" wrap="square" lIns="91440" tIns="45720" rIns="91440" bIns="45720" anchor="ctr">
              <a:normAutofit fontScale="625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36" name="Freeform 36"/>
            <p:cNvSpPr/>
            <p:nvPr/>
          </p:nvSpPr>
          <p:spPr>
            <a:xfrm>
              <a:off x="3306593" y="1831344"/>
              <a:ext cx="919762" cy="1676961"/>
            </a:xfrm>
            <a:custGeom>
              <a:avLst/>
              <a:gdLst/>
              <a:ahLst/>
              <a:cxnLst/>
              <a:rect l="l" t="t" r="r" b="b"/>
              <a:pathLst>
                <a:path w="20337" h="20889" extrusionOk="0">
                  <a:moveTo>
                    <a:pt x="11118" y="19179"/>
                  </a:moveTo>
                  <a:cubicBezTo>
                    <a:pt x="12080" y="20563"/>
                    <a:pt x="14851" y="21244"/>
                    <a:pt x="17305" y="20703"/>
                  </a:cubicBezTo>
                  <a:lnTo>
                    <a:pt x="17305" y="20703"/>
                  </a:lnTo>
                  <a:cubicBezTo>
                    <a:pt x="19761" y="20161"/>
                    <a:pt x="20969" y="18600"/>
                    <a:pt x="20007" y="17217"/>
                  </a:cubicBezTo>
                  <a:lnTo>
                    <a:pt x="9218" y="1708"/>
                  </a:lnTo>
                  <a:cubicBezTo>
                    <a:pt x="8255" y="325"/>
                    <a:pt x="5485" y="-356"/>
                    <a:pt x="3031" y="185"/>
                  </a:cubicBezTo>
                  <a:lnTo>
                    <a:pt x="3031" y="185"/>
                  </a:lnTo>
                  <a:cubicBezTo>
                    <a:pt x="577" y="728"/>
                    <a:pt x="-631" y="2288"/>
                    <a:pt x="331" y="3671"/>
                  </a:cubicBezTo>
                  <a:cubicBezTo>
                    <a:pt x="331" y="3671"/>
                    <a:pt x="11118" y="19179"/>
                    <a:pt x="11118" y="19179"/>
                  </a:cubicBezTo>
                  <a:close/>
                </a:path>
              </a:pathLst>
            </a:custGeom>
            <a:grpFill/>
            <a:ln cap="flat"/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37" name="Freeform 37"/>
            <p:cNvSpPr/>
            <p:nvPr/>
          </p:nvSpPr>
          <p:spPr>
            <a:xfrm>
              <a:off x="3815300" y="3001369"/>
              <a:ext cx="1505753" cy="4985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799"/>
                  </a:moveTo>
                  <a:cubicBezTo>
                    <a:pt x="0" y="16763"/>
                    <a:pt x="1601" y="21600"/>
                    <a:pt x="3575" y="21600"/>
                  </a:cubicBezTo>
                  <a:lnTo>
                    <a:pt x="18025" y="21600"/>
                  </a:lnTo>
                  <a:cubicBezTo>
                    <a:pt x="19999" y="21600"/>
                    <a:pt x="21600" y="16763"/>
                    <a:pt x="21600" y="10799"/>
                  </a:cubicBezTo>
                  <a:lnTo>
                    <a:pt x="21600" y="10799"/>
                  </a:lnTo>
                  <a:cubicBezTo>
                    <a:pt x="21600" y="4837"/>
                    <a:pt x="19999" y="0"/>
                    <a:pt x="18025" y="0"/>
                  </a:cubicBezTo>
                  <a:lnTo>
                    <a:pt x="3575" y="0"/>
                  </a:lnTo>
                  <a:cubicBezTo>
                    <a:pt x="1601" y="0"/>
                    <a:pt x="0" y="4837"/>
                    <a:pt x="0" y="10799"/>
                  </a:cubicBezTo>
                  <a:cubicBezTo>
                    <a:pt x="0" y="10799"/>
                    <a:pt x="0" y="10799"/>
                    <a:pt x="0" y="10799"/>
                  </a:cubicBezTo>
                  <a:close/>
                </a:path>
              </a:pathLst>
            </a:custGeom>
            <a:grpFill/>
            <a:ln cap="flat"/>
          </p:spPr>
          <p:txBody>
            <a:bodyPr vert="horz" wrap="square" lIns="91440" tIns="45720" rIns="91440" bIns="45720" anchor="ctr">
              <a:normAutofit fontScale="625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38" name="Freeform 38"/>
            <p:cNvSpPr/>
            <p:nvPr/>
          </p:nvSpPr>
          <p:spPr>
            <a:xfrm>
              <a:off x="1780473" y="1831344"/>
              <a:ext cx="1748284" cy="178211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grpFill/>
            <a:ln cap="flat"/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39" name="Freeform 39"/>
            <p:cNvSpPr/>
            <p:nvPr/>
          </p:nvSpPr>
          <p:spPr>
            <a:xfrm>
              <a:off x="2136568" y="0"/>
              <a:ext cx="1090841" cy="131130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19034"/>
                  </a:moveTo>
                  <a:cubicBezTo>
                    <a:pt x="21600" y="20451"/>
                    <a:pt x="20219" y="21600"/>
                    <a:pt x="18515" y="21600"/>
                  </a:cubicBezTo>
                  <a:lnTo>
                    <a:pt x="3085" y="21600"/>
                  </a:lnTo>
                  <a:cubicBezTo>
                    <a:pt x="1381" y="21600"/>
                    <a:pt x="0" y="20451"/>
                    <a:pt x="0" y="19034"/>
                  </a:cubicBezTo>
                  <a:lnTo>
                    <a:pt x="0" y="2566"/>
                  </a:lnTo>
                  <a:cubicBezTo>
                    <a:pt x="0" y="1149"/>
                    <a:pt x="1381" y="0"/>
                    <a:pt x="3085" y="0"/>
                  </a:cubicBezTo>
                  <a:lnTo>
                    <a:pt x="18515" y="0"/>
                  </a:lnTo>
                  <a:cubicBezTo>
                    <a:pt x="20219" y="0"/>
                    <a:pt x="21600" y="1149"/>
                    <a:pt x="21600" y="2566"/>
                  </a:cubicBezTo>
                  <a:cubicBezTo>
                    <a:pt x="21600" y="2566"/>
                    <a:pt x="21600" y="19034"/>
                    <a:pt x="21600" y="19034"/>
                  </a:cubicBezTo>
                  <a:close/>
                </a:path>
              </a:pathLst>
            </a:custGeom>
            <a:grpFill/>
            <a:ln cap="flat"/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4647352" y="4414739"/>
            <a:ext cx="3239955" cy="1788151"/>
            <a:chOff x="4501484" y="3737359"/>
            <a:chExt cx="3239955" cy="1788151"/>
          </a:xfrm>
        </p:grpSpPr>
        <p:sp>
          <p:nvSpPr>
            <p:cNvPr id="41" name="Freeform 41"/>
            <p:cNvSpPr/>
            <p:nvPr/>
          </p:nvSpPr>
          <p:spPr>
            <a:xfrm>
              <a:off x="6598869" y="4421922"/>
              <a:ext cx="1142570" cy="105402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341" y="15804"/>
                  </a:moveTo>
                  <a:lnTo>
                    <a:pt x="8600" y="15804"/>
                  </a:lnTo>
                  <a:lnTo>
                    <a:pt x="8600" y="14578"/>
                  </a:lnTo>
                  <a:lnTo>
                    <a:pt x="16341" y="14578"/>
                  </a:lnTo>
                  <a:cubicBezTo>
                    <a:pt x="16341" y="14578"/>
                    <a:pt x="16341" y="15804"/>
                    <a:pt x="16341" y="15804"/>
                  </a:cubicBezTo>
                  <a:close/>
                  <a:moveTo>
                    <a:pt x="5448" y="13893"/>
                  </a:moveTo>
                  <a:cubicBezTo>
                    <a:pt x="4926" y="13893"/>
                    <a:pt x="4502" y="13433"/>
                    <a:pt x="4502" y="12867"/>
                  </a:cubicBezTo>
                  <a:lnTo>
                    <a:pt x="4502" y="10995"/>
                  </a:lnTo>
                  <a:lnTo>
                    <a:pt x="7969" y="10995"/>
                  </a:lnTo>
                  <a:lnTo>
                    <a:pt x="7969" y="13893"/>
                  </a:lnTo>
                  <a:cubicBezTo>
                    <a:pt x="7969" y="13893"/>
                    <a:pt x="5448" y="13893"/>
                    <a:pt x="5448" y="13893"/>
                  </a:cubicBezTo>
                  <a:close/>
                  <a:moveTo>
                    <a:pt x="4502" y="4355"/>
                  </a:moveTo>
                  <a:lnTo>
                    <a:pt x="7969" y="4355"/>
                  </a:lnTo>
                  <a:lnTo>
                    <a:pt x="7969" y="6537"/>
                  </a:lnTo>
                  <a:lnTo>
                    <a:pt x="4502" y="6537"/>
                  </a:lnTo>
                  <a:lnTo>
                    <a:pt x="4502" y="5876"/>
                  </a:lnTo>
                  <a:cubicBezTo>
                    <a:pt x="4502" y="5876"/>
                    <a:pt x="4502" y="4355"/>
                    <a:pt x="4502" y="4355"/>
                  </a:cubicBezTo>
                  <a:close/>
                  <a:moveTo>
                    <a:pt x="20969" y="6537"/>
                  </a:moveTo>
                  <a:lnTo>
                    <a:pt x="16973" y="6537"/>
                  </a:lnTo>
                  <a:lnTo>
                    <a:pt x="16973" y="4355"/>
                  </a:lnTo>
                  <a:lnTo>
                    <a:pt x="20969" y="4355"/>
                  </a:lnTo>
                  <a:cubicBezTo>
                    <a:pt x="20969" y="4355"/>
                    <a:pt x="20969" y="6537"/>
                    <a:pt x="20969" y="6537"/>
                  </a:cubicBezTo>
                  <a:close/>
                  <a:moveTo>
                    <a:pt x="13051" y="10995"/>
                  </a:moveTo>
                  <a:lnTo>
                    <a:pt x="16341" y="10995"/>
                  </a:lnTo>
                  <a:lnTo>
                    <a:pt x="16341" y="13893"/>
                  </a:lnTo>
                  <a:lnTo>
                    <a:pt x="13051" y="13893"/>
                  </a:lnTo>
                  <a:cubicBezTo>
                    <a:pt x="13051" y="13893"/>
                    <a:pt x="13051" y="10995"/>
                    <a:pt x="13051" y="10995"/>
                  </a:cubicBezTo>
                  <a:close/>
                  <a:moveTo>
                    <a:pt x="12419" y="10995"/>
                  </a:moveTo>
                  <a:lnTo>
                    <a:pt x="12419" y="13893"/>
                  </a:lnTo>
                  <a:lnTo>
                    <a:pt x="8600" y="13893"/>
                  </a:lnTo>
                  <a:lnTo>
                    <a:pt x="8600" y="10995"/>
                  </a:lnTo>
                  <a:cubicBezTo>
                    <a:pt x="8600" y="10995"/>
                    <a:pt x="12419" y="10995"/>
                    <a:pt x="12419" y="10995"/>
                  </a:cubicBezTo>
                  <a:close/>
                  <a:moveTo>
                    <a:pt x="12419" y="6537"/>
                  </a:moveTo>
                  <a:lnTo>
                    <a:pt x="8600" y="6537"/>
                  </a:lnTo>
                  <a:lnTo>
                    <a:pt x="8600" y="4355"/>
                  </a:lnTo>
                  <a:lnTo>
                    <a:pt x="12419" y="4355"/>
                  </a:lnTo>
                  <a:cubicBezTo>
                    <a:pt x="12419" y="4355"/>
                    <a:pt x="12419" y="6537"/>
                    <a:pt x="12419" y="6537"/>
                  </a:cubicBezTo>
                  <a:close/>
                  <a:moveTo>
                    <a:pt x="13051" y="6537"/>
                  </a:moveTo>
                  <a:lnTo>
                    <a:pt x="13051" y="4355"/>
                  </a:lnTo>
                  <a:lnTo>
                    <a:pt x="16342" y="4355"/>
                  </a:lnTo>
                  <a:lnTo>
                    <a:pt x="16342" y="6537"/>
                  </a:lnTo>
                  <a:cubicBezTo>
                    <a:pt x="16342" y="6537"/>
                    <a:pt x="13051" y="6537"/>
                    <a:pt x="13051" y="6537"/>
                  </a:cubicBezTo>
                  <a:close/>
                  <a:moveTo>
                    <a:pt x="16973" y="7222"/>
                  </a:moveTo>
                  <a:lnTo>
                    <a:pt x="20969" y="7222"/>
                  </a:lnTo>
                  <a:lnTo>
                    <a:pt x="20969" y="10311"/>
                  </a:lnTo>
                  <a:lnTo>
                    <a:pt x="16973" y="10311"/>
                  </a:lnTo>
                  <a:cubicBezTo>
                    <a:pt x="16973" y="10311"/>
                    <a:pt x="16973" y="7222"/>
                    <a:pt x="16973" y="7222"/>
                  </a:cubicBezTo>
                  <a:close/>
                  <a:moveTo>
                    <a:pt x="16342" y="10311"/>
                  </a:moveTo>
                  <a:lnTo>
                    <a:pt x="13051" y="10311"/>
                  </a:lnTo>
                  <a:lnTo>
                    <a:pt x="13051" y="7222"/>
                  </a:lnTo>
                  <a:lnTo>
                    <a:pt x="16342" y="7222"/>
                  </a:lnTo>
                  <a:cubicBezTo>
                    <a:pt x="16342" y="7222"/>
                    <a:pt x="16342" y="10311"/>
                    <a:pt x="16342" y="10311"/>
                  </a:cubicBezTo>
                  <a:close/>
                  <a:moveTo>
                    <a:pt x="8600" y="7222"/>
                  </a:moveTo>
                  <a:lnTo>
                    <a:pt x="12419" y="7222"/>
                  </a:lnTo>
                  <a:lnTo>
                    <a:pt x="12419" y="10311"/>
                  </a:lnTo>
                  <a:lnTo>
                    <a:pt x="8600" y="10311"/>
                  </a:lnTo>
                  <a:cubicBezTo>
                    <a:pt x="8600" y="10311"/>
                    <a:pt x="8600" y="7222"/>
                    <a:pt x="8600" y="7222"/>
                  </a:cubicBezTo>
                  <a:close/>
                  <a:moveTo>
                    <a:pt x="4502" y="7222"/>
                  </a:moveTo>
                  <a:lnTo>
                    <a:pt x="7969" y="7222"/>
                  </a:lnTo>
                  <a:lnTo>
                    <a:pt x="7969" y="10311"/>
                  </a:lnTo>
                  <a:lnTo>
                    <a:pt x="4502" y="10311"/>
                  </a:lnTo>
                  <a:cubicBezTo>
                    <a:pt x="4502" y="10311"/>
                    <a:pt x="4502" y="7222"/>
                    <a:pt x="4502" y="7222"/>
                  </a:cubicBezTo>
                  <a:close/>
                  <a:moveTo>
                    <a:pt x="20022" y="13893"/>
                  </a:moveTo>
                  <a:lnTo>
                    <a:pt x="16973" y="13893"/>
                  </a:lnTo>
                  <a:lnTo>
                    <a:pt x="16973" y="10995"/>
                  </a:lnTo>
                  <a:lnTo>
                    <a:pt x="20969" y="10995"/>
                  </a:lnTo>
                  <a:lnTo>
                    <a:pt x="20969" y="12867"/>
                  </a:lnTo>
                  <a:cubicBezTo>
                    <a:pt x="20969" y="13433"/>
                    <a:pt x="20544" y="13893"/>
                    <a:pt x="20022" y="13893"/>
                  </a:cubicBezTo>
                  <a:close/>
                  <a:moveTo>
                    <a:pt x="16657" y="20916"/>
                  </a:moveTo>
                  <a:cubicBezTo>
                    <a:pt x="16151" y="20916"/>
                    <a:pt x="15739" y="20470"/>
                    <a:pt x="15739" y="19920"/>
                  </a:cubicBezTo>
                  <a:cubicBezTo>
                    <a:pt x="15739" y="19372"/>
                    <a:pt x="16151" y="18925"/>
                    <a:pt x="16657" y="18925"/>
                  </a:cubicBezTo>
                  <a:cubicBezTo>
                    <a:pt x="17164" y="18925"/>
                    <a:pt x="17576" y="19372"/>
                    <a:pt x="17576" y="19920"/>
                  </a:cubicBezTo>
                  <a:cubicBezTo>
                    <a:pt x="17576" y="20470"/>
                    <a:pt x="17164" y="20916"/>
                    <a:pt x="16657" y="20916"/>
                  </a:cubicBezTo>
                  <a:close/>
                  <a:moveTo>
                    <a:pt x="8285" y="20916"/>
                  </a:moveTo>
                  <a:cubicBezTo>
                    <a:pt x="7779" y="20916"/>
                    <a:pt x="7367" y="20470"/>
                    <a:pt x="7367" y="19920"/>
                  </a:cubicBezTo>
                  <a:cubicBezTo>
                    <a:pt x="7367" y="19372"/>
                    <a:pt x="7779" y="18925"/>
                    <a:pt x="8285" y="18925"/>
                  </a:cubicBezTo>
                  <a:cubicBezTo>
                    <a:pt x="8791" y="18925"/>
                    <a:pt x="9203" y="19372"/>
                    <a:pt x="9203" y="19920"/>
                  </a:cubicBezTo>
                  <a:cubicBezTo>
                    <a:pt x="9203" y="20470"/>
                    <a:pt x="8791" y="20916"/>
                    <a:pt x="8285" y="20916"/>
                  </a:cubicBezTo>
                  <a:close/>
                  <a:moveTo>
                    <a:pt x="20022" y="14578"/>
                  </a:moveTo>
                  <a:cubicBezTo>
                    <a:pt x="20892" y="14578"/>
                    <a:pt x="21600" y="13810"/>
                    <a:pt x="21600" y="12867"/>
                  </a:cubicBezTo>
                  <a:lnTo>
                    <a:pt x="21600" y="3670"/>
                  </a:lnTo>
                  <a:lnTo>
                    <a:pt x="4502" y="3670"/>
                  </a:lnTo>
                  <a:lnTo>
                    <a:pt x="4502" y="860"/>
                  </a:lnTo>
                  <a:cubicBezTo>
                    <a:pt x="4502" y="671"/>
                    <a:pt x="4360" y="518"/>
                    <a:pt x="4186" y="518"/>
                  </a:cubicBezTo>
                  <a:lnTo>
                    <a:pt x="1520" y="518"/>
                  </a:lnTo>
                  <a:cubicBezTo>
                    <a:pt x="1398" y="213"/>
                    <a:pt x="1119" y="0"/>
                    <a:pt x="793" y="0"/>
                  </a:cubicBezTo>
                  <a:cubicBezTo>
                    <a:pt x="355" y="0"/>
                    <a:pt x="0" y="385"/>
                    <a:pt x="0" y="860"/>
                  </a:cubicBezTo>
                  <a:cubicBezTo>
                    <a:pt x="0" y="1335"/>
                    <a:pt x="355" y="1720"/>
                    <a:pt x="793" y="1720"/>
                  </a:cubicBezTo>
                  <a:cubicBezTo>
                    <a:pt x="1119" y="1720"/>
                    <a:pt x="1398" y="1506"/>
                    <a:pt x="1520" y="1202"/>
                  </a:cubicBezTo>
                  <a:lnTo>
                    <a:pt x="3871" y="1202"/>
                  </a:lnTo>
                  <a:lnTo>
                    <a:pt x="3871" y="3670"/>
                  </a:lnTo>
                  <a:lnTo>
                    <a:pt x="3871" y="5876"/>
                  </a:lnTo>
                  <a:lnTo>
                    <a:pt x="3871" y="12867"/>
                  </a:lnTo>
                  <a:cubicBezTo>
                    <a:pt x="3871" y="13810"/>
                    <a:pt x="4579" y="14578"/>
                    <a:pt x="5448" y="14578"/>
                  </a:cubicBezTo>
                  <a:lnTo>
                    <a:pt x="7969" y="14578"/>
                  </a:lnTo>
                  <a:lnTo>
                    <a:pt x="7969" y="15804"/>
                  </a:lnTo>
                  <a:lnTo>
                    <a:pt x="5112" y="15804"/>
                  </a:lnTo>
                  <a:cubicBezTo>
                    <a:pt x="4427" y="15804"/>
                    <a:pt x="3871" y="16408"/>
                    <a:pt x="3871" y="17150"/>
                  </a:cubicBezTo>
                  <a:cubicBezTo>
                    <a:pt x="3871" y="17891"/>
                    <a:pt x="4427" y="18495"/>
                    <a:pt x="5112" y="18495"/>
                  </a:cubicBezTo>
                  <a:lnTo>
                    <a:pt x="7475" y="18495"/>
                  </a:lnTo>
                  <a:cubicBezTo>
                    <a:pt x="7033" y="18792"/>
                    <a:pt x="6736" y="19316"/>
                    <a:pt x="6736" y="19920"/>
                  </a:cubicBezTo>
                  <a:cubicBezTo>
                    <a:pt x="6736" y="20846"/>
                    <a:pt x="7430" y="21600"/>
                    <a:pt x="8285" y="21600"/>
                  </a:cubicBezTo>
                  <a:cubicBezTo>
                    <a:pt x="9139" y="21600"/>
                    <a:pt x="9834" y="20846"/>
                    <a:pt x="9834" y="19920"/>
                  </a:cubicBezTo>
                  <a:cubicBezTo>
                    <a:pt x="9834" y="19316"/>
                    <a:pt x="9536" y="18792"/>
                    <a:pt x="9095" y="18495"/>
                  </a:cubicBezTo>
                  <a:lnTo>
                    <a:pt x="15848" y="18495"/>
                  </a:lnTo>
                  <a:cubicBezTo>
                    <a:pt x="15406" y="18792"/>
                    <a:pt x="15108" y="19316"/>
                    <a:pt x="15108" y="19920"/>
                  </a:cubicBezTo>
                  <a:cubicBezTo>
                    <a:pt x="15108" y="20846"/>
                    <a:pt x="15804" y="21600"/>
                    <a:pt x="16657" y="21600"/>
                  </a:cubicBezTo>
                  <a:cubicBezTo>
                    <a:pt x="17512" y="21600"/>
                    <a:pt x="18207" y="20846"/>
                    <a:pt x="18207" y="19920"/>
                  </a:cubicBezTo>
                  <a:cubicBezTo>
                    <a:pt x="18207" y="19316"/>
                    <a:pt x="17909" y="18792"/>
                    <a:pt x="17467" y="18495"/>
                  </a:cubicBezTo>
                  <a:lnTo>
                    <a:pt x="21285" y="18495"/>
                  </a:lnTo>
                  <a:lnTo>
                    <a:pt x="21285" y="17811"/>
                  </a:lnTo>
                  <a:lnTo>
                    <a:pt x="5112" y="17811"/>
                  </a:lnTo>
                  <a:cubicBezTo>
                    <a:pt x="4775" y="17811"/>
                    <a:pt x="4502" y="17514"/>
                    <a:pt x="4502" y="17150"/>
                  </a:cubicBezTo>
                  <a:cubicBezTo>
                    <a:pt x="4502" y="16785"/>
                    <a:pt x="4775" y="16488"/>
                    <a:pt x="5112" y="16488"/>
                  </a:cubicBezTo>
                  <a:lnTo>
                    <a:pt x="21285" y="16488"/>
                  </a:lnTo>
                  <a:lnTo>
                    <a:pt x="21285" y="15804"/>
                  </a:lnTo>
                  <a:lnTo>
                    <a:pt x="16973" y="15804"/>
                  </a:lnTo>
                  <a:lnTo>
                    <a:pt x="16973" y="14578"/>
                  </a:lnTo>
                  <a:cubicBezTo>
                    <a:pt x="16973" y="14578"/>
                    <a:pt x="20022" y="14578"/>
                    <a:pt x="20022" y="14578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cap="flat"/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42" name="Freeform 42"/>
            <p:cNvSpPr/>
            <p:nvPr/>
          </p:nvSpPr>
          <p:spPr>
            <a:xfrm>
              <a:off x="6176479" y="4421922"/>
              <a:ext cx="547603" cy="105402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7286" y="20916"/>
                  </a:moveTo>
                  <a:cubicBezTo>
                    <a:pt x="16231" y="20916"/>
                    <a:pt x="15372" y="20470"/>
                    <a:pt x="15372" y="19920"/>
                  </a:cubicBezTo>
                  <a:cubicBezTo>
                    <a:pt x="15372" y="19372"/>
                    <a:pt x="16231" y="18925"/>
                    <a:pt x="17286" y="18925"/>
                  </a:cubicBezTo>
                  <a:cubicBezTo>
                    <a:pt x="18342" y="18925"/>
                    <a:pt x="19203" y="19372"/>
                    <a:pt x="19203" y="19920"/>
                  </a:cubicBezTo>
                  <a:cubicBezTo>
                    <a:pt x="19203" y="20470"/>
                    <a:pt x="18342" y="20916"/>
                    <a:pt x="17286" y="20916"/>
                  </a:cubicBezTo>
                  <a:close/>
                  <a:moveTo>
                    <a:pt x="11369" y="13893"/>
                  </a:moveTo>
                  <a:cubicBezTo>
                    <a:pt x="10280" y="13893"/>
                    <a:pt x="9393" y="13433"/>
                    <a:pt x="9393" y="12867"/>
                  </a:cubicBezTo>
                  <a:lnTo>
                    <a:pt x="9393" y="10995"/>
                  </a:lnTo>
                  <a:lnTo>
                    <a:pt x="16629" y="10995"/>
                  </a:lnTo>
                  <a:lnTo>
                    <a:pt x="16629" y="13893"/>
                  </a:lnTo>
                  <a:cubicBezTo>
                    <a:pt x="16629" y="13893"/>
                    <a:pt x="11369" y="13893"/>
                    <a:pt x="11369" y="13893"/>
                  </a:cubicBezTo>
                  <a:close/>
                  <a:moveTo>
                    <a:pt x="9393" y="7222"/>
                  </a:moveTo>
                  <a:lnTo>
                    <a:pt x="16629" y="7222"/>
                  </a:lnTo>
                  <a:lnTo>
                    <a:pt x="16629" y="10311"/>
                  </a:lnTo>
                  <a:lnTo>
                    <a:pt x="9393" y="10311"/>
                  </a:lnTo>
                  <a:cubicBezTo>
                    <a:pt x="9393" y="10311"/>
                    <a:pt x="9393" y="7222"/>
                    <a:pt x="9393" y="7222"/>
                  </a:cubicBezTo>
                  <a:close/>
                  <a:moveTo>
                    <a:pt x="9393" y="4355"/>
                  </a:moveTo>
                  <a:lnTo>
                    <a:pt x="16629" y="4355"/>
                  </a:lnTo>
                  <a:lnTo>
                    <a:pt x="16629" y="6537"/>
                  </a:lnTo>
                  <a:lnTo>
                    <a:pt x="9393" y="6537"/>
                  </a:lnTo>
                  <a:cubicBezTo>
                    <a:pt x="9393" y="6537"/>
                    <a:pt x="9393" y="4355"/>
                    <a:pt x="9393" y="4355"/>
                  </a:cubicBezTo>
                  <a:close/>
                  <a:moveTo>
                    <a:pt x="18976" y="18495"/>
                  </a:moveTo>
                  <a:lnTo>
                    <a:pt x="21600" y="18495"/>
                  </a:lnTo>
                  <a:lnTo>
                    <a:pt x="21600" y="17811"/>
                  </a:lnTo>
                  <a:lnTo>
                    <a:pt x="10666" y="17811"/>
                  </a:lnTo>
                  <a:cubicBezTo>
                    <a:pt x="9964" y="17811"/>
                    <a:pt x="9393" y="17514"/>
                    <a:pt x="9393" y="17150"/>
                  </a:cubicBezTo>
                  <a:cubicBezTo>
                    <a:pt x="9393" y="16785"/>
                    <a:pt x="9964" y="16488"/>
                    <a:pt x="10666" y="16488"/>
                  </a:cubicBezTo>
                  <a:lnTo>
                    <a:pt x="21600" y="16488"/>
                  </a:lnTo>
                  <a:lnTo>
                    <a:pt x="21600" y="15804"/>
                  </a:lnTo>
                  <a:lnTo>
                    <a:pt x="17945" y="15804"/>
                  </a:lnTo>
                  <a:lnTo>
                    <a:pt x="17945" y="14578"/>
                  </a:lnTo>
                  <a:lnTo>
                    <a:pt x="21600" y="14578"/>
                  </a:lnTo>
                  <a:lnTo>
                    <a:pt x="21600" y="13893"/>
                  </a:lnTo>
                  <a:lnTo>
                    <a:pt x="17945" y="13893"/>
                  </a:lnTo>
                  <a:lnTo>
                    <a:pt x="17945" y="10995"/>
                  </a:lnTo>
                  <a:lnTo>
                    <a:pt x="21600" y="10995"/>
                  </a:lnTo>
                  <a:lnTo>
                    <a:pt x="21600" y="10311"/>
                  </a:lnTo>
                  <a:lnTo>
                    <a:pt x="17945" y="10311"/>
                  </a:lnTo>
                  <a:lnTo>
                    <a:pt x="17945" y="7222"/>
                  </a:lnTo>
                  <a:lnTo>
                    <a:pt x="21600" y="7222"/>
                  </a:lnTo>
                  <a:lnTo>
                    <a:pt x="21600" y="6537"/>
                  </a:lnTo>
                  <a:lnTo>
                    <a:pt x="17945" y="6537"/>
                  </a:lnTo>
                  <a:lnTo>
                    <a:pt x="17945" y="4355"/>
                  </a:lnTo>
                  <a:lnTo>
                    <a:pt x="21600" y="4355"/>
                  </a:lnTo>
                  <a:lnTo>
                    <a:pt x="21600" y="3670"/>
                  </a:lnTo>
                  <a:lnTo>
                    <a:pt x="9393" y="3670"/>
                  </a:lnTo>
                  <a:lnTo>
                    <a:pt x="9393" y="860"/>
                  </a:lnTo>
                  <a:cubicBezTo>
                    <a:pt x="9393" y="671"/>
                    <a:pt x="9098" y="518"/>
                    <a:pt x="8734" y="518"/>
                  </a:cubicBezTo>
                  <a:lnTo>
                    <a:pt x="3172" y="518"/>
                  </a:lnTo>
                  <a:cubicBezTo>
                    <a:pt x="2917" y="213"/>
                    <a:pt x="2334" y="0"/>
                    <a:pt x="1655" y="0"/>
                  </a:cubicBezTo>
                  <a:cubicBezTo>
                    <a:pt x="742" y="0"/>
                    <a:pt x="0" y="385"/>
                    <a:pt x="0" y="860"/>
                  </a:cubicBezTo>
                  <a:cubicBezTo>
                    <a:pt x="0" y="1335"/>
                    <a:pt x="742" y="1720"/>
                    <a:pt x="1655" y="1720"/>
                  </a:cubicBezTo>
                  <a:cubicBezTo>
                    <a:pt x="2334" y="1720"/>
                    <a:pt x="2917" y="1506"/>
                    <a:pt x="3172" y="1202"/>
                  </a:cubicBezTo>
                  <a:lnTo>
                    <a:pt x="8077" y="1202"/>
                  </a:lnTo>
                  <a:lnTo>
                    <a:pt x="8077" y="12867"/>
                  </a:lnTo>
                  <a:cubicBezTo>
                    <a:pt x="8077" y="13810"/>
                    <a:pt x="9554" y="14578"/>
                    <a:pt x="11369" y="14578"/>
                  </a:cubicBezTo>
                  <a:lnTo>
                    <a:pt x="16629" y="14578"/>
                  </a:lnTo>
                  <a:lnTo>
                    <a:pt x="16629" y="15804"/>
                  </a:lnTo>
                  <a:lnTo>
                    <a:pt x="10666" y="15804"/>
                  </a:lnTo>
                  <a:cubicBezTo>
                    <a:pt x="9238" y="15804"/>
                    <a:pt x="8077" y="16408"/>
                    <a:pt x="8077" y="17150"/>
                  </a:cubicBezTo>
                  <a:cubicBezTo>
                    <a:pt x="8077" y="17891"/>
                    <a:pt x="9238" y="18495"/>
                    <a:pt x="10666" y="18495"/>
                  </a:cubicBezTo>
                  <a:lnTo>
                    <a:pt x="15597" y="18495"/>
                  </a:lnTo>
                  <a:cubicBezTo>
                    <a:pt x="14675" y="18792"/>
                    <a:pt x="14054" y="19316"/>
                    <a:pt x="14054" y="19920"/>
                  </a:cubicBezTo>
                  <a:cubicBezTo>
                    <a:pt x="14054" y="20846"/>
                    <a:pt x="15504" y="21600"/>
                    <a:pt x="17286" y="21600"/>
                  </a:cubicBezTo>
                  <a:cubicBezTo>
                    <a:pt x="19069" y="21600"/>
                    <a:pt x="20519" y="20846"/>
                    <a:pt x="20519" y="19920"/>
                  </a:cubicBezTo>
                  <a:cubicBezTo>
                    <a:pt x="20519" y="19316"/>
                    <a:pt x="19898" y="18792"/>
                    <a:pt x="18976" y="18495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cap="flat"/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43" name="Freeform 43"/>
            <p:cNvSpPr/>
            <p:nvPr/>
          </p:nvSpPr>
          <p:spPr>
            <a:xfrm>
              <a:off x="5754089" y="4421922"/>
              <a:ext cx="547617" cy="105402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7286" y="20916"/>
                  </a:moveTo>
                  <a:cubicBezTo>
                    <a:pt x="16230" y="20916"/>
                    <a:pt x="15371" y="20470"/>
                    <a:pt x="15371" y="19920"/>
                  </a:cubicBezTo>
                  <a:cubicBezTo>
                    <a:pt x="15371" y="19372"/>
                    <a:pt x="16230" y="18925"/>
                    <a:pt x="17286" y="18925"/>
                  </a:cubicBezTo>
                  <a:cubicBezTo>
                    <a:pt x="18342" y="18925"/>
                    <a:pt x="19202" y="19372"/>
                    <a:pt x="19202" y="19920"/>
                  </a:cubicBezTo>
                  <a:cubicBezTo>
                    <a:pt x="19202" y="20470"/>
                    <a:pt x="18342" y="20916"/>
                    <a:pt x="17286" y="20916"/>
                  </a:cubicBezTo>
                  <a:close/>
                  <a:moveTo>
                    <a:pt x="11369" y="13893"/>
                  </a:moveTo>
                  <a:cubicBezTo>
                    <a:pt x="10279" y="13893"/>
                    <a:pt x="9393" y="13433"/>
                    <a:pt x="9393" y="12867"/>
                  </a:cubicBezTo>
                  <a:lnTo>
                    <a:pt x="9393" y="10995"/>
                  </a:lnTo>
                  <a:lnTo>
                    <a:pt x="16628" y="10995"/>
                  </a:lnTo>
                  <a:lnTo>
                    <a:pt x="16628" y="13893"/>
                  </a:lnTo>
                  <a:cubicBezTo>
                    <a:pt x="16628" y="13893"/>
                    <a:pt x="11369" y="13893"/>
                    <a:pt x="11369" y="13893"/>
                  </a:cubicBezTo>
                  <a:close/>
                  <a:moveTo>
                    <a:pt x="9393" y="7222"/>
                  </a:moveTo>
                  <a:lnTo>
                    <a:pt x="16628" y="7222"/>
                  </a:lnTo>
                  <a:lnTo>
                    <a:pt x="16628" y="10311"/>
                  </a:lnTo>
                  <a:lnTo>
                    <a:pt x="9393" y="10311"/>
                  </a:lnTo>
                  <a:cubicBezTo>
                    <a:pt x="9393" y="10311"/>
                    <a:pt x="9393" y="7222"/>
                    <a:pt x="9393" y="7222"/>
                  </a:cubicBezTo>
                  <a:close/>
                  <a:moveTo>
                    <a:pt x="9393" y="4355"/>
                  </a:moveTo>
                  <a:lnTo>
                    <a:pt x="16628" y="4355"/>
                  </a:lnTo>
                  <a:lnTo>
                    <a:pt x="16628" y="6537"/>
                  </a:lnTo>
                  <a:lnTo>
                    <a:pt x="9393" y="6537"/>
                  </a:lnTo>
                  <a:cubicBezTo>
                    <a:pt x="9393" y="6537"/>
                    <a:pt x="9393" y="4355"/>
                    <a:pt x="9393" y="4355"/>
                  </a:cubicBezTo>
                  <a:close/>
                  <a:moveTo>
                    <a:pt x="18976" y="18495"/>
                  </a:moveTo>
                  <a:lnTo>
                    <a:pt x="21600" y="18495"/>
                  </a:lnTo>
                  <a:lnTo>
                    <a:pt x="21600" y="17811"/>
                  </a:lnTo>
                  <a:lnTo>
                    <a:pt x="10666" y="17811"/>
                  </a:lnTo>
                  <a:cubicBezTo>
                    <a:pt x="9964" y="17811"/>
                    <a:pt x="9393" y="17514"/>
                    <a:pt x="9393" y="17150"/>
                  </a:cubicBezTo>
                  <a:cubicBezTo>
                    <a:pt x="9393" y="16785"/>
                    <a:pt x="9964" y="16488"/>
                    <a:pt x="10666" y="16488"/>
                  </a:cubicBezTo>
                  <a:lnTo>
                    <a:pt x="21600" y="16488"/>
                  </a:lnTo>
                  <a:lnTo>
                    <a:pt x="21600" y="15804"/>
                  </a:lnTo>
                  <a:lnTo>
                    <a:pt x="17945" y="15804"/>
                  </a:lnTo>
                  <a:lnTo>
                    <a:pt x="17945" y="14578"/>
                  </a:lnTo>
                  <a:lnTo>
                    <a:pt x="21600" y="14578"/>
                  </a:lnTo>
                  <a:lnTo>
                    <a:pt x="21600" y="13893"/>
                  </a:lnTo>
                  <a:lnTo>
                    <a:pt x="17945" y="13893"/>
                  </a:lnTo>
                  <a:lnTo>
                    <a:pt x="17945" y="10995"/>
                  </a:lnTo>
                  <a:lnTo>
                    <a:pt x="21600" y="10995"/>
                  </a:lnTo>
                  <a:lnTo>
                    <a:pt x="21600" y="10311"/>
                  </a:lnTo>
                  <a:lnTo>
                    <a:pt x="17945" y="10311"/>
                  </a:lnTo>
                  <a:lnTo>
                    <a:pt x="17945" y="7222"/>
                  </a:lnTo>
                  <a:lnTo>
                    <a:pt x="21600" y="7222"/>
                  </a:lnTo>
                  <a:lnTo>
                    <a:pt x="21600" y="6537"/>
                  </a:lnTo>
                  <a:lnTo>
                    <a:pt x="17945" y="6537"/>
                  </a:lnTo>
                  <a:lnTo>
                    <a:pt x="17945" y="4355"/>
                  </a:lnTo>
                  <a:lnTo>
                    <a:pt x="21600" y="4355"/>
                  </a:lnTo>
                  <a:lnTo>
                    <a:pt x="21600" y="3670"/>
                  </a:lnTo>
                  <a:lnTo>
                    <a:pt x="9393" y="3670"/>
                  </a:lnTo>
                  <a:lnTo>
                    <a:pt x="9393" y="860"/>
                  </a:lnTo>
                  <a:cubicBezTo>
                    <a:pt x="9393" y="671"/>
                    <a:pt x="9098" y="518"/>
                    <a:pt x="8735" y="518"/>
                  </a:cubicBezTo>
                  <a:lnTo>
                    <a:pt x="3172" y="518"/>
                  </a:lnTo>
                  <a:cubicBezTo>
                    <a:pt x="2917" y="213"/>
                    <a:pt x="2334" y="0"/>
                    <a:pt x="1655" y="0"/>
                  </a:cubicBezTo>
                  <a:cubicBezTo>
                    <a:pt x="742" y="0"/>
                    <a:pt x="0" y="385"/>
                    <a:pt x="0" y="860"/>
                  </a:cubicBezTo>
                  <a:cubicBezTo>
                    <a:pt x="0" y="1335"/>
                    <a:pt x="742" y="1720"/>
                    <a:pt x="1655" y="1720"/>
                  </a:cubicBezTo>
                  <a:cubicBezTo>
                    <a:pt x="2334" y="1720"/>
                    <a:pt x="2917" y="1506"/>
                    <a:pt x="3172" y="1202"/>
                  </a:cubicBezTo>
                  <a:lnTo>
                    <a:pt x="8077" y="1202"/>
                  </a:lnTo>
                  <a:lnTo>
                    <a:pt x="8077" y="12867"/>
                  </a:lnTo>
                  <a:cubicBezTo>
                    <a:pt x="8077" y="13810"/>
                    <a:pt x="9553" y="14578"/>
                    <a:pt x="11369" y="14578"/>
                  </a:cubicBezTo>
                  <a:lnTo>
                    <a:pt x="16628" y="14578"/>
                  </a:lnTo>
                  <a:lnTo>
                    <a:pt x="16628" y="15804"/>
                  </a:lnTo>
                  <a:lnTo>
                    <a:pt x="10666" y="15804"/>
                  </a:lnTo>
                  <a:cubicBezTo>
                    <a:pt x="9238" y="15804"/>
                    <a:pt x="8077" y="16408"/>
                    <a:pt x="8077" y="17150"/>
                  </a:cubicBezTo>
                  <a:cubicBezTo>
                    <a:pt x="8077" y="17891"/>
                    <a:pt x="9238" y="18495"/>
                    <a:pt x="10666" y="18495"/>
                  </a:cubicBezTo>
                  <a:lnTo>
                    <a:pt x="15597" y="18495"/>
                  </a:lnTo>
                  <a:cubicBezTo>
                    <a:pt x="14676" y="18792"/>
                    <a:pt x="14054" y="19316"/>
                    <a:pt x="14054" y="19920"/>
                  </a:cubicBezTo>
                  <a:cubicBezTo>
                    <a:pt x="14054" y="20846"/>
                    <a:pt x="15504" y="21600"/>
                    <a:pt x="17286" y="21600"/>
                  </a:cubicBezTo>
                  <a:cubicBezTo>
                    <a:pt x="19069" y="21600"/>
                    <a:pt x="20519" y="20846"/>
                    <a:pt x="20519" y="19920"/>
                  </a:cubicBezTo>
                  <a:cubicBezTo>
                    <a:pt x="20519" y="19316"/>
                    <a:pt x="19898" y="18792"/>
                    <a:pt x="18976" y="18495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cap="flat"/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44" name="Freeform 44"/>
            <p:cNvSpPr/>
            <p:nvPr/>
          </p:nvSpPr>
          <p:spPr>
            <a:xfrm>
              <a:off x="5317134" y="4421922"/>
              <a:ext cx="547603" cy="105402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7287" y="20916"/>
                  </a:moveTo>
                  <a:cubicBezTo>
                    <a:pt x="16231" y="20916"/>
                    <a:pt x="15371" y="20470"/>
                    <a:pt x="15371" y="19920"/>
                  </a:cubicBezTo>
                  <a:cubicBezTo>
                    <a:pt x="15371" y="19372"/>
                    <a:pt x="16231" y="18925"/>
                    <a:pt x="17287" y="18925"/>
                  </a:cubicBezTo>
                  <a:cubicBezTo>
                    <a:pt x="18343" y="18925"/>
                    <a:pt x="19202" y="19372"/>
                    <a:pt x="19202" y="19920"/>
                  </a:cubicBezTo>
                  <a:cubicBezTo>
                    <a:pt x="19202" y="20470"/>
                    <a:pt x="18343" y="20916"/>
                    <a:pt x="17287" y="20916"/>
                  </a:cubicBezTo>
                  <a:close/>
                  <a:moveTo>
                    <a:pt x="11369" y="13893"/>
                  </a:moveTo>
                  <a:cubicBezTo>
                    <a:pt x="10279" y="13893"/>
                    <a:pt x="9393" y="13433"/>
                    <a:pt x="9393" y="12867"/>
                  </a:cubicBezTo>
                  <a:lnTo>
                    <a:pt x="9393" y="10995"/>
                  </a:lnTo>
                  <a:lnTo>
                    <a:pt x="16628" y="10995"/>
                  </a:lnTo>
                  <a:lnTo>
                    <a:pt x="16628" y="13893"/>
                  </a:lnTo>
                  <a:cubicBezTo>
                    <a:pt x="16628" y="13893"/>
                    <a:pt x="11369" y="13893"/>
                    <a:pt x="11369" y="13893"/>
                  </a:cubicBezTo>
                  <a:close/>
                  <a:moveTo>
                    <a:pt x="9393" y="7222"/>
                  </a:moveTo>
                  <a:lnTo>
                    <a:pt x="16628" y="7222"/>
                  </a:lnTo>
                  <a:lnTo>
                    <a:pt x="16628" y="10311"/>
                  </a:lnTo>
                  <a:lnTo>
                    <a:pt x="9393" y="10311"/>
                  </a:lnTo>
                  <a:cubicBezTo>
                    <a:pt x="9393" y="10311"/>
                    <a:pt x="9393" y="7222"/>
                    <a:pt x="9393" y="7222"/>
                  </a:cubicBezTo>
                  <a:close/>
                  <a:moveTo>
                    <a:pt x="9393" y="4355"/>
                  </a:moveTo>
                  <a:lnTo>
                    <a:pt x="16628" y="4355"/>
                  </a:lnTo>
                  <a:lnTo>
                    <a:pt x="16628" y="6537"/>
                  </a:lnTo>
                  <a:lnTo>
                    <a:pt x="9393" y="6537"/>
                  </a:lnTo>
                  <a:cubicBezTo>
                    <a:pt x="9393" y="6537"/>
                    <a:pt x="9393" y="4355"/>
                    <a:pt x="9393" y="4355"/>
                  </a:cubicBezTo>
                  <a:close/>
                  <a:moveTo>
                    <a:pt x="18977" y="18495"/>
                  </a:moveTo>
                  <a:lnTo>
                    <a:pt x="21600" y="18495"/>
                  </a:lnTo>
                  <a:lnTo>
                    <a:pt x="21600" y="17811"/>
                  </a:lnTo>
                  <a:lnTo>
                    <a:pt x="10666" y="17811"/>
                  </a:lnTo>
                  <a:cubicBezTo>
                    <a:pt x="9964" y="17811"/>
                    <a:pt x="9393" y="17514"/>
                    <a:pt x="9393" y="17150"/>
                  </a:cubicBezTo>
                  <a:cubicBezTo>
                    <a:pt x="9393" y="16785"/>
                    <a:pt x="9964" y="16488"/>
                    <a:pt x="10666" y="16488"/>
                  </a:cubicBezTo>
                  <a:lnTo>
                    <a:pt x="21600" y="16488"/>
                  </a:lnTo>
                  <a:lnTo>
                    <a:pt x="21600" y="15804"/>
                  </a:lnTo>
                  <a:lnTo>
                    <a:pt x="17945" y="15804"/>
                  </a:lnTo>
                  <a:lnTo>
                    <a:pt x="17945" y="14578"/>
                  </a:lnTo>
                  <a:lnTo>
                    <a:pt x="21600" y="14578"/>
                  </a:lnTo>
                  <a:lnTo>
                    <a:pt x="21600" y="13893"/>
                  </a:lnTo>
                  <a:lnTo>
                    <a:pt x="17945" y="13893"/>
                  </a:lnTo>
                  <a:lnTo>
                    <a:pt x="17945" y="10995"/>
                  </a:lnTo>
                  <a:lnTo>
                    <a:pt x="21600" y="10995"/>
                  </a:lnTo>
                  <a:lnTo>
                    <a:pt x="21600" y="10311"/>
                  </a:lnTo>
                  <a:lnTo>
                    <a:pt x="17945" y="10311"/>
                  </a:lnTo>
                  <a:lnTo>
                    <a:pt x="17945" y="7222"/>
                  </a:lnTo>
                  <a:lnTo>
                    <a:pt x="21600" y="7222"/>
                  </a:lnTo>
                  <a:lnTo>
                    <a:pt x="21600" y="6537"/>
                  </a:lnTo>
                  <a:lnTo>
                    <a:pt x="17945" y="6537"/>
                  </a:lnTo>
                  <a:lnTo>
                    <a:pt x="17945" y="4355"/>
                  </a:lnTo>
                  <a:lnTo>
                    <a:pt x="21600" y="4355"/>
                  </a:lnTo>
                  <a:lnTo>
                    <a:pt x="21600" y="3670"/>
                  </a:lnTo>
                  <a:lnTo>
                    <a:pt x="9393" y="3670"/>
                  </a:lnTo>
                  <a:lnTo>
                    <a:pt x="9393" y="860"/>
                  </a:lnTo>
                  <a:cubicBezTo>
                    <a:pt x="9393" y="671"/>
                    <a:pt x="9098" y="518"/>
                    <a:pt x="8735" y="518"/>
                  </a:cubicBezTo>
                  <a:lnTo>
                    <a:pt x="3172" y="518"/>
                  </a:lnTo>
                  <a:cubicBezTo>
                    <a:pt x="2917" y="213"/>
                    <a:pt x="2335" y="0"/>
                    <a:pt x="1655" y="0"/>
                  </a:cubicBezTo>
                  <a:cubicBezTo>
                    <a:pt x="741" y="0"/>
                    <a:pt x="0" y="385"/>
                    <a:pt x="0" y="860"/>
                  </a:cubicBezTo>
                  <a:cubicBezTo>
                    <a:pt x="0" y="1335"/>
                    <a:pt x="741" y="1720"/>
                    <a:pt x="1655" y="1720"/>
                  </a:cubicBezTo>
                  <a:cubicBezTo>
                    <a:pt x="2335" y="1720"/>
                    <a:pt x="2917" y="1506"/>
                    <a:pt x="3172" y="1202"/>
                  </a:cubicBezTo>
                  <a:lnTo>
                    <a:pt x="8076" y="1202"/>
                  </a:lnTo>
                  <a:lnTo>
                    <a:pt x="8076" y="12867"/>
                  </a:lnTo>
                  <a:cubicBezTo>
                    <a:pt x="8076" y="13810"/>
                    <a:pt x="9553" y="14578"/>
                    <a:pt x="11369" y="14578"/>
                  </a:cubicBezTo>
                  <a:lnTo>
                    <a:pt x="16628" y="14578"/>
                  </a:lnTo>
                  <a:lnTo>
                    <a:pt x="16628" y="15804"/>
                  </a:lnTo>
                  <a:lnTo>
                    <a:pt x="10666" y="15804"/>
                  </a:lnTo>
                  <a:cubicBezTo>
                    <a:pt x="9238" y="15804"/>
                    <a:pt x="8076" y="16408"/>
                    <a:pt x="8076" y="17150"/>
                  </a:cubicBezTo>
                  <a:cubicBezTo>
                    <a:pt x="8076" y="17891"/>
                    <a:pt x="9238" y="18495"/>
                    <a:pt x="10666" y="18495"/>
                  </a:cubicBezTo>
                  <a:lnTo>
                    <a:pt x="15597" y="18495"/>
                  </a:lnTo>
                  <a:cubicBezTo>
                    <a:pt x="14675" y="18792"/>
                    <a:pt x="14054" y="19316"/>
                    <a:pt x="14054" y="19920"/>
                  </a:cubicBezTo>
                  <a:cubicBezTo>
                    <a:pt x="14054" y="20846"/>
                    <a:pt x="15504" y="21600"/>
                    <a:pt x="17287" y="21600"/>
                  </a:cubicBezTo>
                  <a:cubicBezTo>
                    <a:pt x="19069" y="21600"/>
                    <a:pt x="20519" y="20846"/>
                    <a:pt x="20519" y="19920"/>
                  </a:cubicBezTo>
                  <a:cubicBezTo>
                    <a:pt x="20519" y="19316"/>
                    <a:pt x="19898" y="18792"/>
                    <a:pt x="18977" y="18495"/>
                  </a:cubicBezTo>
                  <a:close/>
                </a:path>
              </a:pathLst>
            </a:custGeom>
            <a:solidFill>
              <a:schemeClr val="accent1"/>
            </a:solidFill>
            <a:ln cap="flat"/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grpSp>
          <p:nvGrpSpPr>
            <p:cNvPr id="45" name="Group 45"/>
            <p:cNvGrpSpPr/>
            <p:nvPr/>
          </p:nvGrpSpPr>
          <p:grpSpPr>
            <a:xfrm>
              <a:off x="4501484" y="3737359"/>
              <a:ext cx="859226" cy="1788151"/>
              <a:chOff x="-12700" y="0"/>
              <a:chExt cx="1718450" cy="3576294"/>
            </a:xfrm>
            <a:solidFill>
              <a:schemeClr val="accent1"/>
            </a:solidFill>
          </p:grpSpPr>
          <p:sp>
            <p:nvSpPr>
              <p:cNvPr id="46" name="AutoShape 46"/>
              <p:cNvSpPr/>
              <p:nvPr/>
            </p:nvSpPr>
            <p:spPr>
              <a:xfrm>
                <a:off x="262172" y="203912"/>
                <a:ext cx="714120" cy="714177"/>
              </a:xfrm>
              <a:prstGeom prst="ellipse">
                <a:avLst/>
              </a:prstGeom>
              <a:grpFill/>
              <a:ln cap="flat"/>
            </p:spPr>
            <p:txBody>
              <a:bodyPr vert="horz" wrap="square" lIns="91440" tIns="45720" rIns="91440" bIns="45720" anchor="ctr">
                <a:normAutofit fontScale="62500" lnSpcReduction="20000"/>
              </a:bodyPr>
              <a:lstStyle/>
              <a:p>
                <a:pPr marL="0" algn="ctr"/>
                <a:endParaRPr/>
              </a:p>
            </p:txBody>
          </p:sp>
          <p:sp>
            <p:nvSpPr>
              <p:cNvPr id="47" name="Freeform 47"/>
              <p:cNvSpPr/>
              <p:nvPr/>
            </p:nvSpPr>
            <p:spPr>
              <a:xfrm>
                <a:off x="378694" y="990430"/>
                <a:ext cx="785584" cy="791811"/>
              </a:xfrm>
              <a:custGeom>
                <a:avLst/>
                <a:gdLst/>
                <a:ahLst/>
                <a:cxnLst/>
                <a:rect l="l" t="t" r="r" b="b"/>
                <a:pathLst>
                  <a:path w="20945" h="20950" extrusionOk="0">
                    <a:moveTo>
                      <a:pt x="15305" y="19979"/>
                    </a:moveTo>
                    <a:cubicBezTo>
                      <a:pt x="16586" y="21265"/>
                      <a:pt x="18672" y="21275"/>
                      <a:pt x="19966" y="20007"/>
                    </a:cubicBezTo>
                    <a:lnTo>
                      <a:pt x="19966" y="20007"/>
                    </a:lnTo>
                    <a:cubicBezTo>
                      <a:pt x="21261" y="18738"/>
                      <a:pt x="21273" y="16666"/>
                      <a:pt x="19993" y="15381"/>
                    </a:cubicBezTo>
                    <a:lnTo>
                      <a:pt x="5640" y="971"/>
                    </a:lnTo>
                    <a:cubicBezTo>
                      <a:pt x="4360" y="-312"/>
                      <a:pt x="2274" y="-325"/>
                      <a:pt x="978" y="945"/>
                    </a:cubicBezTo>
                    <a:lnTo>
                      <a:pt x="978" y="945"/>
                    </a:lnTo>
                    <a:cubicBezTo>
                      <a:pt x="-316" y="2215"/>
                      <a:pt x="-327" y="4285"/>
                      <a:pt x="953" y="5570"/>
                    </a:cubicBezTo>
                    <a:cubicBezTo>
                      <a:pt x="953" y="5570"/>
                      <a:pt x="15305" y="19979"/>
                      <a:pt x="15305" y="19979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/>
              </a:bodyPr>
              <a:lstStyle/>
              <a:p>
                <a:pPr marL="0" algn="ctr"/>
                <a:endParaRPr/>
              </a:p>
            </p:txBody>
          </p:sp>
          <p:sp>
            <p:nvSpPr>
              <p:cNvPr id="48" name="Freeform 48"/>
              <p:cNvSpPr/>
              <p:nvPr/>
            </p:nvSpPr>
            <p:spPr>
              <a:xfrm>
                <a:off x="903040" y="1252603"/>
                <a:ext cx="815409" cy="513413"/>
              </a:xfrm>
              <a:custGeom>
                <a:avLst/>
                <a:gdLst/>
                <a:ahLst/>
                <a:cxnLst/>
                <a:rect l="l" t="t" r="r" b="b"/>
                <a:pathLst>
                  <a:path w="20614" h="20076" extrusionOk="0">
                    <a:moveTo>
                      <a:pt x="294" y="16697"/>
                    </a:moveTo>
                    <a:cubicBezTo>
                      <a:pt x="1082" y="19530"/>
                      <a:pt x="3204" y="20838"/>
                      <a:pt x="5034" y="19620"/>
                    </a:cubicBezTo>
                    <a:lnTo>
                      <a:pt x="18431" y="10710"/>
                    </a:lnTo>
                    <a:cubicBezTo>
                      <a:pt x="20261" y="9492"/>
                      <a:pt x="21107" y="6209"/>
                      <a:pt x="20319" y="3377"/>
                    </a:cubicBezTo>
                    <a:lnTo>
                      <a:pt x="20319" y="3377"/>
                    </a:lnTo>
                    <a:cubicBezTo>
                      <a:pt x="19532" y="546"/>
                      <a:pt x="17410" y="-762"/>
                      <a:pt x="15579" y="455"/>
                    </a:cubicBezTo>
                    <a:lnTo>
                      <a:pt x="2182" y="9366"/>
                    </a:lnTo>
                    <a:cubicBezTo>
                      <a:pt x="353" y="10583"/>
                      <a:pt x="-493" y="13866"/>
                      <a:pt x="294" y="16697"/>
                    </a:cubicBezTo>
                    <a:cubicBezTo>
                      <a:pt x="294" y="16697"/>
                      <a:pt x="294" y="16697"/>
                      <a:pt x="294" y="16697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70000" lnSpcReduction="20000"/>
              </a:bodyPr>
              <a:lstStyle/>
              <a:p>
                <a:pPr marL="0" algn="ctr"/>
                <a:endParaRPr/>
              </a:p>
            </p:txBody>
          </p:sp>
          <p:sp>
            <p:nvSpPr>
              <p:cNvPr id="49" name="Freeform 49"/>
              <p:cNvSpPr/>
              <p:nvPr/>
            </p:nvSpPr>
            <p:spPr>
              <a:xfrm>
                <a:off x="524345" y="1980861"/>
                <a:ext cx="649125" cy="858491"/>
              </a:xfrm>
              <a:custGeom>
                <a:avLst/>
                <a:gdLst/>
                <a:ahLst/>
                <a:cxnLst/>
                <a:rect l="l" t="t" r="r" b="b"/>
                <a:pathLst>
                  <a:path w="20215" h="20536" extrusionOk="0">
                    <a:moveTo>
                      <a:pt x="2341" y="559"/>
                    </a:moveTo>
                    <a:cubicBezTo>
                      <a:pt x="29" y="1650"/>
                      <a:pt x="-692" y="3972"/>
                      <a:pt x="727" y="5747"/>
                    </a:cubicBezTo>
                    <a:lnTo>
                      <a:pt x="11119" y="18739"/>
                    </a:lnTo>
                    <a:cubicBezTo>
                      <a:pt x="12538" y="20513"/>
                      <a:pt x="15563" y="21068"/>
                      <a:pt x="17875" y="19979"/>
                    </a:cubicBezTo>
                    <a:lnTo>
                      <a:pt x="17875" y="19979"/>
                    </a:lnTo>
                    <a:cubicBezTo>
                      <a:pt x="20186" y="18887"/>
                      <a:pt x="20908" y="16564"/>
                      <a:pt x="19488" y="14788"/>
                    </a:cubicBezTo>
                    <a:lnTo>
                      <a:pt x="9098" y="1797"/>
                    </a:lnTo>
                    <a:cubicBezTo>
                      <a:pt x="7678" y="23"/>
                      <a:pt x="4653" y="-532"/>
                      <a:pt x="2341" y="559"/>
                    </a:cubicBezTo>
                    <a:cubicBezTo>
                      <a:pt x="2341" y="559"/>
                      <a:pt x="2341" y="559"/>
                      <a:pt x="2341" y="559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/>
              </a:bodyPr>
              <a:lstStyle/>
              <a:p>
                <a:pPr marL="0" algn="ctr"/>
                <a:endParaRPr/>
              </a:p>
            </p:txBody>
          </p:sp>
          <p:sp>
            <p:nvSpPr>
              <p:cNvPr id="50" name="Freeform 50"/>
              <p:cNvSpPr/>
              <p:nvPr/>
            </p:nvSpPr>
            <p:spPr>
              <a:xfrm>
                <a:off x="873909" y="2563468"/>
                <a:ext cx="441636" cy="940231"/>
              </a:xfrm>
              <a:custGeom>
                <a:avLst/>
                <a:gdLst/>
                <a:ahLst/>
                <a:cxnLst/>
                <a:rect l="l" t="t" r="r" b="b"/>
                <a:pathLst>
                  <a:path w="20305" h="20971" extrusionOk="0">
                    <a:moveTo>
                      <a:pt x="5815" y="70"/>
                    </a:moveTo>
                    <a:cubicBezTo>
                      <a:pt x="1890" y="455"/>
                      <a:pt x="-647" y="2309"/>
                      <a:pt x="144" y="4214"/>
                    </a:cubicBezTo>
                    <a:lnTo>
                      <a:pt x="5944" y="18150"/>
                    </a:lnTo>
                    <a:cubicBezTo>
                      <a:pt x="6736" y="20052"/>
                      <a:pt x="10563" y="21285"/>
                      <a:pt x="14487" y="20901"/>
                    </a:cubicBezTo>
                    <a:lnTo>
                      <a:pt x="14487" y="20901"/>
                    </a:lnTo>
                    <a:cubicBezTo>
                      <a:pt x="18413" y="20517"/>
                      <a:pt x="20953" y="18661"/>
                      <a:pt x="20159" y="16756"/>
                    </a:cubicBezTo>
                    <a:lnTo>
                      <a:pt x="14359" y="2821"/>
                    </a:lnTo>
                    <a:cubicBezTo>
                      <a:pt x="13569" y="918"/>
                      <a:pt x="9743" y="-315"/>
                      <a:pt x="5815" y="70"/>
                    </a:cubicBezTo>
                    <a:cubicBezTo>
                      <a:pt x="5815" y="70"/>
                      <a:pt x="5815" y="70"/>
                      <a:pt x="5815" y="7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/>
              </a:bodyPr>
              <a:lstStyle/>
              <a:p>
                <a:pPr marL="0" algn="ctr"/>
                <a:endParaRPr/>
              </a:p>
            </p:txBody>
          </p:sp>
          <p:sp>
            <p:nvSpPr>
              <p:cNvPr id="51" name="Freeform 51"/>
              <p:cNvSpPr/>
              <p:nvPr/>
            </p:nvSpPr>
            <p:spPr>
              <a:xfrm>
                <a:off x="291303" y="1980861"/>
                <a:ext cx="361908" cy="951116"/>
              </a:xfrm>
              <a:custGeom>
                <a:avLst/>
                <a:gdLst/>
                <a:ahLst/>
                <a:cxnLst/>
                <a:rect l="l" t="t" r="r" b="b"/>
                <a:pathLst>
                  <a:path w="20916" h="21335" extrusionOk="0">
                    <a:moveTo>
                      <a:pt x="12461" y="9"/>
                    </a:moveTo>
                    <a:cubicBezTo>
                      <a:pt x="7442" y="-133"/>
                      <a:pt x="3075" y="1331"/>
                      <a:pt x="2709" y="3279"/>
                    </a:cubicBezTo>
                    <a:lnTo>
                      <a:pt x="24" y="17539"/>
                    </a:lnTo>
                    <a:cubicBezTo>
                      <a:pt x="-341" y="19486"/>
                      <a:pt x="3434" y="21182"/>
                      <a:pt x="8455" y="21325"/>
                    </a:cubicBezTo>
                    <a:lnTo>
                      <a:pt x="8455" y="21325"/>
                    </a:lnTo>
                    <a:cubicBezTo>
                      <a:pt x="13474" y="21467"/>
                      <a:pt x="17843" y="20003"/>
                      <a:pt x="18208" y="18053"/>
                    </a:cubicBezTo>
                    <a:lnTo>
                      <a:pt x="20891" y="3795"/>
                    </a:lnTo>
                    <a:cubicBezTo>
                      <a:pt x="21259" y="1848"/>
                      <a:pt x="17484" y="152"/>
                      <a:pt x="12461" y="9"/>
                    </a:cubicBezTo>
                    <a:cubicBezTo>
                      <a:pt x="12461" y="9"/>
                      <a:pt x="12461" y="9"/>
                      <a:pt x="12461" y="9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/>
              </a:bodyPr>
              <a:lstStyle/>
              <a:p>
                <a:pPr marL="0" algn="ctr"/>
                <a:endParaRPr/>
              </a:p>
            </p:txBody>
          </p:sp>
          <p:sp>
            <p:nvSpPr>
              <p:cNvPr id="52" name="Freeform 52"/>
              <p:cNvSpPr/>
              <p:nvPr/>
            </p:nvSpPr>
            <p:spPr>
              <a:xfrm>
                <a:off x="-12700" y="2679989"/>
                <a:ext cx="578054" cy="896305"/>
              </a:xfrm>
              <a:custGeom>
                <a:avLst/>
                <a:gdLst/>
                <a:ahLst/>
                <a:cxnLst/>
                <a:rect l="l" t="t" r="r" b="b"/>
                <a:pathLst>
                  <a:path w="20084" h="20596" extrusionOk="0">
                    <a:moveTo>
                      <a:pt x="16860" y="323"/>
                    </a:moveTo>
                    <a:cubicBezTo>
                      <a:pt x="14102" y="-502"/>
                      <a:pt x="10856" y="309"/>
                      <a:pt x="9610" y="2132"/>
                    </a:cubicBezTo>
                    <a:lnTo>
                      <a:pt x="486" y="15479"/>
                    </a:lnTo>
                    <a:cubicBezTo>
                      <a:pt x="-757" y="17301"/>
                      <a:pt x="467" y="19449"/>
                      <a:pt x="3224" y="20274"/>
                    </a:cubicBezTo>
                    <a:lnTo>
                      <a:pt x="3224" y="20274"/>
                    </a:lnTo>
                    <a:cubicBezTo>
                      <a:pt x="5982" y="21098"/>
                      <a:pt x="9229" y="20287"/>
                      <a:pt x="10475" y="18463"/>
                    </a:cubicBezTo>
                    <a:lnTo>
                      <a:pt x="19596" y="5118"/>
                    </a:lnTo>
                    <a:cubicBezTo>
                      <a:pt x="20843" y="3296"/>
                      <a:pt x="19618" y="1148"/>
                      <a:pt x="16860" y="323"/>
                    </a:cubicBezTo>
                    <a:cubicBezTo>
                      <a:pt x="16860" y="323"/>
                      <a:pt x="16860" y="323"/>
                      <a:pt x="16860" y="323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/>
              </a:bodyPr>
              <a:lstStyle/>
              <a:p>
                <a:pPr marL="0" algn="ctr"/>
                <a:endParaRPr/>
              </a:p>
            </p:txBody>
          </p:sp>
          <p:sp>
            <p:nvSpPr>
              <p:cNvPr id="53" name="Freeform 53"/>
              <p:cNvSpPr/>
              <p:nvPr/>
            </p:nvSpPr>
            <p:spPr>
              <a:xfrm>
                <a:off x="320433" y="0"/>
                <a:ext cx="573475" cy="689399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19032"/>
                    </a:moveTo>
                    <a:cubicBezTo>
                      <a:pt x="0" y="20449"/>
                      <a:pt x="1383" y="21600"/>
                      <a:pt x="3086" y="21600"/>
                    </a:cubicBezTo>
                    <a:lnTo>
                      <a:pt x="18516" y="21600"/>
                    </a:lnTo>
                    <a:cubicBezTo>
                      <a:pt x="20220" y="21600"/>
                      <a:pt x="21600" y="20449"/>
                      <a:pt x="21600" y="19032"/>
                    </a:cubicBezTo>
                    <a:lnTo>
                      <a:pt x="21600" y="2566"/>
                    </a:lnTo>
                    <a:cubicBezTo>
                      <a:pt x="21600" y="1149"/>
                      <a:pt x="20220" y="0"/>
                      <a:pt x="18516" y="0"/>
                    </a:cubicBezTo>
                    <a:lnTo>
                      <a:pt x="3086" y="0"/>
                    </a:lnTo>
                    <a:cubicBezTo>
                      <a:pt x="1383" y="0"/>
                      <a:pt x="0" y="1149"/>
                      <a:pt x="0" y="2566"/>
                    </a:cubicBezTo>
                    <a:cubicBezTo>
                      <a:pt x="0" y="2566"/>
                      <a:pt x="0" y="19032"/>
                      <a:pt x="0" y="19032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lnSpcReduction="10000"/>
              </a:bodyPr>
              <a:lstStyle/>
              <a:p>
                <a:pPr marL="0" algn="ctr"/>
                <a:endParaRPr/>
              </a:p>
            </p:txBody>
          </p:sp>
          <p:sp>
            <p:nvSpPr>
              <p:cNvPr id="54" name="Freeform 54"/>
              <p:cNvSpPr/>
              <p:nvPr/>
            </p:nvSpPr>
            <p:spPr>
              <a:xfrm>
                <a:off x="611736" y="349563"/>
                <a:ext cx="589037" cy="97151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600" y="10797"/>
                    </a:moveTo>
                    <a:cubicBezTo>
                      <a:pt x="21600" y="16761"/>
                      <a:pt x="20801" y="21600"/>
                      <a:pt x="19817" y="21600"/>
                    </a:cubicBezTo>
                    <a:lnTo>
                      <a:pt x="1782" y="21600"/>
                    </a:lnTo>
                    <a:cubicBezTo>
                      <a:pt x="799" y="21600"/>
                      <a:pt x="0" y="16761"/>
                      <a:pt x="0" y="10797"/>
                    </a:cubicBezTo>
                    <a:lnTo>
                      <a:pt x="0" y="10797"/>
                    </a:lnTo>
                    <a:cubicBezTo>
                      <a:pt x="0" y="4832"/>
                      <a:pt x="799" y="0"/>
                      <a:pt x="1782" y="0"/>
                    </a:cubicBezTo>
                    <a:lnTo>
                      <a:pt x="19817" y="0"/>
                    </a:lnTo>
                    <a:cubicBezTo>
                      <a:pt x="20801" y="0"/>
                      <a:pt x="21600" y="4832"/>
                      <a:pt x="21600" y="10797"/>
                    </a:cubicBezTo>
                    <a:cubicBezTo>
                      <a:pt x="21600" y="10797"/>
                      <a:pt x="21600" y="10797"/>
                      <a:pt x="21600" y="10797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ctr"/>
                <a:endParaRPr/>
              </a:p>
            </p:txBody>
          </p:sp>
          <p:sp>
            <p:nvSpPr>
              <p:cNvPr id="55" name="Freeform 55"/>
              <p:cNvSpPr/>
              <p:nvPr/>
            </p:nvSpPr>
            <p:spPr>
              <a:xfrm>
                <a:off x="320433" y="932170"/>
                <a:ext cx="541985" cy="142781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600" y="17500"/>
                    </a:moveTo>
                    <a:cubicBezTo>
                      <a:pt x="21600" y="19765"/>
                      <a:pt x="16763" y="21600"/>
                      <a:pt x="10800" y="21600"/>
                    </a:cubicBezTo>
                    <a:lnTo>
                      <a:pt x="10800" y="21600"/>
                    </a:lnTo>
                    <a:cubicBezTo>
                      <a:pt x="4835" y="21600"/>
                      <a:pt x="0" y="19765"/>
                      <a:pt x="0" y="17500"/>
                    </a:cubicBezTo>
                    <a:lnTo>
                      <a:pt x="0" y="4100"/>
                    </a:lnTo>
                    <a:cubicBezTo>
                      <a:pt x="0" y="1835"/>
                      <a:pt x="4835" y="0"/>
                      <a:pt x="10800" y="0"/>
                    </a:cubicBezTo>
                    <a:lnTo>
                      <a:pt x="10800" y="0"/>
                    </a:lnTo>
                    <a:cubicBezTo>
                      <a:pt x="16763" y="0"/>
                      <a:pt x="21600" y="1835"/>
                      <a:pt x="21600" y="4100"/>
                    </a:cubicBezTo>
                    <a:cubicBezTo>
                      <a:pt x="21600" y="4100"/>
                      <a:pt x="21600" y="17500"/>
                      <a:pt x="21600" y="1750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/>
              </a:bodyPr>
              <a:lstStyle/>
              <a:p>
                <a:pPr marL="0" algn="ctr"/>
                <a:endParaRPr/>
              </a:p>
            </p:txBody>
          </p:sp>
        </p:grpSp>
      </p:grpSp>
      <p:sp>
        <p:nvSpPr>
          <p:cNvPr id="56" name="AutoShape 56"/>
          <p:cNvSpPr/>
          <p:nvPr/>
        </p:nvSpPr>
        <p:spPr>
          <a:xfrm>
            <a:off x="8328248" y="2628166"/>
            <a:ext cx="2826401" cy="84561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20000"/>
              </a:lnSpc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Keeping modules distinct makes applications easier to understand, maintain, and grow over time.</a:t>
            </a:r>
          </a:p>
        </p:txBody>
      </p:sp>
      <p:sp>
        <p:nvSpPr>
          <p:cNvPr id="57" name="AutoShape 57"/>
          <p:cNvSpPr/>
          <p:nvPr/>
        </p:nvSpPr>
        <p:spPr>
          <a:xfrm>
            <a:off x="8328248" y="1660209"/>
            <a:ext cx="2892587" cy="600164"/>
          </a:xfrm>
          <a:prstGeom prst="roundRect">
            <a:avLst>
              <a:gd name="adj" fmla="val 50000"/>
            </a:avLst>
          </a:prstGeom>
          <a:solidFill>
            <a:srgbClr val="000000">
              <a:lumMod val="50000"/>
              <a:lumOff val="50000"/>
            </a:srgb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l"/>
            <a:r>
              <a:rPr lang="zh-CN" altLang="en-US" sz="1600" b="1" i="0" u="none" baseline="0">
                <a:solidFill>
                  <a:srgbClr val="FFFFFF"/>
                </a:solidFill>
                <a:latin typeface="微软雅黑"/>
                <a:ea typeface="微软雅黑"/>
              </a:rPr>
              <a:t>Clear Code Structure</a:t>
            </a:r>
          </a:p>
        </p:txBody>
      </p:sp>
      <p:sp>
        <p:nvSpPr>
          <p:cNvPr id="58" name="AutoShape 58"/>
          <p:cNvSpPr/>
          <p:nvPr/>
        </p:nvSpPr>
        <p:spPr>
          <a:xfrm>
            <a:off x="4647352" y="2628166"/>
            <a:ext cx="2826401" cy="84561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20000"/>
              </a:lnSpc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The MVC architectural pattern promotes code organization, aiding in both scalability and maintainability.</a:t>
            </a:r>
          </a:p>
        </p:txBody>
      </p:sp>
      <p:sp>
        <p:nvSpPr>
          <p:cNvPr id="59" name="AutoShape 59"/>
          <p:cNvSpPr/>
          <p:nvPr/>
        </p:nvSpPr>
        <p:spPr>
          <a:xfrm>
            <a:off x="4647352" y="1660209"/>
            <a:ext cx="2892587" cy="60016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l"/>
            <a:r>
              <a:rPr lang="zh-CN" altLang="en-US" sz="1600" b="1" i="0" u="none" baseline="0">
                <a:solidFill>
                  <a:srgbClr val="FFFFFF"/>
                </a:solidFill>
                <a:latin typeface="微软雅黑"/>
                <a:ea typeface="微软雅黑"/>
              </a:rPr>
              <a:t>MVC Architecture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000000"/>
                </a:solidFill>
                <a:latin typeface="+mn-ea"/>
                <a:ea typeface="+mn-ea"/>
              </a:rPr>
              <a:t>Extensive Ecosystem</a:t>
            </a:r>
          </a:p>
        </p:txBody>
      </p:sp>
      <p:sp>
        <p:nvSpPr>
          <p:cNvPr id="3" name="AutoShape 3"/>
          <p:cNvSpPr/>
          <p:nvPr/>
        </p:nvSpPr>
        <p:spPr>
          <a:xfrm>
            <a:off x="748404" y="1143685"/>
            <a:ext cx="5272293" cy="222447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 t="-45063" b="-44548"/>
            </a:stretch>
          </a:blipFill>
          <a:ln cap="flat" cmpd="sng">
            <a:prstDash val="solid"/>
          </a:ln>
        </p:spPr>
        <p:txBody>
          <a:bodyPr rot="0" vert="horz" wrap="square" lIns="91440" tIns="45720" rIns="91440" bIns="45720" anchor="t">
            <a:prstTxWarp prst="textNoShape">
              <a:avLst/>
            </a:prstTxWarp>
            <a:noAutofit/>
          </a:bodyPr>
          <a:lstStyle/>
          <a:p>
            <a:pPr marL="0" algn="ctr"/>
            <a:endParaRPr/>
          </a:p>
        </p:txBody>
      </p:sp>
      <p:sp>
        <p:nvSpPr>
          <p:cNvPr id="4" name="AutoShape 4"/>
          <p:cNvSpPr/>
          <p:nvPr/>
        </p:nvSpPr>
        <p:spPr>
          <a:xfrm>
            <a:off x="748404" y="3489846"/>
            <a:ext cx="5272293" cy="2224470"/>
          </a:xfrm>
          <a:prstGeom prst="roundRect">
            <a:avLst>
              <a:gd name="adj" fmla="val 0"/>
            </a:avLst>
          </a:prstGeom>
          <a:blipFill>
            <a:blip r:embed="rId3"/>
            <a:stretch>
              <a:fillRect t="-129109" b="-127646"/>
            </a:stretch>
          </a:blipFill>
          <a:ln cap="flat" cmpd="sng">
            <a:prstDash val="solid"/>
          </a:ln>
        </p:spPr>
        <p:txBody>
          <a:bodyPr rot="0" vert="horz" wrap="square" lIns="91440" tIns="45720" rIns="91440" bIns="45720" anchor="t">
            <a:prstTxWarp prst="textNoShape">
              <a:avLst/>
            </a:prstTxWarp>
            <a:noAutofit/>
          </a:bodyPr>
          <a:lstStyle/>
          <a:p>
            <a:pPr marL="0" algn="ctr"/>
            <a:endParaRPr/>
          </a:p>
        </p:txBody>
      </p:sp>
      <p:sp>
        <p:nvSpPr>
          <p:cNvPr id="5" name="AutoShape 5"/>
          <p:cNvSpPr/>
          <p:nvPr/>
        </p:nvSpPr>
        <p:spPr>
          <a:xfrm>
            <a:off x="7066530" y="1444035"/>
            <a:ext cx="4377066" cy="495108"/>
          </a:xfrm>
          <a:prstGeom prst="rect">
            <a:avLst/>
          </a:prstGeom>
          <a:solidFill>
            <a:srgbClr val="FFFFFF"/>
          </a:solidFill>
          <a:ln w="6350" cap="flat" cmpd="sng">
            <a:solidFill>
              <a:srgbClr val="000000">
                <a:alpha val="20000"/>
              </a:srgbClr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>
              <a:lnSpc>
                <a:spcPct val="130000"/>
              </a:lnSpc>
              <a:spcBef>
                <a:spcPct val="0"/>
              </a:spcBef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Laravel Packages</a:t>
            </a:r>
          </a:p>
        </p:txBody>
      </p:sp>
      <p:sp>
        <p:nvSpPr>
          <p:cNvPr id="6" name="AutoShape 6"/>
          <p:cNvSpPr/>
          <p:nvPr/>
        </p:nvSpPr>
        <p:spPr>
          <a:xfrm>
            <a:off x="7066530" y="2046417"/>
            <a:ext cx="4377067" cy="1310716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108000" tIns="108000" rIns="108000" bIns="108000" anchor="t">
            <a:spAutoFit/>
          </a:bodyPr>
          <a:lstStyle/>
          <a:p>
            <a:pPr marL="0" algn="l">
              <a:lnSpc>
                <a:spcPct val="130000"/>
              </a:lnSpc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Laravel's ecosystem includes a variety of packages that compute solutions for a myriad of development needs.</a:t>
            </a:r>
          </a:p>
        </p:txBody>
      </p:sp>
      <p:sp>
        <p:nvSpPr>
          <p:cNvPr id="7" name="AutoShape 7"/>
          <p:cNvSpPr/>
          <p:nvPr/>
        </p:nvSpPr>
        <p:spPr>
          <a:xfrm>
            <a:off x="6513140" y="1441793"/>
            <a:ext cx="511937" cy="511937"/>
          </a:xfrm>
          <a:prstGeom prst="rect">
            <a:avLst/>
          </a:prstGeom>
          <a:solidFill>
            <a:srgbClr val="768394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r>
              <a:rPr lang="en-US" sz="1800" b="1" i="0" u="none" baseline="0">
                <a:solidFill>
                  <a:schemeClr val="lt1"/>
                </a:solidFill>
                <a:latin typeface="Arial"/>
                <a:ea typeface="Arial"/>
              </a:rPr>
              <a:t>1</a:t>
            </a:r>
          </a:p>
        </p:txBody>
      </p:sp>
      <p:sp>
        <p:nvSpPr>
          <p:cNvPr id="8" name="AutoShape 8"/>
          <p:cNvSpPr/>
          <p:nvPr/>
        </p:nvSpPr>
        <p:spPr>
          <a:xfrm>
            <a:off x="7066530" y="4329087"/>
            <a:ext cx="4377066" cy="495108"/>
          </a:xfrm>
          <a:prstGeom prst="rect">
            <a:avLst/>
          </a:prstGeom>
          <a:solidFill>
            <a:schemeClr val="accent1">
              <a:alpha val="5000"/>
            </a:schemeClr>
          </a:solidFill>
          <a:ln w="6350" cap="flat" cmpd="sng">
            <a:solidFill>
              <a:schemeClr val="accent1">
                <a:alpha val="50000"/>
              </a:schemeClr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>
              <a:lnSpc>
                <a:spcPct val="130000"/>
              </a:lnSpc>
              <a:spcBef>
                <a:spcPct val="0"/>
              </a:spcBef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Developer Community</a:t>
            </a:r>
          </a:p>
        </p:txBody>
      </p:sp>
      <p:sp>
        <p:nvSpPr>
          <p:cNvPr id="9" name="AutoShape 9"/>
          <p:cNvSpPr/>
          <p:nvPr/>
        </p:nvSpPr>
        <p:spPr>
          <a:xfrm>
            <a:off x="7066530" y="4931469"/>
            <a:ext cx="4377067" cy="1310716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108000" tIns="108000" rIns="108000" bIns="108000" anchor="t">
            <a:spAutoFit/>
          </a:bodyPr>
          <a:lstStyle/>
          <a:p>
            <a:pPr marL="0" algn="l">
              <a:lnSpc>
                <a:spcPct val="130000"/>
              </a:lnSpc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A vibrant community and abundant resources ensure support and guidance for developers at all levels.</a:t>
            </a:r>
          </a:p>
        </p:txBody>
      </p:sp>
      <p:sp>
        <p:nvSpPr>
          <p:cNvPr id="10" name="AutoShape 10"/>
          <p:cNvSpPr/>
          <p:nvPr/>
        </p:nvSpPr>
        <p:spPr>
          <a:xfrm>
            <a:off x="6513140" y="4328539"/>
            <a:ext cx="511937" cy="511937"/>
          </a:xfrm>
          <a:prstGeom prst="rect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r>
              <a:rPr lang="en-US" sz="1800" b="1" i="0" u="none" baseline="0">
                <a:solidFill>
                  <a:schemeClr val="lt1"/>
                </a:solidFill>
                <a:latin typeface="Arial"/>
                <a:ea typeface="Arial"/>
              </a:rPr>
              <a:t>2</a:t>
            </a:r>
          </a:p>
        </p:txBody>
      </p:sp>
      <p:cxnSp>
        <p:nvCxnSpPr>
          <p:cNvPr id="11" name="Connector 11"/>
          <p:cNvCxnSpPr/>
          <p:nvPr/>
        </p:nvCxnSpPr>
        <p:spPr>
          <a:xfrm>
            <a:off x="748404" y="5686080"/>
            <a:ext cx="5272293" cy="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5253596" y="2692279"/>
            <a:ext cx="5419185" cy="895350"/>
          </a:xfrm>
        </p:spPr>
        <p:txBody>
          <a:bodyPr vert="horz" lIns="91440" tIns="45720" rIns="91440" bIns="45720" anchor="t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400" b="1" i="0" u="none" baseline="0">
                <a:solidFill>
                  <a:srgbClr val="000000"/>
                </a:solidFill>
                <a:latin typeface="+mn-ea"/>
                <a:ea typeface="+mn-ea"/>
              </a:rPr>
              <a:t>Importance of MVC in Laravel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693461" y="2697720"/>
            <a:ext cx="213703" cy="889909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prstTxWarp prst="textPlain">
              <a:avLst/>
            </a:prstTxWarp>
            <a:spAutoFit/>
          </a:bodyPr>
          <a:lstStyle/>
          <a:p>
            <a:pPr marL="0" algn="l">
              <a:defRPr/>
            </a:pPr>
            <a:r>
              <a:rPr lang="en-US" b="1" i="0" u="none" spc="100" baseline="0">
                <a:solidFill>
                  <a:schemeClr val="accent1"/>
                </a:solidFill>
                <a:latin typeface="Arial"/>
                <a:ea typeface="Arial"/>
              </a:rPr>
              <a:t>/</a:t>
            </a:r>
            <a:endParaRPr lang="en-US" sz="1100"/>
          </a:p>
        </p:txBody>
      </p:sp>
      <p:cxnSp>
        <p:nvCxnSpPr>
          <p:cNvPr id="4" name="Connector 4"/>
          <p:cNvCxnSpPr/>
          <p:nvPr/>
        </p:nvCxnSpPr>
        <p:spPr>
          <a:xfrm>
            <a:off x="5253596" y="2417589"/>
            <a:ext cx="0" cy="1264975"/>
          </a:xfrm>
          <a:prstGeom prst="line">
            <a:avLst/>
          </a:prstGeom>
          <a:ln w="9525">
            <a:solidFill>
              <a:srgbClr val="000000"/>
            </a:solidFill>
          </a:ln>
        </p:spPr>
      </p:cxnSp>
      <p:sp>
        <p:nvSpPr>
          <p:cNvPr id="5" name="TextBox 5"/>
          <p:cNvSpPr txBox="1"/>
          <p:nvPr/>
        </p:nvSpPr>
        <p:spPr>
          <a:xfrm>
            <a:off x="3988066" y="2417589"/>
            <a:ext cx="1684809" cy="13283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algn="l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8000" b="1" i="0" u="none" baseline="0">
                <a:solidFill>
                  <a:srgbClr val="0476BA"/>
                </a:solidFill>
                <a:latin typeface="+mn-ea"/>
                <a:ea typeface="+mn-ea"/>
              </a:rPr>
              <a:t>04</a:t>
            </a:r>
            <a:endParaRPr lang="en-US"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000000"/>
                </a:solidFill>
                <a:latin typeface="+mn-ea"/>
                <a:ea typeface="+mn-ea"/>
              </a:rPr>
              <a:t>Separation of Concerns</a:t>
            </a:r>
          </a:p>
        </p:txBody>
      </p:sp>
      <p:sp>
        <p:nvSpPr>
          <p:cNvPr id="3" name="AutoShape 3"/>
          <p:cNvSpPr/>
          <p:nvPr/>
        </p:nvSpPr>
        <p:spPr>
          <a:xfrm>
            <a:off x="852260" y="2640432"/>
            <a:ext cx="2689225" cy="470235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90000" rIns="91440" bIns="90000" anchor="t">
            <a:spAutoFit/>
          </a:bodyPr>
          <a:lstStyle/>
          <a:p>
            <a:pPr marL="0" algn="l">
              <a:lnSpc>
                <a:spcPct val="130000"/>
              </a:lnSpc>
              <a:spcBef>
                <a:spcPct val="0"/>
              </a:spcBef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Code Organization</a:t>
            </a:r>
          </a:p>
        </p:txBody>
      </p:sp>
      <p:sp>
        <p:nvSpPr>
          <p:cNvPr id="4" name="AutoShape 4"/>
          <p:cNvSpPr/>
          <p:nvPr/>
        </p:nvSpPr>
        <p:spPr>
          <a:xfrm>
            <a:off x="852261" y="3421817"/>
            <a:ext cx="2689225" cy="2118630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108000" tIns="108000" rIns="108000" bIns="10800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The MVC pattern promotes a distinct separation of concerns, enhancing overall code organization.</a:t>
            </a:r>
          </a:p>
        </p:txBody>
      </p:sp>
      <p:sp>
        <p:nvSpPr>
          <p:cNvPr id="5" name="AutoShape 5"/>
          <p:cNvSpPr/>
          <p:nvPr/>
        </p:nvSpPr>
        <p:spPr>
          <a:xfrm>
            <a:off x="4108738" y="2139950"/>
            <a:ext cx="2689225" cy="3486150"/>
          </a:xfrm>
          <a:prstGeom prst="roundRect">
            <a:avLst>
              <a:gd name="adj" fmla="val 3916"/>
            </a:avLst>
          </a:prstGeom>
          <a:noFill/>
          <a:ln w="12700" cap="flat" cmpd="sng">
            <a:solidFill>
              <a:schemeClr val="accent1"/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6" name="AutoShape 6"/>
          <p:cNvSpPr/>
          <p:nvPr/>
        </p:nvSpPr>
        <p:spPr>
          <a:xfrm>
            <a:off x="4134817" y="2640432"/>
            <a:ext cx="2689226" cy="470235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90000" rIns="91440" bIns="90000" anchor="t">
            <a:spAutoFit/>
          </a:bodyPr>
          <a:lstStyle/>
          <a:p>
            <a:pPr marL="0" algn="l">
              <a:lnSpc>
                <a:spcPct val="130000"/>
              </a:lnSpc>
              <a:spcBef>
                <a:spcPct val="0"/>
              </a:spcBef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Readability and Maintainability</a:t>
            </a:r>
          </a:p>
        </p:txBody>
      </p:sp>
      <p:sp>
        <p:nvSpPr>
          <p:cNvPr id="7" name="AutoShape 7"/>
          <p:cNvSpPr/>
          <p:nvPr/>
        </p:nvSpPr>
        <p:spPr>
          <a:xfrm>
            <a:off x="4134817" y="3421817"/>
            <a:ext cx="2689226" cy="1795464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108000" tIns="108000" rIns="108000" bIns="10800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This separation improves both the readability of the code and its maintainability over time.</a:t>
            </a:r>
          </a:p>
        </p:txBody>
      </p:sp>
      <p:sp>
        <p:nvSpPr>
          <p:cNvPr id="8" name="AutoShape 8"/>
          <p:cNvSpPr/>
          <p:nvPr/>
        </p:nvSpPr>
        <p:spPr>
          <a:xfrm>
            <a:off x="852261" y="2139950"/>
            <a:ext cx="2689225" cy="3486150"/>
          </a:xfrm>
          <a:prstGeom prst="roundRect">
            <a:avLst>
              <a:gd name="adj" fmla="val 3916"/>
            </a:avLst>
          </a:prstGeom>
          <a:noFill/>
          <a:ln w="12700" cap="flat" cmpd="sng">
            <a:solidFill>
              <a:srgbClr val="768394"/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9" name="AutoShape 9"/>
          <p:cNvSpPr/>
          <p:nvPr/>
        </p:nvSpPr>
        <p:spPr>
          <a:xfrm>
            <a:off x="7708900" y="0"/>
            <a:ext cx="4483100" cy="685800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 l="-17686" r="-17568"/>
            </a:stretch>
          </a:blipFill>
          <a:ln cap="flat" cmpd="sng">
            <a:prstDash val="solid"/>
          </a:ln>
        </p:spPr>
        <p:txBody>
          <a:bodyPr rot="0" vert="horz" wrap="square" lIns="91440" tIns="45720" rIns="91440" bIns="45720" anchor="t">
            <a:prstTxWarp prst="textNoShape">
              <a:avLst/>
            </a:prstTxWarp>
            <a:noAutofit/>
          </a:bodyPr>
          <a:lstStyle/>
          <a:p>
            <a:pPr marL="0" algn="ctr"/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000000"/>
                </a:solidFill>
                <a:latin typeface="+mn-ea"/>
                <a:ea typeface="+mn-ea"/>
              </a:rPr>
              <a:t>Code Reusability</a:t>
            </a:r>
          </a:p>
        </p:txBody>
      </p:sp>
      <p:sp>
        <p:nvSpPr>
          <p:cNvPr id="3" name="Freeform 3"/>
          <p:cNvSpPr/>
          <p:nvPr/>
        </p:nvSpPr>
        <p:spPr>
          <a:xfrm>
            <a:off x="9148188" y="5055869"/>
            <a:ext cx="216388" cy="4993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</a:path>
            </a:pathLst>
          </a:custGeom>
          <a:solidFill>
            <a:srgbClr val="E6E7EA"/>
          </a:solidFill>
          <a:ln cap="flat"/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4" name="Freeform 4"/>
          <p:cNvSpPr/>
          <p:nvPr/>
        </p:nvSpPr>
        <p:spPr>
          <a:xfrm>
            <a:off x="9314217" y="5055869"/>
            <a:ext cx="49937" cy="105385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ubicBezTo>
                  <a:pt x="21600" y="21600"/>
                  <a:pt x="0" y="21600"/>
                  <a:pt x="0" y="21600"/>
                </a:cubicBezTo>
                <a:close/>
              </a:path>
            </a:pathLst>
          </a:custGeom>
          <a:solidFill>
            <a:srgbClr val="E6E7EA"/>
          </a:solidFill>
          <a:ln cap="flat"/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5" name="AutoShape 5"/>
          <p:cNvSpPr/>
          <p:nvPr/>
        </p:nvSpPr>
        <p:spPr>
          <a:xfrm>
            <a:off x="9231202" y="6003991"/>
            <a:ext cx="216557" cy="216580"/>
          </a:xfrm>
          <a:prstGeom prst="ellipse">
            <a:avLst/>
          </a:prstGeom>
          <a:solidFill>
            <a:srgbClr val="000000">
              <a:lumMod val="50000"/>
              <a:lumOff val="50000"/>
            </a:srgbClr>
          </a:solidFill>
          <a:ln cap="flat"/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6" name="AutoShape 6"/>
          <p:cNvSpPr/>
          <p:nvPr/>
        </p:nvSpPr>
        <p:spPr>
          <a:xfrm>
            <a:off x="10271067" y="6113222"/>
            <a:ext cx="108292" cy="108305"/>
          </a:xfrm>
          <a:prstGeom prst="ellipse">
            <a:avLst/>
          </a:prstGeom>
          <a:solidFill>
            <a:srgbClr val="000000">
              <a:lumMod val="50000"/>
              <a:lumOff val="50000"/>
            </a:srgbClr>
          </a:solidFill>
          <a:ln cap="flat"/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7" name="Freeform 7"/>
          <p:cNvSpPr/>
          <p:nvPr/>
        </p:nvSpPr>
        <p:spPr>
          <a:xfrm>
            <a:off x="9231202" y="5837960"/>
            <a:ext cx="351489" cy="554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</a:path>
            </a:pathLst>
          </a:custGeom>
          <a:solidFill>
            <a:srgbClr val="000000">
              <a:lumMod val="50000"/>
              <a:lumOff val="50000"/>
            </a:srgbClr>
          </a:solidFill>
          <a:ln cap="flat"/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8" name="Freeform 8"/>
          <p:cNvSpPr/>
          <p:nvPr/>
        </p:nvSpPr>
        <p:spPr>
          <a:xfrm>
            <a:off x="9475876" y="5837960"/>
            <a:ext cx="105416" cy="34402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ubicBezTo>
                  <a:pt x="0" y="0"/>
                  <a:pt x="0" y="21600"/>
                  <a:pt x="0" y="21600"/>
                </a:cubicBezTo>
                <a:close/>
              </a:path>
            </a:pathLst>
          </a:custGeom>
          <a:solidFill>
            <a:srgbClr val="000000">
              <a:lumMod val="50000"/>
              <a:lumOff val="50000"/>
            </a:srgbClr>
          </a:solidFill>
          <a:ln cap="flat"/>
        </p:spPr>
        <p:txBody>
          <a:bodyPr vert="horz" wrap="square" lIns="91440" tIns="45720" rIns="91440" bIns="45720" anchor="ctr">
            <a:normAutofit lnSpcReduction="10000"/>
          </a:bodyPr>
          <a:lstStyle/>
          <a:p>
            <a:pPr marL="0" algn="ctr"/>
            <a:endParaRPr/>
          </a:p>
        </p:txBody>
      </p:sp>
      <p:sp>
        <p:nvSpPr>
          <p:cNvPr id="9" name="Freeform 9"/>
          <p:cNvSpPr/>
          <p:nvPr/>
        </p:nvSpPr>
        <p:spPr>
          <a:xfrm>
            <a:off x="9475876" y="6073899"/>
            <a:ext cx="1145727" cy="1082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909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cubicBezTo>
                  <a:pt x="21600" y="21600"/>
                  <a:pt x="19090" y="0"/>
                  <a:pt x="19090" y="0"/>
                </a:cubicBezTo>
                <a:close/>
              </a:path>
            </a:pathLst>
          </a:custGeom>
          <a:solidFill>
            <a:srgbClr val="000000">
              <a:lumMod val="50000"/>
              <a:lumOff val="50000"/>
            </a:srgbClr>
          </a:solidFill>
          <a:ln cap="flat"/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10" name="Freeform 10"/>
          <p:cNvSpPr/>
          <p:nvPr/>
        </p:nvSpPr>
        <p:spPr>
          <a:xfrm>
            <a:off x="9305478" y="6073899"/>
            <a:ext cx="70309" cy="7028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0796"/>
                </a:moveTo>
                <a:cubicBezTo>
                  <a:pt x="21600" y="16764"/>
                  <a:pt x="16767" y="21600"/>
                  <a:pt x="10801" y="21600"/>
                </a:cubicBezTo>
                <a:cubicBezTo>
                  <a:pt x="4835" y="21600"/>
                  <a:pt x="0" y="16764"/>
                  <a:pt x="0" y="10796"/>
                </a:cubicBezTo>
                <a:cubicBezTo>
                  <a:pt x="0" y="4828"/>
                  <a:pt x="4835" y="0"/>
                  <a:pt x="10801" y="0"/>
                </a:cubicBezTo>
                <a:cubicBezTo>
                  <a:pt x="16767" y="0"/>
                  <a:pt x="21600" y="4828"/>
                  <a:pt x="21600" y="10796"/>
                </a:cubicBezTo>
                <a:close/>
              </a:path>
            </a:pathLst>
          </a:custGeom>
          <a:solidFill>
            <a:srgbClr val="000000">
              <a:lumMod val="50000"/>
              <a:lumOff val="50000"/>
            </a:srgbClr>
          </a:solidFill>
          <a:ln cap="flat"/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11" name="Freeform 11"/>
          <p:cNvSpPr/>
          <p:nvPr/>
        </p:nvSpPr>
        <p:spPr>
          <a:xfrm>
            <a:off x="9580737" y="5645715"/>
            <a:ext cx="430000" cy="4299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cubicBezTo>
                  <a:pt x="21600" y="21600"/>
                  <a:pt x="21600" y="0"/>
                  <a:pt x="21600" y="0"/>
                </a:cubicBezTo>
                <a:close/>
              </a:path>
            </a:pathLst>
          </a:custGeom>
          <a:solidFill>
            <a:srgbClr val="000000">
              <a:lumMod val="50000"/>
              <a:lumOff val="50000"/>
            </a:srgbClr>
          </a:solidFill>
          <a:ln cap="flat"/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2" name="Freeform 12"/>
          <p:cNvSpPr/>
          <p:nvPr/>
        </p:nvSpPr>
        <p:spPr>
          <a:xfrm>
            <a:off x="10030763" y="5645715"/>
            <a:ext cx="429985" cy="4299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cubicBezTo>
                  <a:pt x="21600" y="21600"/>
                  <a:pt x="21600" y="0"/>
                  <a:pt x="21600" y="0"/>
                </a:cubicBezTo>
                <a:close/>
              </a:path>
            </a:pathLst>
          </a:custGeom>
          <a:solidFill>
            <a:srgbClr val="000000">
              <a:lumMod val="50000"/>
              <a:lumOff val="50000"/>
            </a:srgbClr>
          </a:solidFill>
          <a:ln cap="flat"/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3" name="Freeform 13"/>
          <p:cNvSpPr/>
          <p:nvPr/>
        </p:nvSpPr>
        <p:spPr>
          <a:xfrm>
            <a:off x="9580737" y="5195684"/>
            <a:ext cx="430000" cy="43001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cubicBezTo>
                  <a:pt x="21600" y="21600"/>
                  <a:pt x="21600" y="0"/>
                  <a:pt x="21600" y="0"/>
                </a:cubicBezTo>
                <a:close/>
              </a:path>
            </a:pathLst>
          </a:custGeom>
          <a:solidFill>
            <a:srgbClr val="000000">
              <a:lumMod val="50000"/>
              <a:lumOff val="50000"/>
            </a:srgbClr>
          </a:solidFill>
          <a:ln cap="flat"/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4" name="Freeform 14"/>
          <p:cNvSpPr/>
          <p:nvPr/>
        </p:nvSpPr>
        <p:spPr>
          <a:xfrm>
            <a:off x="9580737" y="4736916"/>
            <a:ext cx="430000" cy="43001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cubicBezTo>
                  <a:pt x="21600" y="21600"/>
                  <a:pt x="21600" y="0"/>
                  <a:pt x="21600" y="0"/>
                </a:cubicBezTo>
                <a:close/>
              </a:path>
            </a:pathLst>
          </a:custGeom>
          <a:solidFill>
            <a:srgbClr val="000000">
              <a:lumMod val="50000"/>
              <a:lumOff val="50000"/>
            </a:srgbClr>
          </a:solidFill>
          <a:ln cap="flat"/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5" name="Freeform 15"/>
          <p:cNvSpPr/>
          <p:nvPr/>
        </p:nvSpPr>
        <p:spPr>
          <a:xfrm>
            <a:off x="10030763" y="5195684"/>
            <a:ext cx="429985" cy="43001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cubicBezTo>
                  <a:pt x="21600" y="21600"/>
                  <a:pt x="21600" y="0"/>
                  <a:pt x="21600" y="0"/>
                </a:cubicBezTo>
                <a:close/>
              </a:path>
            </a:pathLst>
          </a:custGeom>
          <a:solidFill>
            <a:srgbClr val="000000">
              <a:lumMod val="50000"/>
              <a:lumOff val="50000"/>
            </a:srgbClr>
          </a:solidFill>
          <a:ln cap="flat"/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6" name="Freeform 16"/>
          <p:cNvSpPr/>
          <p:nvPr/>
        </p:nvSpPr>
        <p:spPr>
          <a:xfrm>
            <a:off x="9733658" y="4736916"/>
            <a:ext cx="130569" cy="9386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 cap="flat"/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17" name="Freeform 17"/>
          <p:cNvSpPr/>
          <p:nvPr/>
        </p:nvSpPr>
        <p:spPr>
          <a:xfrm>
            <a:off x="9733658" y="5195684"/>
            <a:ext cx="130569" cy="9383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 cap="flat"/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18" name="Freeform 18"/>
          <p:cNvSpPr/>
          <p:nvPr/>
        </p:nvSpPr>
        <p:spPr>
          <a:xfrm>
            <a:off x="9733658" y="5650084"/>
            <a:ext cx="130569" cy="9384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 cap="flat"/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19" name="Freeform 19"/>
          <p:cNvSpPr/>
          <p:nvPr/>
        </p:nvSpPr>
        <p:spPr>
          <a:xfrm>
            <a:off x="10179315" y="5195684"/>
            <a:ext cx="130556" cy="9383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 cap="flat"/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20" name="Freeform 20"/>
          <p:cNvSpPr/>
          <p:nvPr/>
        </p:nvSpPr>
        <p:spPr>
          <a:xfrm>
            <a:off x="10179315" y="5650084"/>
            <a:ext cx="130556" cy="9384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 cap="flat"/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21" name="AutoShape 21"/>
          <p:cNvSpPr/>
          <p:nvPr/>
        </p:nvSpPr>
        <p:spPr>
          <a:xfrm>
            <a:off x="8462227" y="4496608"/>
            <a:ext cx="355304" cy="355343"/>
          </a:xfrm>
          <a:prstGeom prst="ellipse">
            <a:avLst/>
          </a:prstGeom>
          <a:solidFill>
            <a:srgbClr val="000000">
              <a:lumMod val="50000"/>
              <a:lumOff val="50000"/>
            </a:srgbClr>
          </a:solidFill>
          <a:ln cap="flat"/>
        </p:spPr>
        <p:txBody>
          <a:bodyPr vert="horz" wrap="square" lIns="91440" tIns="45720" rIns="91440" bIns="45720" anchor="ctr">
            <a:normAutofit fontScale="62500" lnSpcReduction="20000"/>
          </a:bodyPr>
          <a:lstStyle/>
          <a:p>
            <a:pPr marL="0" algn="ctr"/>
            <a:endParaRPr/>
          </a:p>
        </p:txBody>
      </p:sp>
      <p:sp>
        <p:nvSpPr>
          <p:cNvPr id="22" name="Freeform 22"/>
          <p:cNvSpPr/>
          <p:nvPr/>
        </p:nvSpPr>
        <p:spPr>
          <a:xfrm>
            <a:off x="8523395" y="4885469"/>
            <a:ext cx="390848" cy="393963"/>
          </a:xfrm>
          <a:custGeom>
            <a:avLst/>
            <a:gdLst/>
            <a:ahLst/>
            <a:cxnLst/>
            <a:rect l="l" t="t" r="r" b="b"/>
            <a:pathLst>
              <a:path w="20945" h="20950" extrusionOk="0">
                <a:moveTo>
                  <a:pt x="15306" y="19977"/>
                </a:moveTo>
                <a:cubicBezTo>
                  <a:pt x="16586" y="21264"/>
                  <a:pt x="18673" y="21275"/>
                  <a:pt x="19966" y="20008"/>
                </a:cubicBezTo>
                <a:lnTo>
                  <a:pt x="19966" y="20008"/>
                </a:lnTo>
                <a:cubicBezTo>
                  <a:pt x="21262" y="18737"/>
                  <a:pt x="21273" y="16666"/>
                  <a:pt x="19993" y="15380"/>
                </a:cubicBezTo>
                <a:lnTo>
                  <a:pt x="5640" y="971"/>
                </a:lnTo>
                <a:cubicBezTo>
                  <a:pt x="4360" y="-313"/>
                  <a:pt x="2273" y="-325"/>
                  <a:pt x="978" y="946"/>
                </a:cubicBezTo>
                <a:lnTo>
                  <a:pt x="978" y="946"/>
                </a:lnTo>
                <a:cubicBezTo>
                  <a:pt x="-315" y="2214"/>
                  <a:pt x="-327" y="4284"/>
                  <a:pt x="953" y="5570"/>
                </a:cubicBezTo>
                <a:cubicBezTo>
                  <a:pt x="953" y="5570"/>
                  <a:pt x="15306" y="19977"/>
                  <a:pt x="15306" y="19977"/>
                </a:cubicBezTo>
                <a:close/>
              </a:path>
            </a:pathLst>
          </a:custGeom>
          <a:solidFill>
            <a:srgbClr val="000000">
              <a:lumMod val="50000"/>
              <a:lumOff val="50000"/>
            </a:srgbClr>
          </a:solidFill>
          <a:ln cap="flat"/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23" name="Freeform 23"/>
          <p:cNvSpPr/>
          <p:nvPr/>
        </p:nvSpPr>
        <p:spPr>
          <a:xfrm>
            <a:off x="8789915" y="5016546"/>
            <a:ext cx="405689" cy="255435"/>
          </a:xfrm>
          <a:custGeom>
            <a:avLst/>
            <a:gdLst/>
            <a:ahLst/>
            <a:cxnLst/>
            <a:rect l="l" t="t" r="r" b="b"/>
            <a:pathLst>
              <a:path w="20614" h="20075" extrusionOk="0">
                <a:moveTo>
                  <a:pt x="294" y="16697"/>
                </a:moveTo>
                <a:cubicBezTo>
                  <a:pt x="1082" y="19529"/>
                  <a:pt x="3204" y="20837"/>
                  <a:pt x="5034" y="19620"/>
                </a:cubicBezTo>
                <a:lnTo>
                  <a:pt x="18431" y="10710"/>
                </a:lnTo>
                <a:cubicBezTo>
                  <a:pt x="20261" y="9493"/>
                  <a:pt x="21107" y="6209"/>
                  <a:pt x="20319" y="3377"/>
                </a:cubicBezTo>
                <a:lnTo>
                  <a:pt x="20319" y="3377"/>
                </a:lnTo>
                <a:cubicBezTo>
                  <a:pt x="19532" y="545"/>
                  <a:pt x="17410" y="-763"/>
                  <a:pt x="15580" y="456"/>
                </a:cubicBezTo>
                <a:lnTo>
                  <a:pt x="2183" y="9366"/>
                </a:lnTo>
                <a:cubicBezTo>
                  <a:pt x="354" y="10583"/>
                  <a:pt x="-493" y="13867"/>
                  <a:pt x="294" y="16697"/>
                </a:cubicBezTo>
                <a:cubicBezTo>
                  <a:pt x="294" y="16697"/>
                  <a:pt x="294" y="16697"/>
                  <a:pt x="294" y="16697"/>
                </a:cubicBezTo>
                <a:close/>
              </a:path>
            </a:pathLst>
          </a:custGeom>
          <a:solidFill>
            <a:srgbClr val="000000">
              <a:lumMod val="50000"/>
              <a:lumOff val="50000"/>
            </a:srgbClr>
          </a:solidFill>
          <a:ln cap="flat"/>
        </p:spPr>
        <p:txBody>
          <a:bodyPr vert="horz" wrap="square" lIns="91440" tIns="45720" rIns="91440" bIns="45720" anchor="ctr">
            <a:normAutofit fontScale="70000" lnSpcReduction="20000"/>
          </a:bodyPr>
          <a:lstStyle/>
          <a:p>
            <a:pPr marL="0" algn="ctr"/>
            <a:endParaRPr/>
          </a:p>
        </p:txBody>
      </p:sp>
      <p:sp>
        <p:nvSpPr>
          <p:cNvPr id="24" name="Freeform 24"/>
          <p:cNvSpPr/>
          <p:nvPr/>
        </p:nvSpPr>
        <p:spPr>
          <a:xfrm>
            <a:off x="8597671" y="5387930"/>
            <a:ext cx="322958" cy="427144"/>
          </a:xfrm>
          <a:custGeom>
            <a:avLst/>
            <a:gdLst/>
            <a:ahLst/>
            <a:cxnLst/>
            <a:rect l="l" t="t" r="r" b="b"/>
            <a:pathLst>
              <a:path w="20216" h="20536" extrusionOk="0">
                <a:moveTo>
                  <a:pt x="2341" y="558"/>
                </a:moveTo>
                <a:cubicBezTo>
                  <a:pt x="30" y="1650"/>
                  <a:pt x="-692" y="3973"/>
                  <a:pt x="727" y="5748"/>
                </a:cubicBezTo>
                <a:lnTo>
                  <a:pt x="11119" y="18739"/>
                </a:lnTo>
                <a:cubicBezTo>
                  <a:pt x="12538" y="20513"/>
                  <a:pt x="15563" y="21068"/>
                  <a:pt x="17875" y="19978"/>
                </a:cubicBezTo>
                <a:lnTo>
                  <a:pt x="17875" y="19978"/>
                </a:lnTo>
                <a:cubicBezTo>
                  <a:pt x="20186" y="18886"/>
                  <a:pt x="20908" y="16563"/>
                  <a:pt x="19487" y="14787"/>
                </a:cubicBezTo>
                <a:lnTo>
                  <a:pt x="9097" y="1798"/>
                </a:lnTo>
                <a:cubicBezTo>
                  <a:pt x="7678" y="23"/>
                  <a:pt x="4653" y="-532"/>
                  <a:pt x="2341" y="558"/>
                </a:cubicBezTo>
                <a:cubicBezTo>
                  <a:pt x="2341" y="558"/>
                  <a:pt x="2341" y="558"/>
                  <a:pt x="2341" y="558"/>
                </a:cubicBezTo>
                <a:close/>
              </a:path>
            </a:pathLst>
          </a:custGeom>
          <a:solidFill>
            <a:srgbClr val="000000">
              <a:lumMod val="50000"/>
              <a:lumOff val="50000"/>
            </a:srgbClr>
          </a:solidFill>
          <a:ln cap="flat"/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25" name="Freeform 25"/>
          <p:cNvSpPr/>
          <p:nvPr/>
        </p:nvSpPr>
        <p:spPr>
          <a:xfrm>
            <a:off x="8772438" y="5676299"/>
            <a:ext cx="219729" cy="467799"/>
          </a:xfrm>
          <a:custGeom>
            <a:avLst/>
            <a:gdLst/>
            <a:ahLst/>
            <a:cxnLst/>
            <a:rect l="l" t="t" r="r" b="b"/>
            <a:pathLst>
              <a:path w="20305" h="20972" extrusionOk="0">
                <a:moveTo>
                  <a:pt x="5817" y="70"/>
                </a:moveTo>
                <a:cubicBezTo>
                  <a:pt x="1891" y="455"/>
                  <a:pt x="-646" y="2310"/>
                  <a:pt x="145" y="4214"/>
                </a:cubicBezTo>
                <a:lnTo>
                  <a:pt x="5945" y="18150"/>
                </a:lnTo>
                <a:cubicBezTo>
                  <a:pt x="6738" y="20053"/>
                  <a:pt x="10564" y="21286"/>
                  <a:pt x="14489" y="20902"/>
                </a:cubicBezTo>
                <a:lnTo>
                  <a:pt x="14489" y="20902"/>
                </a:lnTo>
                <a:cubicBezTo>
                  <a:pt x="18415" y="20517"/>
                  <a:pt x="20954" y="18662"/>
                  <a:pt x="20161" y="16755"/>
                </a:cubicBezTo>
                <a:lnTo>
                  <a:pt x="14361" y="2822"/>
                </a:lnTo>
                <a:cubicBezTo>
                  <a:pt x="13570" y="918"/>
                  <a:pt x="9744" y="-314"/>
                  <a:pt x="5817" y="70"/>
                </a:cubicBezTo>
                <a:cubicBezTo>
                  <a:pt x="5817" y="70"/>
                  <a:pt x="5817" y="70"/>
                  <a:pt x="5817" y="70"/>
                </a:cubicBezTo>
                <a:close/>
              </a:path>
            </a:pathLst>
          </a:custGeom>
          <a:solidFill>
            <a:srgbClr val="000000">
              <a:lumMod val="50000"/>
              <a:lumOff val="50000"/>
            </a:srgbClr>
          </a:solidFill>
          <a:ln cap="flat"/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26" name="Freeform 26"/>
          <p:cNvSpPr/>
          <p:nvPr/>
        </p:nvSpPr>
        <p:spPr>
          <a:xfrm>
            <a:off x="8475334" y="5387930"/>
            <a:ext cx="180053" cy="473191"/>
          </a:xfrm>
          <a:custGeom>
            <a:avLst/>
            <a:gdLst/>
            <a:ahLst/>
            <a:cxnLst/>
            <a:rect l="l" t="t" r="r" b="b"/>
            <a:pathLst>
              <a:path w="20917" h="21334" extrusionOk="0">
                <a:moveTo>
                  <a:pt x="12462" y="10"/>
                </a:moveTo>
                <a:cubicBezTo>
                  <a:pt x="7442" y="-133"/>
                  <a:pt x="3076" y="1332"/>
                  <a:pt x="2708" y="3280"/>
                </a:cubicBezTo>
                <a:lnTo>
                  <a:pt x="24" y="17539"/>
                </a:lnTo>
                <a:cubicBezTo>
                  <a:pt x="-341" y="19486"/>
                  <a:pt x="3433" y="21182"/>
                  <a:pt x="8454" y="21324"/>
                </a:cubicBezTo>
                <a:lnTo>
                  <a:pt x="8454" y="21324"/>
                </a:lnTo>
                <a:cubicBezTo>
                  <a:pt x="13475" y="21467"/>
                  <a:pt x="17842" y="20002"/>
                  <a:pt x="18207" y="18053"/>
                </a:cubicBezTo>
                <a:lnTo>
                  <a:pt x="20891" y="3795"/>
                </a:lnTo>
                <a:cubicBezTo>
                  <a:pt x="21259" y="1848"/>
                  <a:pt x="17485" y="153"/>
                  <a:pt x="12462" y="10"/>
                </a:cubicBezTo>
                <a:cubicBezTo>
                  <a:pt x="12462" y="10"/>
                  <a:pt x="12462" y="10"/>
                  <a:pt x="12462" y="10"/>
                </a:cubicBezTo>
                <a:close/>
              </a:path>
            </a:pathLst>
          </a:custGeom>
          <a:solidFill>
            <a:srgbClr val="000000">
              <a:lumMod val="50000"/>
              <a:lumOff val="50000"/>
            </a:srgbClr>
          </a:solidFill>
          <a:ln cap="flat"/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27" name="Freeform 27"/>
          <p:cNvSpPr/>
          <p:nvPr/>
        </p:nvSpPr>
        <p:spPr>
          <a:xfrm>
            <a:off x="8339889" y="5724361"/>
            <a:ext cx="287598" cy="445951"/>
          </a:xfrm>
          <a:custGeom>
            <a:avLst/>
            <a:gdLst/>
            <a:ahLst/>
            <a:cxnLst/>
            <a:rect l="l" t="t" r="r" b="b"/>
            <a:pathLst>
              <a:path w="20083" h="20596" extrusionOk="0">
                <a:moveTo>
                  <a:pt x="16859" y="323"/>
                </a:moveTo>
                <a:cubicBezTo>
                  <a:pt x="14101" y="-502"/>
                  <a:pt x="10856" y="309"/>
                  <a:pt x="9609" y="2131"/>
                </a:cubicBezTo>
                <a:lnTo>
                  <a:pt x="486" y="15478"/>
                </a:lnTo>
                <a:cubicBezTo>
                  <a:pt x="-758" y="17300"/>
                  <a:pt x="467" y="19448"/>
                  <a:pt x="3224" y="20273"/>
                </a:cubicBezTo>
                <a:lnTo>
                  <a:pt x="3224" y="20273"/>
                </a:lnTo>
                <a:cubicBezTo>
                  <a:pt x="5982" y="21098"/>
                  <a:pt x="9228" y="20287"/>
                  <a:pt x="10475" y="18463"/>
                </a:cubicBezTo>
                <a:lnTo>
                  <a:pt x="19595" y="5118"/>
                </a:lnTo>
                <a:cubicBezTo>
                  <a:pt x="20842" y="3296"/>
                  <a:pt x="19617" y="1148"/>
                  <a:pt x="16859" y="323"/>
                </a:cubicBezTo>
                <a:cubicBezTo>
                  <a:pt x="16859" y="323"/>
                  <a:pt x="16859" y="323"/>
                  <a:pt x="16859" y="323"/>
                </a:cubicBezTo>
                <a:close/>
              </a:path>
            </a:pathLst>
          </a:custGeom>
          <a:solidFill>
            <a:srgbClr val="000000">
              <a:lumMod val="50000"/>
              <a:lumOff val="50000"/>
            </a:srgbClr>
          </a:solidFill>
          <a:ln cap="flat"/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28" name="Freeform 28"/>
          <p:cNvSpPr/>
          <p:nvPr/>
        </p:nvSpPr>
        <p:spPr>
          <a:xfrm>
            <a:off x="8497180" y="4396116"/>
            <a:ext cx="285320" cy="343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033"/>
                </a:moveTo>
                <a:cubicBezTo>
                  <a:pt x="0" y="20450"/>
                  <a:pt x="1383" y="21600"/>
                  <a:pt x="3086" y="21600"/>
                </a:cubicBezTo>
                <a:lnTo>
                  <a:pt x="18516" y="21600"/>
                </a:lnTo>
                <a:cubicBezTo>
                  <a:pt x="20221" y="21600"/>
                  <a:pt x="21600" y="20450"/>
                  <a:pt x="21600" y="19033"/>
                </a:cubicBezTo>
                <a:lnTo>
                  <a:pt x="21600" y="2567"/>
                </a:lnTo>
                <a:cubicBezTo>
                  <a:pt x="21600" y="1150"/>
                  <a:pt x="20221" y="0"/>
                  <a:pt x="18516" y="0"/>
                </a:cubicBezTo>
                <a:lnTo>
                  <a:pt x="3086" y="0"/>
                </a:lnTo>
                <a:cubicBezTo>
                  <a:pt x="1383" y="0"/>
                  <a:pt x="0" y="1150"/>
                  <a:pt x="0" y="2567"/>
                </a:cubicBezTo>
                <a:cubicBezTo>
                  <a:pt x="0" y="2567"/>
                  <a:pt x="0" y="19033"/>
                  <a:pt x="0" y="19033"/>
                </a:cubicBezTo>
                <a:close/>
              </a:path>
            </a:pathLst>
          </a:custGeom>
          <a:solidFill>
            <a:srgbClr val="000000">
              <a:lumMod val="50000"/>
              <a:lumOff val="50000"/>
            </a:srgbClr>
          </a:solidFill>
          <a:ln cap="flat"/>
        </p:spPr>
        <p:txBody>
          <a:bodyPr vert="horz" wrap="square" lIns="91440" tIns="45720" rIns="91440" bIns="45720" anchor="ctr">
            <a:normAutofit lnSpcReduction="10000"/>
          </a:bodyPr>
          <a:lstStyle/>
          <a:p>
            <a:pPr marL="0" algn="ctr"/>
            <a:endParaRPr/>
          </a:p>
        </p:txBody>
      </p:sp>
      <p:sp>
        <p:nvSpPr>
          <p:cNvPr id="29" name="Freeform 29"/>
          <p:cNvSpPr/>
          <p:nvPr/>
        </p:nvSpPr>
        <p:spPr>
          <a:xfrm>
            <a:off x="8641363" y="4566516"/>
            <a:ext cx="293056" cy="483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0806"/>
                </a:moveTo>
                <a:cubicBezTo>
                  <a:pt x="21600" y="16767"/>
                  <a:pt x="20802" y="21600"/>
                  <a:pt x="19818" y="21600"/>
                </a:cubicBezTo>
                <a:lnTo>
                  <a:pt x="1782" y="21600"/>
                </a:lnTo>
                <a:cubicBezTo>
                  <a:pt x="799" y="21600"/>
                  <a:pt x="0" y="16767"/>
                  <a:pt x="0" y="10806"/>
                </a:cubicBezTo>
                <a:lnTo>
                  <a:pt x="0" y="10806"/>
                </a:lnTo>
                <a:cubicBezTo>
                  <a:pt x="0" y="4833"/>
                  <a:pt x="799" y="0"/>
                  <a:pt x="1782" y="0"/>
                </a:cubicBezTo>
                <a:lnTo>
                  <a:pt x="19818" y="0"/>
                </a:lnTo>
                <a:cubicBezTo>
                  <a:pt x="20802" y="0"/>
                  <a:pt x="21600" y="4833"/>
                  <a:pt x="21600" y="10806"/>
                </a:cubicBezTo>
                <a:cubicBezTo>
                  <a:pt x="21600" y="10806"/>
                  <a:pt x="21600" y="10806"/>
                  <a:pt x="21600" y="10806"/>
                </a:cubicBezTo>
                <a:close/>
              </a:path>
            </a:pathLst>
          </a:custGeom>
          <a:solidFill>
            <a:srgbClr val="000000">
              <a:lumMod val="50000"/>
              <a:lumOff val="50000"/>
            </a:srgbClr>
          </a:solidFill>
          <a:ln cap="flat"/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30" name="Freeform 30"/>
          <p:cNvSpPr/>
          <p:nvPr/>
        </p:nvSpPr>
        <p:spPr>
          <a:xfrm>
            <a:off x="8497180" y="4859254"/>
            <a:ext cx="269663" cy="71037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7500"/>
                </a:moveTo>
                <a:cubicBezTo>
                  <a:pt x="21600" y="19765"/>
                  <a:pt x="16763" y="21600"/>
                  <a:pt x="10800" y="21600"/>
                </a:cubicBezTo>
                <a:lnTo>
                  <a:pt x="10800" y="21600"/>
                </a:lnTo>
                <a:cubicBezTo>
                  <a:pt x="4835" y="21600"/>
                  <a:pt x="0" y="19765"/>
                  <a:pt x="0" y="17500"/>
                </a:cubicBezTo>
                <a:lnTo>
                  <a:pt x="0" y="4100"/>
                </a:lnTo>
                <a:cubicBezTo>
                  <a:pt x="0" y="1835"/>
                  <a:pt x="4835" y="0"/>
                  <a:pt x="10800" y="0"/>
                </a:cubicBezTo>
                <a:lnTo>
                  <a:pt x="10800" y="0"/>
                </a:lnTo>
                <a:cubicBezTo>
                  <a:pt x="16763" y="0"/>
                  <a:pt x="21600" y="1835"/>
                  <a:pt x="21600" y="4100"/>
                </a:cubicBezTo>
                <a:cubicBezTo>
                  <a:pt x="21600" y="4100"/>
                  <a:pt x="21600" y="17500"/>
                  <a:pt x="21600" y="17500"/>
                </a:cubicBezTo>
                <a:close/>
              </a:path>
            </a:pathLst>
          </a:custGeom>
          <a:solidFill>
            <a:srgbClr val="000000">
              <a:lumMod val="50000"/>
              <a:lumOff val="50000"/>
            </a:srgbClr>
          </a:solidFill>
          <a:ln cap="flat"/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31" name="Freeform 31"/>
          <p:cNvSpPr/>
          <p:nvPr/>
        </p:nvSpPr>
        <p:spPr>
          <a:xfrm>
            <a:off x="1223046" y="3810253"/>
            <a:ext cx="2787756" cy="164234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 cap="flat"/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>
              <a:lnSpc>
                <a:spcPct val="120000"/>
              </a:lnSpc>
            </a:pPr>
            <a:endParaRPr/>
          </a:p>
        </p:txBody>
      </p:sp>
      <p:grpSp>
        <p:nvGrpSpPr>
          <p:cNvPr id="32" name="Group 32"/>
          <p:cNvGrpSpPr/>
          <p:nvPr/>
        </p:nvGrpSpPr>
        <p:grpSpPr>
          <a:xfrm>
            <a:off x="1299352" y="2004415"/>
            <a:ext cx="2660527" cy="1806729"/>
            <a:chOff x="0" y="0"/>
            <a:chExt cx="5321053" cy="3613457"/>
          </a:xfrm>
          <a:solidFill>
            <a:srgbClr val="FFFFFF">
              <a:lumMod val="95000"/>
            </a:srgbClr>
          </a:solidFill>
        </p:grpSpPr>
        <p:sp>
          <p:nvSpPr>
            <p:cNvPr id="33" name="AutoShape 33"/>
            <p:cNvSpPr/>
            <p:nvPr/>
          </p:nvSpPr>
          <p:spPr>
            <a:xfrm>
              <a:off x="2034826" y="406965"/>
              <a:ext cx="1358406" cy="1358406"/>
            </a:xfrm>
            <a:prstGeom prst="ellipse">
              <a:avLst/>
            </a:prstGeom>
            <a:grpFill/>
            <a:ln cap="flat"/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34" name="Freeform 34"/>
            <p:cNvSpPr/>
            <p:nvPr/>
          </p:nvSpPr>
          <p:spPr>
            <a:xfrm>
              <a:off x="1119154" y="1831344"/>
              <a:ext cx="919832" cy="1676961"/>
            </a:xfrm>
            <a:custGeom>
              <a:avLst/>
              <a:gdLst/>
              <a:ahLst/>
              <a:cxnLst/>
              <a:rect l="l" t="t" r="r" b="b"/>
              <a:pathLst>
                <a:path w="20337" h="20889" extrusionOk="0">
                  <a:moveTo>
                    <a:pt x="9218" y="19179"/>
                  </a:moveTo>
                  <a:cubicBezTo>
                    <a:pt x="8256" y="20563"/>
                    <a:pt x="5486" y="21244"/>
                    <a:pt x="3032" y="20703"/>
                  </a:cubicBezTo>
                  <a:lnTo>
                    <a:pt x="3032" y="20703"/>
                  </a:lnTo>
                  <a:cubicBezTo>
                    <a:pt x="578" y="20161"/>
                    <a:pt x="-632" y="18600"/>
                    <a:pt x="330" y="17217"/>
                  </a:cubicBezTo>
                  <a:lnTo>
                    <a:pt x="11118" y="1708"/>
                  </a:lnTo>
                  <a:cubicBezTo>
                    <a:pt x="12080" y="325"/>
                    <a:pt x="14850" y="-356"/>
                    <a:pt x="17304" y="185"/>
                  </a:cubicBezTo>
                  <a:lnTo>
                    <a:pt x="17304" y="185"/>
                  </a:lnTo>
                  <a:cubicBezTo>
                    <a:pt x="19758" y="728"/>
                    <a:pt x="20968" y="2288"/>
                    <a:pt x="20006" y="3671"/>
                  </a:cubicBezTo>
                  <a:cubicBezTo>
                    <a:pt x="20006" y="3671"/>
                    <a:pt x="9218" y="19179"/>
                    <a:pt x="9218" y="19179"/>
                  </a:cubicBezTo>
                  <a:close/>
                </a:path>
              </a:pathLst>
            </a:custGeom>
            <a:grpFill/>
            <a:ln cap="flat"/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35" name="Freeform 35"/>
            <p:cNvSpPr/>
            <p:nvPr/>
          </p:nvSpPr>
          <p:spPr>
            <a:xfrm>
              <a:off x="0" y="3001369"/>
              <a:ext cx="1505752" cy="4985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10799"/>
                  </a:moveTo>
                  <a:cubicBezTo>
                    <a:pt x="21600" y="16763"/>
                    <a:pt x="19999" y="21600"/>
                    <a:pt x="18025" y="21600"/>
                  </a:cubicBezTo>
                  <a:lnTo>
                    <a:pt x="3575" y="21600"/>
                  </a:lnTo>
                  <a:cubicBezTo>
                    <a:pt x="1601" y="21600"/>
                    <a:pt x="0" y="16763"/>
                    <a:pt x="0" y="10799"/>
                  </a:cubicBezTo>
                  <a:lnTo>
                    <a:pt x="0" y="10799"/>
                  </a:lnTo>
                  <a:cubicBezTo>
                    <a:pt x="0" y="4837"/>
                    <a:pt x="1601" y="0"/>
                    <a:pt x="3575" y="0"/>
                  </a:cubicBezTo>
                  <a:lnTo>
                    <a:pt x="18025" y="0"/>
                  </a:lnTo>
                  <a:cubicBezTo>
                    <a:pt x="19999" y="0"/>
                    <a:pt x="21600" y="4837"/>
                    <a:pt x="21600" y="10799"/>
                  </a:cubicBezTo>
                  <a:cubicBezTo>
                    <a:pt x="21600" y="10799"/>
                    <a:pt x="21600" y="10799"/>
                    <a:pt x="21600" y="10799"/>
                  </a:cubicBezTo>
                  <a:close/>
                </a:path>
              </a:pathLst>
            </a:custGeom>
            <a:grpFill/>
            <a:ln cap="flat"/>
          </p:spPr>
          <p:txBody>
            <a:bodyPr vert="horz" wrap="square" lIns="91440" tIns="45720" rIns="91440" bIns="45720" anchor="ctr">
              <a:normAutofit fontScale="625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36" name="Freeform 36"/>
            <p:cNvSpPr/>
            <p:nvPr/>
          </p:nvSpPr>
          <p:spPr>
            <a:xfrm>
              <a:off x="3306593" y="1831344"/>
              <a:ext cx="919762" cy="1676961"/>
            </a:xfrm>
            <a:custGeom>
              <a:avLst/>
              <a:gdLst/>
              <a:ahLst/>
              <a:cxnLst/>
              <a:rect l="l" t="t" r="r" b="b"/>
              <a:pathLst>
                <a:path w="20337" h="20889" extrusionOk="0">
                  <a:moveTo>
                    <a:pt x="11118" y="19179"/>
                  </a:moveTo>
                  <a:cubicBezTo>
                    <a:pt x="12080" y="20563"/>
                    <a:pt x="14851" y="21244"/>
                    <a:pt x="17305" y="20703"/>
                  </a:cubicBezTo>
                  <a:lnTo>
                    <a:pt x="17305" y="20703"/>
                  </a:lnTo>
                  <a:cubicBezTo>
                    <a:pt x="19761" y="20161"/>
                    <a:pt x="20969" y="18600"/>
                    <a:pt x="20007" y="17217"/>
                  </a:cubicBezTo>
                  <a:lnTo>
                    <a:pt x="9218" y="1708"/>
                  </a:lnTo>
                  <a:cubicBezTo>
                    <a:pt x="8255" y="325"/>
                    <a:pt x="5485" y="-356"/>
                    <a:pt x="3031" y="185"/>
                  </a:cubicBezTo>
                  <a:lnTo>
                    <a:pt x="3031" y="185"/>
                  </a:lnTo>
                  <a:cubicBezTo>
                    <a:pt x="577" y="728"/>
                    <a:pt x="-631" y="2288"/>
                    <a:pt x="331" y="3671"/>
                  </a:cubicBezTo>
                  <a:cubicBezTo>
                    <a:pt x="331" y="3671"/>
                    <a:pt x="11118" y="19179"/>
                    <a:pt x="11118" y="19179"/>
                  </a:cubicBezTo>
                  <a:close/>
                </a:path>
              </a:pathLst>
            </a:custGeom>
            <a:grpFill/>
            <a:ln cap="flat"/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37" name="Freeform 37"/>
            <p:cNvSpPr/>
            <p:nvPr/>
          </p:nvSpPr>
          <p:spPr>
            <a:xfrm>
              <a:off x="3815300" y="3001369"/>
              <a:ext cx="1505753" cy="4985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799"/>
                  </a:moveTo>
                  <a:cubicBezTo>
                    <a:pt x="0" y="16763"/>
                    <a:pt x="1601" y="21600"/>
                    <a:pt x="3575" y="21600"/>
                  </a:cubicBezTo>
                  <a:lnTo>
                    <a:pt x="18025" y="21600"/>
                  </a:lnTo>
                  <a:cubicBezTo>
                    <a:pt x="19999" y="21600"/>
                    <a:pt x="21600" y="16763"/>
                    <a:pt x="21600" y="10799"/>
                  </a:cubicBezTo>
                  <a:lnTo>
                    <a:pt x="21600" y="10799"/>
                  </a:lnTo>
                  <a:cubicBezTo>
                    <a:pt x="21600" y="4837"/>
                    <a:pt x="19999" y="0"/>
                    <a:pt x="18025" y="0"/>
                  </a:cubicBezTo>
                  <a:lnTo>
                    <a:pt x="3575" y="0"/>
                  </a:lnTo>
                  <a:cubicBezTo>
                    <a:pt x="1601" y="0"/>
                    <a:pt x="0" y="4837"/>
                    <a:pt x="0" y="10799"/>
                  </a:cubicBezTo>
                  <a:cubicBezTo>
                    <a:pt x="0" y="10799"/>
                    <a:pt x="0" y="10799"/>
                    <a:pt x="0" y="10799"/>
                  </a:cubicBezTo>
                  <a:close/>
                </a:path>
              </a:pathLst>
            </a:custGeom>
            <a:grpFill/>
            <a:ln cap="flat"/>
          </p:spPr>
          <p:txBody>
            <a:bodyPr vert="horz" wrap="square" lIns="91440" tIns="45720" rIns="91440" bIns="45720" anchor="ctr">
              <a:normAutofit fontScale="625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38" name="Freeform 38"/>
            <p:cNvSpPr/>
            <p:nvPr/>
          </p:nvSpPr>
          <p:spPr>
            <a:xfrm>
              <a:off x="1780473" y="1831344"/>
              <a:ext cx="1748284" cy="178211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grpFill/>
            <a:ln cap="flat"/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39" name="Freeform 39"/>
            <p:cNvSpPr/>
            <p:nvPr/>
          </p:nvSpPr>
          <p:spPr>
            <a:xfrm>
              <a:off x="2136568" y="0"/>
              <a:ext cx="1090841" cy="131130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19034"/>
                  </a:moveTo>
                  <a:cubicBezTo>
                    <a:pt x="21600" y="20451"/>
                    <a:pt x="20219" y="21600"/>
                    <a:pt x="18515" y="21600"/>
                  </a:cubicBezTo>
                  <a:lnTo>
                    <a:pt x="3085" y="21600"/>
                  </a:lnTo>
                  <a:cubicBezTo>
                    <a:pt x="1381" y="21600"/>
                    <a:pt x="0" y="20451"/>
                    <a:pt x="0" y="19034"/>
                  </a:cubicBezTo>
                  <a:lnTo>
                    <a:pt x="0" y="2566"/>
                  </a:lnTo>
                  <a:cubicBezTo>
                    <a:pt x="0" y="1149"/>
                    <a:pt x="1381" y="0"/>
                    <a:pt x="3085" y="0"/>
                  </a:cubicBezTo>
                  <a:lnTo>
                    <a:pt x="18515" y="0"/>
                  </a:lnTo>
                  <a:cubicBezTo>
                    <a:pt x="20219" y="0"/>
                    <a:pt x="21600" y="1149"/>
                    <a:pt x="21600" y="2566"/>
                  </a:cubicBezTo>
                  <a:cubicBezTo>
                    <a:pt x="21600" y="2566"/>
                    <a:pt x="21600" y="19034"/>
                    <a:pt x="21600" y="19034"/>
                  </a:cubicBezTo>
                  <a:close/>
                </a:path>
              </a:pathLst>
            </a:custGeom>
            <a:grpFill/>
            <a:ln cap="flat"/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4647352" y="4414739"/>
            <a:ext cx="3239955" cy="1788151"/>
            <a:chOff x="4501484" y="3737359"/>
            <a:chExt cx="3239955" cy="1788151"/>
          </a:xfrm>
        </p:grpSpPr>
        <p:sp>
          <p:nvSpPr>
            <p:cNvPr id="41" name="Freeform 41"/>
            <p:cNvSpPr/>
            <p:nvPr/>
          </p:nvSpPr>
          <p:spPr>
            <a:xfrm>
              <a:off x="6598869" y="4421922"/>
              <a:ext cx="1142570" cy="105402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341" y="15804"/>
                  </a:moveTo>
                  <a:lnTo>
                    <a:pt x="8600" y="15804"/>
                  </a:lnTo>
                  <a:lnTo>
                    <a:pt x="8600" y="14578"/>
                  </a:lnTo>
                  <a:lnTo>
                    <a:pt x="16341" y="14578"/>
                  </a:lnTo>
                  <a:cubicBezTo>
                    <a:pt x="16341" y="14578"/>
                    <a:pt x="16341" y="15804"/>
                    <a:pt x="16341" y="15804"/>
                  </a:cubicBezTo>
                  <a:close/>
                  <a:moveTo>
                    <a:pt x="5448" y="13893"/>
                  </a:moveTo>
                  <a:cubicBezTo>
                    <a:pt x="4926" y="13893"/>
                    <a:pt x="4502" y="13433"/>
                    <a:pt x="4502" y="12867"/>
                  </a:cubicBezTo>
                  <a:lnTo>
                    <a:pt x="4502" y="10995"/>
                  </a:lnTo>
                  <a:lnTo>
                    <a:pt x="7969" y="10995"/>
                  </a:lnTo>
                  <a:lnTo>
                    <a:pt x="7969" y="13893"/>
                  </a:lnTo>
                  <a:cubicBezTo>
                    <a:pt x="7969" y="13893"/>
                    <a:pt x="5448" y="13893"/>
                    <a:pt x="5448" y="13893"/>
                  </a:cubicBezTo>
                  <a:close/>
                  <a:moveTo>
                    <a:pt x="4502" y="4355"/>
                  </a:moveTo>
                  <a:lnTo>
                    <a:pt x="7969" y="4355"/>
                  </a:lnTo>
                  <a:lnTo>
                    <a:pt x="7969" y="6537"/>
                  </a:lnTo>
                  <a:lnTo>
                    <a:pt x="4502" y="6537"/>
                  </a:lnTo>
                  <a:lnTo>
                    <a:pt x="4502" y="5876"/>
                  </a:lnTo>
                  <a:cubicBezTo>
                    <a:pt x="4502" y="5876"/>
                    <a:pt x="4502" y="4355"/>
                    <a:pt x="4502" y="4355"/>
                  </a:cubicBezTo>
                  <a:close/>
                  <a:moveTo>
                    <a:pt x="20969" y="6537"/>
                  </a:moveTo>
                  <a:lnTo>
                    <a:pt x="16973" y="6537"/>
                  </a:lnTo>
                  <a:lnTo>
                    <a:pt x="16973" y="4355"/>
                  </a:lnTo>
                  <a:lnTo>
                    <a:pt x="20969" y="4355"/>
                  </a:lnTo>
                  <a:cubicBezTo>
                    <a:pt x="20969" y="4355"/>
                    <a:pt x="20969" y="6537"/>
                    <a:pt x="20969" y="6537"/>
                  </a:cubicBezTo>
                  <a:close/>
                  <a:moveTo>
                    <a:pt x="13051" y="10995"/>
                  </a:moveTo>
                  <a:lnTo>
                    <a:pt x="16341" y="10995"/>
                  </a:lnTo>
                  <a:lnTo>
                    <a:pt x="16341" y="13893"/>
                  </a:lnTo>
                  <a:lnTo>
                    <a:pt x="13051" y="13893"/>
                  </a:lnTo>
                  <a:cubicBezTo>
                    <a:pt x="13051" y="13893"/>
                    <a:pt x="13051" y="10995"/>
                    <a:pt x="13051" y="10995"/>
                  </a:cubicBezTo>
                  <a:close/>
                  <a:moveTo>
                    <a:pt x="12419" y="10995"/>
                  </a:moveTo>
                  <a:lnTo>
                    <a:pt x="12419" y="13893"/>
                  </a:lnTo>
                  <a:lnTo>
                    <a:pt x="8600" y="13893"/>
                  </a:lnTo>
                  <a:lnTo>
                    <a:pt x="8600" y="10995"/>
                  </a:lnTo>
                  <a:cubicBezTo>
                    <a:pt x="8600" y="10995"/>
                    <a:pt x="12419" y="10995"/>
                    <a:pt x="12419" y="10995"/>
                  </a:cubicBezTo>
                  <a:close/>
                  <a:moveTo>
                    <a:pt x="12419" y="6537"/>
                  </a:moveTo>
                  <a:lnTo>
                    <a:pt x="8600" y="6537"/>
                  </a:lnTo>
                  <a:lnTo>
                    <a:pt x="8600" y="4355"/>
                  </a:lnTo>
                  <a:lnTo>
                    <a:pt x="12419" y="4355"/>
                  </a:lnTo>
                  <a:cubicBezTo>
                    <a:pt x="12419" y="4355"/>
                    <a:pt x="12419" y="6537"/>
                    <a:pt x="12419" y="6537"/>
                  </a:cubicBezTo>
                  <a:close/>
                  <a:moveTo>
                    <a:pt x="13051" y="6537"/>
                  </a:moveTo>
                  <a:lnTo>
                    <a:pt x="13051" y="4355"/>
                  </a:lnTo>
                  <a:lnTo>
                    <a:pt x="16342" y="4355"/>
                  </a:lnTo>
                  <a:lnTo>
                    <a:pt x="16342" y="6537"/>
                  </a:lnTo>
                  <a:cubicBezTo>
                    <a:pt x="16342" y="6537"/>
                    <a:pt x="13051" y="6537"/>
                    <a:pt x="13051" y="6537"/>
                  </a:cubicBezTo>
                  <a:close/>
                  <a:moveTo>
                    <a:pt x="16973" y="7222"/>
                  </a:moveTo>
                  <a:lnTo>
                    <a:pt x="20969" y="7222"/>
                  </a:lnTo>
                  <a:lnTo>
                    <a:pt x="20969" y="10311"/>
                  </a:lnTo>
                  <a:lnTo>
                    <a:pt x="16973" y="10311"/>
                  </a:lnTo>
                  <a:cubicBezTo>
                    <a:pt x="16973" y="10311"/>
                    <a:pt x="16973" y="7222"/>
                    <a:pt x="16973" y="7222"/>
                  </a:cubicBezTo>
                  <a:close/>
                  <a:moveTo>
                    <a:pt x="16342" y="10311"/>
                  </a:moveTo>
                  <a:lnTo>
                    <a:pt x="13051" y="10311"/>
                  </a:lnTo>
                  <a:lnTo>
                    <a:pt x="13051" y="7222"/>
                  </a:lnTo>
                  <a:lnTo>
                    <a:pt x="16342" y="7222"/>
                  </a:lnTo>
                  <a:cubicBezTo>
                    <a:pt x="16342" y="7222"/>
                    <a:pt x="16342" y="10311"/>
                    <a:pt x="16342" y="10311"/>
                  </a:cubicBezTo>
                  <a:close/>
                  <a:moveTo>
                    <a:pt x="8600" y="7222"/>
                  </a:moveTo>
                  <a:lnTo>
                    <a:pt x="12419" y="7222"/>
                  </a:lnTo>
                  <a:lnTo>
                    <a:pt x="12419" y="10311"/>
                  </a:lnTo>
                  <a:lnTo>
                    <a:pt x="8600" y="10311"/>
                  </a:lnTo>
                  <a:cubicBezTo>
                    <a:pt x="8600" y="10311"/>
                    <a:pt x="8600" y="7222"/>
                    <a:pt x="8600" y="7222"/>
                  </a:cubicBezTo>
                  <a:close/>
                  <a:moveTo>
                    <a:pt x="4502" y="7222"/>
                  </a:moveTo>
                  <a:lnTo>
                    <a:pt x="7969" y="7222"/>
                  </a:lnTo>
                  <a:lnTo>
                    <a:pt x="7969" y="10311"/>
                  </a:lnTo>
                  <a:lnTo>
                    <a:pt x="4502" y="10311"/>
                  </a:lnTo>
                  <a:cubicBezTo>
                    <a:pt x="4502" y="10311"/>
                    <a:pt x="4502" y="7222"/>
                    <a:pt x="4502" y="7222"/>
                  </a:cubicBezTo>
                  <a:close/>
                  <a:moveTo>
                    <a:pt x="20022" y="13893"/>
                  </a:moveTo>
                  <a:lnTo>
                    <a:pt x="16973" y="13893"/>
                  </a:lnTo>
                  <a:lnTo>
                    <a:pt x="16973" y="10995"/>
                  </a:lnTo>
                  <a:lnTo>
                    <a:pt x="20969" y="10995"/>
                  </a:lnTo>
                  <a:lnTo>
                    <a:pt x="20969" y="12867"/>
                  </a:lnTo>
                  <a:cubicBezTo>
                    <a:pt x="20969" y="13433"/>
                    <a:pt x="20544" y="13893"/>
                    <a:pt x="20022" y="13893"/>
                  </a:cubicBezTo>
                  <a:close/>
                  <a:moveTo>
                    <a:pt x="16657" y="20916"/>
                  </a:moveTo>
                  <a:cubicBezTo>
                    <a:pt x="16151" y="20916"/>
                    <a:pt x="15739" y="20470"/>
                    <a:pt x="15739" y="19920"/>
                  </a:cubicBezTo>
                  <a:cubicBezTo>
                    <a:pt x="15739" y="19372"/>
                    <a:pt x="16151" y="18925"/>
                    <a:pt x="16657" y="18925"/>
                  </a:cubicBezTo>
                  <a:cubicBezTo>
                    <a:pt x="17164" y="18925"/>
                    <a:pt x="17576" y="19372"/>
                    <a:pt x="17576" y="19920"/>
                  </a:cubicBezTo>
                  <a:cubicBezTo>
                    <a:pt x="17576" y="20470"/>
                    <a:pt x="17164" y="20916"/>
                    <a:pt x="16657" y="20916"/>
                  </a:cubicBezTo>
                  <a:close/>
                  <a:moveTo>
                    <a:pt x="8285" y="20916"/>
                  </a:moveTo>
                  <a:cubicBezTo>
                    <a:pt x="7779" y="20916"/>
                    <a:pt x="7367" y="20470"/>
                    <a:pt x="7367" y="19920"/>
                  </a:cubicBezTo>
                  <a:cubicBezTo>
                    <a:pt x="7367" y="19372"/>
                    <a:pt x="7779" y="18925"/>
                    <a:pt x="8285" y="18925"/>
                  </a:cubicBezTo>
                  <a:cubicBezTo>
                    <a:pt x="8791" y="18925"/>
                    <a:pt x="9203" y="19372"/>
                    <a:pt x="9203" y="19920"/>
                  </a:cubicBezTo>
                  <a:cubicBezTo>
                    <a:pt x="9203" y="20470"/>
                    <a:pt x="8791" y="20916"/>
                    <a:pt x="8285" y="20916"/>
                  </a:cubicBezTo>
                  <a:close/>
                  <a:moveTo>
                    <a:pt x="20022" y="14578"/>
                  </a:moveTo>
                  <a:cubicBezTo>
                    <a:pt x="20892" y="14578"/>
                    <a:pt x="21600" y="13810"/>
                    <a:pt x="21600" y="12867"/>
                  </a:cubicBezTo>
                  <a:lnTo>
                    <a:pt x="21600" y="3670"/>
                  </a:lnTo>
                  <a:lnTo>
                    <a:pt x="4502" y="3670"/>
                  </a:lnTo>
                  <a:lnTo>
                    <a:pt x="4502" y="860"/>
                  </a:lnTo>
                  <a:cubicBezTo>
                    <a:pt x="4502" y="671"/>
                    <a:pt x="4360" y="518"/>
                    <a:pt x="4186" y="518"/>
                  </a:cubicBezTo>
                  <a:lnTo>
                    <a:pt x="1520" y="518"/>
                  </a:lnTo>
                  <a:cubicBezTo>
                    <a:pt x="1398" y="213"/>
                    <a:pt x="1119" y="0"/>
                    <a:pt x="793" y="0"/>
                  </a:cubicBezTo>
                  <a:cubicBezTo>
                    <a:pt x="355" y="0"/>
                    <a:pt x="0" y="385"/>
                    <a:pt x="0" y="860"/>
                  </a:cubicBezTo>
                  <a:cubicBezTo>
                    <a:pt x="0" y="1335"/>
                    <a:pt x="355" y="1720"/>
                    <a:pt x="793" y="1720"/>
                  </a:cubicBezTo>
                  <a:cubicBezTo>
                    <a:pt x="1119" y="1720"/>
                    <a:pt x="1398" y="1506"/>
                    <a:pt x="1520" y="1202"/>
                  </a:cubicBezTo>
                  <a:lnTo>
                    <a:pt x="3871" y="1202"/>
                  </a:lnTo>
                  <a:lnTo>
                    <a:pt x="3871" y="3670"/>
                  </a:lnTo>
                  <a:lnTo>
                    <a:pt x="3871" y="5876"/>
                  </a:lnTo>
                  <a:lnTo>
                    <a:pt x="3871" y="12867"/>
                  </a:lnTo>
                  <a:cubicBezTo>
                    <a:pt x="3871" y="13810"/>
                    <a:pt x="4579" y="14578"/>
                    <a:pt x="5448" y="14578"/>
                  </a:cubicBezTo>
                  <a:lnTo>
                    <a:pt x="7969" y="14578"/>
                  </a:lnTo>
                  <a:lnTo>
                    <a:pt x="7969" y="15804"/>
                  </a:lnTo>
                  <a:lnTo>
                    <a:pt x="5112" y="15804"/>
                  </a:lnTo>
                  <a:cubicBezTo>
                    <a:pt x="4427" y="15804"/>
                    <a:pt x="3871" y="16408"/>
                    <a:pt x="3871" y="17150"/>
                  </a:cubicBezTo>
                  <a:cubicBezTo>
                    <a:pt x="3871" y="17891"/>
                    <a:pt x="4427" y="18495"/>
                    <a:pt x="5112" y="18495"/>
                  </a:cubicBezTo>
                  <a:lnTo>
                    <a:pt x="7475" y="18495"/>
                  </a:lnTo>
                  <a:cubicBezTo>
                    <a:pt x="7033" y="18792"/>
                    <a:pt x="6736" y="19316"/>
                    <a:pt x="6736" y="19920"/>
                  </a:cubicBezTo>
                  <a:cubicBezTo>
                    <a:pt x="6736" y="20846"/>
                    <a:pt x="7430" y="21600"/>
                    <a:pt x="8285" y="21600"/>
                  </a:cubicBezTo>
                  <a:cubicBezTo>
                    <a:pt x="9139" y="21600"/>
                    <a:pt x="9834" y="20846"/>
                    <a:pt x="9834" y="19920"/>
                  </a:cubicBezTo>
                  <a:cubicBezTo>
                    <a:pt x="9834" y="19316"/>
                    <a:pt x="9536" y="18792"/>
                    <a:pt x="9095" y="18495"/>
                  </a:cubicBezTo>
                  <a:lnTo>
                    <a:pt x="15848" y="18495"/>
                  </a:lnTo>
                  <a:cubicBezTo>
                    <a:pt x="15406" y="18792"/>
                    <a:pt x="15108" y="19316"/>
                    <a:pt x="15108" y="19920"/>
                  </a:cubicBezTo>
                  <a:cubicBezTo>
                    <a:pt x="15108" y="20846"/>
                    <a:pt x="15804" y="21600"/>
                    <a:pt x="16657" y="21600"/>
                  </a:cubicBezTo>
                  <a:cubicBezTo>
                    <a:pt x="17512" y="21600"/>
                    <a:pt x="18207" y="20846"/>
                    <a:pt x="18207" y="19920"/>
                  </a:cubicBezTo>
                  <a:cubicBezTo>
                    <a:pt x="18207" y="19316"/>
                    <a:pt x="17909" y="18792"/>
                    <a:pt x="17467" y="18495"/>
                  </a:cubicBezTo>
                  <a:lnTo>
                    <a:pt x="21285" y="18495"/>
                  </a:lnTo>
                  <a:lnTo>
                    <a:pt x="21285" y="17811"/>
                  </a:lnTo>
                  <a:lnTo>
                    <a:pt x="5112" y="17811"/>
                  </a:lnTo>
                  <a:cubicBezTo>
                    <a:pt x="4775" y="17811"/>
                    <a:pt x="4502" y="17514"/>
                    <a:pt x="4502" y="17150"/>
                  </a:cubicBezTo>
                  <a:cubicBezTo>
                    <a:pt x="4502" y="16785"/>
                    <a:pt x="4775" y="16488"/>
                    <a:pt x="5112" y="16488"/>
                  </a:cubicBezTo>
                  <a:lnTo>
                    <a:pt x="21285" y="16488"/>
                  </a:lnTo>
                  <a:lnTo>
                    <a:pt x="21285" y="15804"/>
                  </a:lnTo>
                  <a:lnTo>
                    <a:pt x="16973" y="15804"/>
                  </a:lnTo>
                  <a:lnTo>
                    <a:pt x="16973" y="14578"/>
                  </a:lnTo>
                  <a:cubicBezTo>
                    <a:pt x="16973" y="14578"/>
                    <a:pt x="20022" y="14578"/>
                    <a:pt x="20022" y="14578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cap="flat"/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42" name="Freeform 42"/>
            <p:cNvSpPr/>
            <p:nvPr/>
          </p:nvSpPr>
          <p:spPr>
            <a:xfrm>
              <a:off x="6176479" y="4421922"/>
              <a:ext cx="547603" cy="105402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7286" y="20916"/>
                  </a:moveTo>
                  <a:cubicBezTo>
                    <a:pt x="16231" y="20916"/>
                    <a:pt x="15372" y="20470"/>
                    <a:pt x="15372" y="19920"/>
                  </a:cubicBezTo>
                  <a:cubicBezTo>
                    <a:pt x="15372" y="19372"/>
                    <a:pt x="16231" y="18925"/>
                    <a:pt x="17286" y="18925"/>
                  </a:cubicBezTo>
                  <a:cubicBezTo>
                    <a:pt x="18342" y="18925"/>
                    <a:pt x="19203" y="19372"/>
                    <a:pt x="19203" y="19920"/>
                  </a:cubicBezTo>
                  <a:cubicBezTo>
                    <a:pt x="19203" y="20470"/>
                    <a:pt x="18342" y="20916"/>
                    <a:pt x="17286" y="20916"/>
                  </a:cubicBezTo>
                  <a:close/>
                  <a:moveTo>
                    <a:pt x="11369" y="13893"/>
                  </a:moveTo>
                  <a:cubicBezTo>
                    <a:pt x="10280" y="13893"/>
                    <a:pt x="9393" y="13433"/>
                    <a:pt x="9393" y="12867"/>
                  </a:cubicBezTo>
                  <a:lnTo>
                    <a:pt x="9393" y="10995"/>
                  </a:lnTo>
                  <a:lnTo>
                    <a:pt x="16629" y="10995"/>
                  </a:lnTo>
                  <a:lnTo>
                    <a:pt x="16629" y="13893"/>
                  </a:lnTo>
                  <a:cubicBezTo>
                    <a:pt x="16629" y="13893"/>
                    <a:pt x="11369" y="13893"/>
                    <a:pt x="11369" y="13893"/>
                  </a:cubicBezTo>
                  <a:close/>
                  <a:moveTo>
                    <a:pt x="9393" y="7222"/>
                  </a:moveTo>
                  <a:lnTo>
                    <a:pt x="16629" y="7222"/>
                  </a:lnTo>
                  <a:lnTo>
                    <a:pt x="16629" y="10311"/>
                  </a:lnTo>
                  <a:lnTo>
                    <a:pt x="9393" y="10311"/>
                  </a:lnTo>
                  <a:cubicBezTo>
                    <a:pt x="9393" y="10311"/>
                    <a:pt x="9393" y="7222"/>
                    <a:pt x="9393" y="7222"/>
                  </a:cubicBezTo>
                  <a:close/>
                  <a:moveTo>
                    <a:pt x="9393" y="4355"/>
                  </a:moveTo>
                  <a:lnTo>
                    <a:pt x="16629" y="4355"/>
                  </a:lnTo>
                  <a:lnTo>
                    <a:pt x="16629" y="6537"/>
                  </a:lnTo>
                  <a:lnTo>
                    <a:pt x="9393" y="6537"/>
                  </a:lnTo>
                  <a:cubicBezTo>
                    <a:pt x="9393" y="6537"/>
                    <a:pt x="9393" y="4355"/>
                    <a:pt x="9393" y="4355"/>
                  </a:cubicBezTo>
                  <a:close/>
                  <a:moveTo>
                    <a:pt x="18976" y="18495"/>
                  </a:moveTo>
                  <a:lnTo>
                    <a:pt x="21600" y="18495"/>
                  </a:lnTo>
                  <a:lnTo>
                    <a:pt x="21600" y="17811"/>
                  </a:lnTo>
                  <a:lnTo>
                    <a:pt x="10666" y="17811"/>
                  </a:lnTo>
                  <a:cubicBezTo>
                    <a:pt x="9964" y="17811"/>
                    <a:pt x="9393" y="17514"/>
                    <a:pt x="9393" y="17150"/>
                  </a:cubicBezTo>
                  <a:cubicBezTo>
                    <a:pt x="9393" y="16785"/>
                    <a:pt x="9964" y="16488"/>
                    <a:pt x="10666" y="16488"/>
                  </a:cubicBezTo>
                  <a:lnTo>
                    <a:pt x="21600" y="16488"/>
                  </a:lnTo>
                  <a:lnTo>
                    <a:pt x="21600" y="15804"/>
                  </a:lnTo>
                  <a:lnTo>
                    <a:pt x="17945" y="15804"/>
                  </a:lnTo>
                  <a:lnTo>
                    <a:pt x="17945" y="14578"/>
                  </a:lnTo>
                  <a:lnTo>
                    <a:pt x="21600" y="14578"/>
                  </a:lnTo>
                  <a:lnTo>
                    <a:pt x="21600" y="13893"/>
                  </a:lnTo>
                  <a:lnTo>
                    <a:pt x="17945" y="13893"/>
                  </a:lnTo>
                  <a:lnTo>
                    <a:pt x="17945" y="10995"/>
                  </a:lnTo>
                  <a:lnTo>
                    <a:pt x="21600" y="10995"/>
                  </a:lnTo>
                  <a:lnTo>
                    <a:pt x="21600" y="10311"/>
                  </a:lnTo>
                  <a:lnTo>
                    <a:pt x="17945" y="10311"/>
                  </a:lnTo>
                  <a:lnTo>
                    <a:pt x="17945" y="7222"/>
                  </a:lnTo>
                  <a:lnTo>
                    <a:pt x="21600" y="7222"/>
                  </a:lnTo>
                  <a:lnTo>
                    <a:pt x="21600" y="6537"/>
                  </a:lnTo>
                  <a:lnTo>
                    <a:pt x="17945" y="6537"/>
                  </a:lnTo>
                  <a:lnTo>
                    <a:pt x="17945" y="4355"/>
                  </a:lnTo>
                  <a:lnTo>
                    <a:pt x="21600" y="4355"/>
                  </a:lnTo>
                  <a:lnTo>
                    <a:pt x="21600" y="3670"/>
                  </a:lnTo>
                  <a:lnTo>
                    <a:pt x="9393" y="3670"/>
                  </a:lnTo>
                  <a:lnTo>
                    <a:pt x="9393" y="860"/>
                  </a:lnTo>
                  <a:cubicBezTo>
                    <a:pt x="9393" y="671"/>
                    <a:pt x="9098" y="518"/>
                    <a:pt x="8734" y="518"/>
                  </a:cubicBezTo>
                  <a:lnTo>
                    <a:pt x="3172" y="518"/>
                  </a:lnTo>
                  <a:cubicBezTo>
                    <a:pt x="2917" y="213"/>
                    <a:pt x="2334" y="0"/>
                    <a:pt x="1655" y="0"/>
                  </a:cubicBezTo>
                  <a:cubicBezTo>
                    <a:pt x="742" y="0"/>
                    <a:pt x="0" y="385"/>
                    <a:pt x="0" y="860"/>
                  </a:cubicBezTo>
                  <a:cubicBezTo>
                    <a:pt x="0" y="1335"/>
                    <a:pt x="742" y="1720"/>
                    <a:pt x="1655" y="1720"/>
                  </a:cubicBezTo>
                  <a:cubicBezTo>
                    <a:pt x="2334" y="1720"/>
                    <a:pt x="2917" y="1506"/>
                    <a:pt x="3172" y="1202"/>
                  </a:cubicBezTo>
                  <a:lnTo>
                    <a:pt x="8077" y="1202"/>
                  </a:lnTo>
                  <a:lnTo>
                    <a:pt x="8077" y="12867"/>
                  </a:lnTo>
                  <a:cubicBezTo>
                    <a:pt x="8077" y="13810"/>
                    <a:pt x="9554" y="14578"/>
                    <a:pt x="11369" y="14578"/>
                  </a:cubicBezTo>
                  <a:lnTo>
                    <a:pt x="16629" y="14578"/>
                  </a:lnTo>
                  <a:lnTo>
                    <a:pt x="16629" y="15804"/>
                  </a:lnTo>
                  <a:lnTo>
                    <a:pt x="10666" y="15804"/>
                  </a:lnTo>
                  <a:cubicBezTo>
                    <a:pt x="9238" y="15804"/>
                    <a:pt x="8077" y="16408"/>
                    <a:pt x="8077" y="17150"/>
                  </a:cubicBezTo>
                  <a:cubicBezTo>
                    <a:pt x="8077" y="17891"/>
                    <a:pt x="9238" y="18495"/>
                    <a:pt x="10666" y="18495"/>
                  </a:cubicBezTo>
                  <a:lnTo>
                    <a:pt x="15597" y="18495"/>
                  </a:lnTo>
                  <a:cubicBezTo>
                    <a:pt x="14675" y="18792"/>
                    <a:pt x="14054" y="19316"/>
                    <a:pt x="14054" y="19920"/>
                  </a:cubicBezTo>
                  <a:cubicBezTo>
                    <a:pt x="14054" y="20846"/>
                    <a:pt x="15504" y="21600"/>
                    <a:pt x="17286" y="21600"/>
                  </a:cubicBezTo>
                  <a:cubicBezTo>
                    <a:pt x="19069" y="21600"/>
                    <a:pt x="20519" y="20846"/>
                    <a:pt x="20519" y="19920"/>
                  </a:cubicBezTo>
                  <a:cubicBezTo>
                    <a:pt x="20519" y="19316"/>
                    <a:pt x="19898" y="18792"/>
                    <a:pt x="18976" y="18495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cap="flat"/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43" name="Freeform 43"/>
            <p:cNvSpPr/>
            <p:nvPr/>
          </p:nvSpPr>
          <p:spPr>
            <a:xfrm>
              <a:off x="5754089" y="4421922"/>
              <a:ext cx="547617" cy="105402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7286" y="20916"/>
                  </a:moveTo>
                  <a:cubicBezTo>
                    <a:pt x="16230" y="20916"/>
                    <a:pt x="15371" y="20470"/>
                    <a:pt x="15371" y="19920"/>
                  </a:cubicBezTo>
                  <a:cubicBezTo>
                    <a:pt x="15371" y="19372"/>
                    <a:pt x="16230" y="18925"/>
                    <a:pt x="17286" y="18925"/>
                  </a:cubicBezTo>
                  <a:cubicBezTo>
                    <a:pt x="18342" y="18925"/>
                    <a:pt x="19202" y="19372"/>
                    <a:pt x="19202" y="19920"/>
                  </a:cubicBezTo>
                  <a:cubicBezTo>
                    <a:pt x="19202" y="20470"/>
                    <a:pt x="18342" y="20916"/>
                    <a:pt x="17286" y="20916"/>
                  </a:cubicBezTo>
                  <a:close/>
                  <a:moveTo>
                    <a:pt x="11369" y="13893"/>
                  </a:moveTo>
                  <a:cubicBezTo>
                    <a:pt x="10279" y="13893"/>
                    <a:pt x="9393" y="13433"/>
                    <a:pt x="9393" y="12867"/>
                  </a:cubicBezTo>
                  <a:lnTo>
                    <a:pt x="9393" y="10995"/>
                  </a:lnTo>
                  <a:lnTo>
                    <a:pt x="16628" y="10995"/>
                  </a:lnTo>
                  <a:lnTo>
                    <a:pt x="16628" y="13893"/>
                  </a:lnTo>
                  <a:cubicBezTo>
                    <a:pt x="16628" y="13893"/>
                    <a:pt x="11369" y="13893"/>
                    <a:pt x="11369" y="13893"/>
                  </a:cubicBezTo>
                  <a:close/>
                  <a:moveTo>
                    <a:pt x="9393" y="7222"/>
                  </a:moveTo>
                  <a:lnTo>
                    <a:pt x="16628" y="7222"/>
                  </a:lnTo>
                  <a:lnTo>
                    <a:pt x="16628" y="10311"/>
                  </a:lnTo>
                  <a:lnTo>
                    <a:pt x="9393" y="10311"/>
                  </a:lnTo>
                  <a:cubicBezTo>
                    <a:pt x="9393" y="10311"/>
                    <a:pt x="9393" y="7222"/>
                    <a:pt x="9393" y="7222"/>
                  </a:cubicBezTo>
                  <a:close/>
                  <a:moveTo>
                    <a:pt x="9393" y="4355"/>
                  </a:moveTo>
                  <a:lnTo>
                    <a:pt x="16628" y="4355"/>
                  </a:lnTo>
                  <a:lnTo>
                    <a:pt x="16628" y="6537"/>
                  </a:lnTo>
                  <a:lnTo>
                    <a:pt x="9393" y="6537"/>
                  </a:lnTo>
                  <a:cubicBezTo>
                    <a:pt x="9393" y="6537"/>
                    <a:pt x="9393" y="4355"/>
                    <a:pt x="9393" y="4355"/>
                  </a:cubicBezTo>
                  <a:close/>
                  <a:moveTo>
                    <a:pt x="18976" y="18495"/>
                  </a:moveTo>
                  <a:lnTo>
                    <a:pt x="21600" y="18495"/>
                  </a:lnTo>
                  <a:lnTo>
                    <a:pt x="21600" y="17811"/>
                  </a:lnTo>
                  <a:lnTo>
                    <a:pt x="10666" y="17811"/>
                  </a:lnTo>
                  <a:cubicBezTo>
                    <a:pt x="9964" y="17811"/>
                    <a:pt x="9393" y="17514"/>
                    <a:pt x="9393" y="17150"/>
                  </a:cubicBezTo>
                  <a:cubicBezTo>
                    <a:pt x="9393" y="16785"/>
                    <a:pt x="9964" y="16488"/>
                    <a:pt x="10666" y="16488"/>
                  </a:cubicBezTo>
                  <a:lnTo>
                    <a:pt x="21600" y="16488"/>
                  </a:lnTo>
                  <a:lnTo>
                    <a:pt x="21600" y="15804"/>
                  </a:lnTo>
                  <a:lnTo>
                    <a:pt x="17945" y="15804"/>
                  </a:lnTo>
                  <a:lnTo>
                    <a:pt x="17945" y="14578"/>
                  </a:lnTo>
                  <a:lnTo>
                    <a:pt x="21600" y="14578"/>
                  </a:lnTo>
                  <a:lnTo>
                    <a:pt x="21600" y="13893"/>
                  </a:lnTo>
                  <a:lnTo>
                    <a:pt x="17945" y="13893"/>
                  </a:lnTo>
                  <a:lnTo>
                    <a:pt x="17945" y="10995"/>
                  </a:lnTo>
                  <a:lnTo>
                    <a:pt x="21600" y="10995"/>
                  </a:lnTo>
                  <a:lnTo>
                    <a:pt x="21600" y="10311"/>
                  </a:lnTo>
                  <a:lnTo>
                    <a:pt x="17945" y="10311"/>
                  </a:lnTo>
                  <a:lnTo>
                    <a:pt x="17945" y="7222"/>
                  </a:lnTo>
                  <a:lnTo>
                    <a:pt x="21600" y="7222"/>
                  </a:lnTo>
                  <a:lnTo>
                    <a:pt x="21600" y="6537"/>
                  </a:lnTo>
                  <a:lnTo>
                    <a:pt x="17945" y="6537"/>
                  </a:lnTo>
                  <a:lnTo>
                    <a:pt x="17945" y="4355"/>
                  </a:lnTo>
                  <a:lnTo>
                    <a:pt x="21600" y="4355"/>
                  </a:lnTo>
                  <a:lnTo>
                    <a:pt x="21600" y="3670"/>
                  </a:lnTo>
                  <a:lnTo>
                    <a:pt x="9393" y="3670"/>
                  </a:lnTo>
                  <a:lnTo>
                    <a:pt x="9393" y="860"/>
                  </a:lnTo>
                  <a:cubicBezTo>
                    <a:pt x="9393" y="671"/>
                    <a:pt x="9098" y="518"/>
                    <a:pt x="8735" y="518"/>
                  </a:cubicBezTo>
                  <a:lnTo>
                    <a:pt x="3172" y="518"/>
                  </a:lnTo>
                  <a:cubicBezTo>
                    <a:pt x="2917" y="213"/>
                    <a:pt x="2334" y="0"/>
                    <a:pt x="1655" y="0"/>
                  </a:cubicBezTo>
                  <a:cubicBezTo>
                    <a:pt x="742" y="0"/>
                    <a:pt x="0" y="385"/>
                    <a:pt x="0" y="860"/>
                  </a:cubicBezTo>
                  <a:cubicBezTo>
                    <a:pt x="0" y="1335"/>
                    <a:pt x="742" y="1720"/>
                    <a:pt x="1655" y="1720"/>
                  </a:cubicBezTo>
                  <a:cubicBezTo>
                    <a:pt x="2334" y="1720"/>
                    <a:pt x="2917" y="1506"/>
                    <a:pt x="3172" y="1202"/>
                  </a:cubicBezTo>
                  <a:lnTo>
                    <a:pt x="8077" y="1202"/>
                  </a:lnTo>
                  <a:lnTo>
                    <a:pt x="8077" y="12867"/>
                  </a:lnTo>
                  <a:cubicBezTo>
                    <a:pt x="8077" y="13810"/>
                    <a:pt x="9553" y="14578"/>
                    <a:pt x="11369" y="14578"/>
                  </a:cubicBezTo>
                  <a:lnTo>
                    <a:pt x="16628" y="14578"/>
                  </a:lnTo>
                  <a:lnTo>
                    <a:pt x="16628" y="15804"/>
                  </a:lnTo>
                  <a:lnTo>
                    <a:pt x="10666" y="15804"/>
                  </a:lnTo>
                  <a:cubicBezTo>
                    <a:pt x="9238" y="15804"/>
                    <a:pt x="8077" y="16408"/>
                    <a:pt x="8077" y="17150"/>
                  </a:cubicBezTo>
                  <a:cubicBezTo>
                    <a:pt x="8077" y="17891"/>
                    <a:pt x="9238" y="18495"/>
                    <a:pt x="10666" y="18495"/>
                  </a:cubicBezTo>
                  <a:lnTo>
                    <a:pt x="15597" y="18495"/>
                  </a:lnTo>
                  <a:cubicBezTo>
                    <a:pt x="14676" y="18792"/>
                    <a:pt x="14054" y="19316"/>
                    <a:pt x="14054" y="19920"/>
                  </a:cubicBezTo>
                  <a:cubicBezTo>
                    <a:pt x="14054" y="20846"/>
                    <a:pt x="15504" y="21600"/>
                    <a:pt x="17286" y="21600"/>
                  </a:cubicBezTo>
                  <a:cubicBezTo>
                    <a:pt x="19069" y="21600"/>
                    <a:pt x="20519" y="20846"/>
                    <a:pt x="20519" y="19920"/>
                  </a:cubicBezTo>
                  <a:cubicBezTo>
                    <a:pt x="20519" y="19316"/>
                    <a:pt x="19898" y="18792"/>
                    <a:pt x="18976" y="18495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cap="flat"/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44" name="Freeform 44"/>
            <p:cNvSpPr/>
            <p:nvPr/>
          </p:nvSpPr>
          <p:spPr>
            <a:xfrm>
              <a:off x="5317134" y="4421922"/>
              <a:ext cx="547603" cy="105402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7287" y="20916"/>
                  </a:moveTo>
                  <a:cubicBezTo>
                    <a:pt x="16231" y="20916"/>
                    <a:pt x="15371" y="20470"/>
                    <a:pt x="15371" y="19920"/>
                  </a:cubicBezTo>
                  <a:cubicBezTo>
                    <a:pt x="15371" y="19372"/>
                    <a:pt x="16231" y="18925"/>
                    <a:pt x="17287" y="18925"/>
                  </a:cubicBezTo>
                  <a:cubicBezTo>
                    <a:pt x="18343" y="18925"/>
                    <a:pt x="19202" y="19372"/>
                    <a:pt x="19202" y="19920"/>
                  </a:cubicBezTo>
                  <a:cubicBezTo>
                    <a:pt x="19202" y="20470"/>
                    <a:pt x="18343" y="20916"/>
                    <a:pt x="17287" y="20916"/>
                  </a:cubicBezTo>
                  <a:close/>
                  <a:moveTo>
                    <a:pt x="11369" y="13893"/>
                  </a:moveTo>
                  <a:cubicBezTo>
                    <a:pt x="10279" y="13893"/>
                    <a:pt x="9393" y="13433"/>
                    <a:pt x="9393" y="12867"/>
                  </a:cubicBezTo>
                  <a:lnTo>
                    <a:pt x="9393" y="10995"/>
                  </a:lnTo>
                  <a:lnTo>
                    <a:pt x="16628" y="10995"/>
                  </a:lnTo>
                  <a:lnTo>
                    <a:pt x="16628" y="13893"/>
                  </a:lnTo>
                  <a:cubicBezTo>
                    <a:pt x="16628" y="13893"/>
                    <a:pt x="11369" y="13893"/>
                    <a:pt x="11369" y="13893"/>
                  </a:cubicBezTo>
                  <a:close/>
                  <a:moveTo>
                    <a:pt x="9393" y="7222"/>
                  </a:moveTo>
                  <a:lnTo>
                    <a:pt x="16628" y="7222"/>
                  </a:lnTo>
                  <a:lnTo>
                    <a:pt x="16628" y="10311"/>
                  </a:lnTo>
                  <a:lnTo>
                    <a:pt x="9393" y="10311"/>
                  </a:lnTo>
                  <a:cubicBezTo>
                    <a:pt x="9393" y="10311"/>
                    <a:pt x="9393" y="7222"/>
                    <a:pt x="9393" y="7222"/>
                  </a:cubicBezTo>
                  <a:close/>
                  <a:moveTo>
                    <a:pt x="9393" y="4355"/>
                  </a:moveTo>
                  <a:lnTo>
                    <a:pt x="16628" y="4355"/>
                  </a:lnTo>
                  <a:lnTo>
                    <a:pt x="16628" y="6537"/>
                  </a:lnTo>
                  <a:lnTo>
                    <a:pt x="9393" y="6537"/>
                  </a:lnTo>
                  <a:cubicBezTo>
                    <a:pt x="9393" y="6537"/>
                    <a:pt x="9393" y="4355"/>
                    <a:pt x="9393" y="4355"/>
                  </a:cubicBezTo>
                  <a:close/>
                  <a:moveTo>
                    <a:pt x="18977" y="18495"/>
                  </a:moveTo>
                  <a:lnTo>
                    <a:pt x="21600" y="18495"/>
                  </a:lnTo>
                  <a:lnTo>
                    <a:pt x="21600" y="17811"/>
                  </a:lnTo>
                  <a:lnTo>
                    <a:pt x="10666" y="17811"/>
                  </a:lnTo>
                  <a:cubicBezTo>
                    <a:pt x="9964" y="17811"/>
                    <a:pt x="9393" y="17514"/>
                    <a:pt x="9393" y="17150"/>
                  </a:cubicBezTo>
                  <a:cubicBezTo>
                    <a:pt x="9393" y="16785"/>
                    <a:pt x="9964" y="16488"/>
                    <a:pt x="10666" y="16488"/>
                  </a:cubicBezTo>
                  <a:lnTo>
                    <a:pt x="21600" y="16488"/>
                  </a:lnTo>
                  <a:lnTo>
                    <a:pt x="21600" y="15804"/>
                  </a:lnTo>
                  <a:lnTo>
                    <a:pt x="17945" y="15804"/>
                  </a:lnTo>
                  <a:lnTo>
                    <a:pt x="17945" y="14578"/>
                  </a:lnTo>
                  <a:lnTo>
                    <a:pt x="21600" y="14578"/>
                  </a:lnTo>
                  <a:lnTo>
                    <a:pt x="21600" y="13893"/>
                  </a:lnTo>
                  <a:lnTo>
                    <a:pt x="17945" y="13893"/>
                  </a:lnTo>
                  <a:lnTo>
                    <a:pt x="17945" y="10995"/>
                  </a:lnTo>
                  <a:lnTo>
                    <a:pt x="21600" y="10995"/>
                  </a:lnTo>
                  <a:lnTo>
                    <a:pt x="21600" y="10311"/>
                  </a:lnTo>
                  <a:lnTo>
                    <a:pt x="17945" y="10311"/>
                  </a:lnTo>
                  <a:lnTo>
                    <a:pt x="17945" y="7222"/>
                  </a:lnTo>
                  <a:lnTo>
                    <a:pt x="21600" y="7222"/>
                  </a:lnTo>
                  <a:lnTo>
                    <a:pt x="21600" y="6537"/>
                  </a:lnTo>
                  <a:lnTo>
                    <a:pt x="17945" y="6537"/>
                  </a:lnTo>
                  <a:lnTo>
                    <a:pt x="17945" y="4355"/>
                  </a:lnTo>
                  <a:lnTo>
                    <a:pt x="21600" y="4355"/>
                  </a:lnTo>
                  <a:lnTo>
                    <a:pt x="21600" y="3670"/>
                  </a:lnTo>
                  <a:lnTo>
                    <a:pt x="9393" y="3670"/>
                  </a:lnTo>
                  <a:lnTo>
                    <a:pt x="9393" y="860"/>
                  </a:lnTo>
                  <a:cubicBezTo>
                    <a:pt x="9393" y="671"/>
                    <a:pt x="9098" y="518"/>
                    <a:pt x="8735" y="518"/>
                  </a:cubicBezTo>
                  <a:lnTo>
                    <a:pt x="3172" y="518"/>
                  </a:lnTo>
                  <a:cubicBezTo>
                    <a:pt x="2917" y="213"/>
                    <a:pt x="2335" y="0"/>
                    <a:pt x="1655" y="0"/>
                  </a:cubicBezTo>
                  <a:cubicBezTo>
                    <a:pt x="741" y="0"/>
                    <a:pt x="0" y="385"/>
                    <a:pt x="0" y="860"/>
                  </a:cubicBezTo>
                  <a:cubicBezTo>
                    <a:pt x="0" y="1335"/>
                    <a:pt x="741" y="1720"/>
                    <a:pt x="1655" y="1720"/>
                  </a:cubicBezTo>
                  <a:cubicBezTo>
                    <a:pt x="2335" y="1720"/>
                    <a:pt x="2917" y="1506"/>
                    <a:pt x="3172" y="1202"/>
                  </a:cubicBezTo>
                  <a:lnTo>
                    <a:pt x="8076" y="1202"/>
                  </a:lnTo>
                  <a:lnTo>
                    <a:pt x="8076" y="12867"/>
                  </a:lnTo>
                  <a:cubicBezTo>
                    <a:pt x="8076" y="13810"/>
                    <a:pt x="9553" y="14578"/>
                    <a:pt x="11369" y="14578"/>
                  </a:cubicBezTo>
                  <a:lnTo>
                    <a:pt x="16628" y="14578"/>
                  </a:lnTo>
                  <a:lnTo>
                    <a:pt x="16628" y="15804"/>
                  </a:lnTo>
                  <a:lnTo>
                    <a:pt x="10666" y="15804"/>
                  </a:lnTo>
                  <a:cubicBezTo>
                    <a:pt x="9238" y="15804"/>
                    <a:pt x="8076" y="16408"/>
                    <a:pt x="8076" y="17150"/>
                  </a:cubicBezTo>
                  <a:cubicBezTo>
                    <a:pt x="8076" y="17891"/>
                    <a:pt x="9238" y="18495"/>
                    <a:pt x="10666" y="18495"/>
                  </a:cubicBezTo>
                  <a:lnTo>
                    <a:pt x="15597" y="18495"/>
                  </a:lnTo>
                  <a:cubicBezTo>
                    <a:pt x="14675" y="18792"/>
                    <a:pt x="14054" y="19316"/>
                    <a:pt x="14054" y="19920"/>
                  </a:cubicBezTo>
                  <a:cubicBezTo>
                    <a:pt x="14054" y="20846"/>
                    <a:pt x="15504" y="21600"/>
                    <a:pt x="17287" y="21600"/>
                  </a:cubicBezTo>
                  <a:cubicBezTo>
                    <a:pt x="19069" y="21600"/>
                    <a:pt x="20519" y="20846"/>
                    <a:pt x="20519" y="19920"/>
                  </a:cubicBezTo>
                  <a:cubicBezTo>
                    <a:pt x="20519" y="19316"/>
                    <a:pt x="19898" y="18792"/>
                    <a:pt x="18977" y="18495"/>
                  </a:cubicBezTo>
                  <a:close/>
                </a:path>
              </a:pathLst>
            </a:custGeom>
            <a:solidFill>
              <a:schemeClr val="accent1"/>
            </a:solidFill>
            <a:ln cap="flat"/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grpSp>
          <p:nvGrpSpPr>
            <p:cNvPr id="45" name="Group 45"/>
            <p:cNvGrpSpPr/>
            <p:nvPr/>
          </p:nvGrpSpPr>
          <p:grpSpPr>
            <a:xfrm>
              <a:off x="4501484" y="3737359"/>
              <a:ext cx="859226" cy="1788151"/>
              <a:chOff x="-12700" y="0"/>
              <a:chExt cx="1718450" cy="3576294"/>
            </a:xfrm>
            <a:solidFill>
              <a:schemeClr val="accent1"/>
            </a:solidFill>
          </p:grpSpPr>
          <p:sp>
            <p:nvSpPr>
              <p:cNvPr id="46" name="AutoShape 46"/>
              <p:cNvSpPr/>
              <p:nvPr/>
            </p:nvSpPr>
            <p:spPr>
              <a:xfrm>
                <a:off x="262172" y="203912"/>
                <a:ext cx="714120" cy="714177"/>
              </a:xfrm>
              <a:prstGeom prst="ellipse">
                <a:avLst/>
              </a:prstGeom>
              <a:grpFill/>
              <a:ln cap="flat"/>
            </p:spPr>
            <p:txBody>
              <a:bodyPr vert="horz" wrap="square" lIns="91440" tIns="45720" rIns="91440" bIns="45720" anchor="ctr">
                <a:normAutofit fontScale="62500" lnSpcReduction="20000"/>
              </a:bodyPr>
              <a:lstStyle/>
              <a:p>
                <a:pPr marL="0" algn="ctr"/>
                <a:endParaRPr/>
              </a:p>
            </p:txBody>
          </p:sp>
          <p:sp>
            <p:nvSpPr>
              <p:cNvPr id="47" name="Freeform 47"/>
              <p:cNvSpPr/>
              <p:nvPr/>
            </p:nvSpPr>
            <p:spPr>
              <a:xfrm>
                <a:off x="378694" y="990430"/>
                <a:ext cx="785584" cy="791811"/>
              </a:xfrm>
              <a:custGeom>
                <a:avLst/>
                <a:gdLst/>
                <a:ahLst/>
                <a:cxnLst/>
                <a:rect l="l" t="t" r="r" b="b"/>
                <a:pathLst>
                  <a:path w="20945" h="20950" extrusionOk="0">
                    <a:moveTo>
                      <a:pt x="15305" y="19979"/>
                    </a:moveTo>
                    <a:cubicBezTo>
                      <a:pt x="16586" y="21265"/>
                      <a:pt x="18672" y="21275"/>
                      <a:pt x="19966" y="20007"/>
                    </a:cubicBezTo>
                    <a:lnTo>
                      <a:pt x="19966" y="20007"/>
                    </a:lnTo>
                    <a:cubicBezTo>
                      <a:pt x="21261" y="18738"/>
                      <a:pt x="21273" y="16666"/>
                      <a:pt x="19993" y="15381"/>
                    </a:cubicBezTo>
                    <a:lnTo>
                      <a:pt x="5640" y="971"/>
                    </a:lnTo>
                    <a:cubicBezTo>
                      <a:pt x="4360" y="-312"/>
                      <a:pt x="2274" y="-325"/>
                      <a:pt x="978" y="945"/>
                    </a:cubicBezTo>
                    <a:lnTo>
                      <a:pt x="978" y="945"/>
                    </a:lnTo>
                    <a:cubicBezTo>
                      <a:pt x="-316" y="2215"/>
                      <a:pt x="-327" y="4285"/>
                      <a:pt x="953" y="5570"/>
                    </a:cubicBezTo>
                    <a:cubicBezTo>
                      <a:pt x="953" y="5570"/>
                      <a:pt x="15305" y="19979"/>
                      <a:pt x="15305" y="19979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/>
              </a:bodyPr>
              <a:lstStyle/>
              <a:p>
                <a:pPr marL="0" algn="ctr"/>
                <a:endParaRPr/>
              </a:p>
            </p:txBody>
          </p:sp>
          <p:sp>
            <p:nvSpPr>
              <p:cNvPr id="48" name="Freeform 48"/>
              <p:cNvSpPr/>
              <p:nvPr/>
            </p:nvSpPr>
            <p:spPr>
              <a:xfrm>
                <a:off x="903040" y="1252603"/>
                <a:ext cx="815409" cy="513413"/>
              </a:xfrm>
              <a:custGeom>
                <a:avLst/>
                <a:gdLst/>
                <a:ahLst/>
                <a:cxnLst/>
                <a:rect l="l" t="t" r="r" b="b"/>
                <a:pathLst>
                  <a:path w="20614" h="20076" extrusionOk="0">
                    <a:moveTo>
                      <a:pt x="294" y="16697"/>
                    </a:moveTo>
                    <a:cubicBezTo>
                      <a:pt x="1082" y="19530"/>
                      <a:pt x="3204" y="20838"/>
                      <a:pt x="5034" y="19620"/>
                    </a:cubicBezTo>
                    <a:lnTo>
                      <a:pt x="18431" y="10710"/>
                    </a:lnTo>
                    <a:cubicBezTo>
                      <a:pt x="20261" y="9492"/>
                      <a:pt x="21107" y="6209"/>
                      <a:pt x="20319" y="3377"/>
                    </a:cubicBezTo>
                    <a:lnTo>
                      <a:pt x="20319" y="3377"/>
                    </a:lnTo>
                    <a:cubicBezTo>
                      <a:pt x="19532" y="546"/>
                      <a:pt x="17410" y="-762"/>
                      <a:pt x="15579" y="455"/>
                    </a:cubicBezTo>
                    <a:lnTo>
                      <a:pt x="2182" y="9366"/>
                    </a:lnTo>
                    <a:cubicBezTo>
                      <a:pt x="353" y="10583"/>
                      <a:pt x="-493" y="13866"/>
                      <a:pt x="294" y="16697"/>
                    </a:cubicBezTo>
                    <a:cubicBezTo>
                      <a:pt x="294" y="16697"/>
                      <a:pt x="294" y="16697"/>
                      <a:pt x="294" y="16697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70000" lnSpcReduction="20000"/>
              </a:bodyPr>
              <a:lstStyle/>
              <a:p>
                <a:pPr marL="0" algn="ctr"/>
                <a:endParaRPr/>
              </a:p>
            </p:txBody>
          </p:sp>
          <p:sp>
            <p:nvSpPr>
              <p:cNvPr id="49" name="Freeform 49"/>
              <p:cNvSpPr/>
              <p:nvPr/>
            </p:nvSpPr>
            <p:spPr>
              <a:xfrm>
                <a:off x="524345" y="1980861"/>
                <a:ext cx="649125" cy="858491"/>
              </a:xfrm>
              <a:custGeom>
                <a:avLst/>
                <a:gdLst/>
                <a:ahLst/>
                <a:cxnLst/>
                <a:rect l="l" t="t" r="r" b="b"/>
                <a:pathLst>
                  <a:path w="20215" h="20536" extrusionOk="0">
                    <a:moveTo>
                      <a:pt x="2341" y="559"/>
                    </a:moveTo>
                    <a:cubicBezTo>
                      <a:pt x="29" y="1650"/>
                      <a:pt x="-692" y="3972"/>
                      <a:pt x="727" y="5747"/>
                    </a:cubicBezTo>
                    <a:lnTo>
                      <a:pt x="11119" y="18739"/>
                    </a:lnTo>
                    <a:cubicBezTo>
                      <a:pt x="12538" y="20513"/>
                      <a:pt x="15563" y="21068"/>
                      <a:pt x="17875" y="19979"/>
                    </a:cubicBezTo>
                    <a:lnTo>
                      <a:pt x="17875" y="19979"/>
                    </a:lnTo>
                    <a:cubicBezTo>
                      <a:pt x="20186" y="18887"/>
                      <a:pt x="20908" y="16564"/>
                      <a:pt x="19488" y="14788"/>
                    </a:cubicBezTo>
                    <a:lnTo>
                      <a:pt x="9098" y="1797"/>
                    </a:lnTo>
                    <a:cubicBezTo>
                      <a:pt x="7678" y="23"/>
                      <a:pt x="4653" y="-532"/>
                      <a:pt x="2341" y="559"/>
                    </a:cubicBezTo>
                    <a:cubicBezTo>
                      <a:pt x="2341" y="559"/>
                      <a:pt x="2341" y="559"/>
                      <a:pt x="2341" y="559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/>
              </a:bodyPr>
              <a:lstStyle/>
              <a:p>
                <a:pPr marL="0" algn="ctr"/>
                <a:endParaRPr/>
              </a:p>
            </p:txBody>
          </p:sp>
          <p:sp>
            <p:nvSpPr>
              <p:cNvPr id="50" name="Freeform 50"/>
              <p:cNvSpPr/>
              <p:nvPr/>
            </p:nvSpPr>
            <p:spPr>
              <a:xfrm>
                <a:off x="873909" y="2563468"/>
                <a:ext cx="441636" cy="940231"/>
              </a:xfrm>
              <a:custGeom>
                <a:avLst/>
                <a:gdLst/>
                <a:ahLst/>
                <a:cxnLst/>
                <a:rect l="l" t="t" r="r" b="b"/>
                <a:pathLst>
                  <a:path w="20305" h="20971" extrusionOk="0">
                    <a:moveTo>
                      <a:pt x="5815" y="70"/>
                    </a:moveTo>
                    <a:cubicBezTo>
                      <a:pt x="1890" y="455"/>
                      <a:pt x="-647" y="2309"/>
                      <a:pt x="144" y="4214"/>
                    </a:cubicBezTo>
                    <a:lnTo>
                      <a:pt x="5944" y="18150"/>
                    </a:lnTo>
                    <a:cubicBezTo>
                      <a:pt x="6736" y="20052"/>
                      <a:pt x="10563" y="21285"/>
                      <a:pt x="14487" y="20901"/>
                    </a:cubicBezTo>
                    <a:lnTo>
                      <a:pt x="14487" y="20901"/>
                    </a:lnTo>
                    <a:cubicBezTo>
                      <a:pt x="18413" y="20517"/>
                      <a:pt x="20953" y="18661"/>
                      <a:pt x="20159" y="16756"/>
                    </a:cubicBezTo>
                    <a:lnTo>
                      <a:pt x="14359" y="2821"/>
                    </a:lnTo>
                    <a:cubicBezTo>
                      <a:pt x="13569" y="918"/>
                      <a:pt x="9743" y="-315"/>
                      <a:pt x="5815" y="70"/>
                    </a:cubicBezTo>
                    <a:cubicBezTo>
                      <a:pt x="5815" y="70"/>
                      <a:pt x="5815" y="70"/>
                      <a:pt x="5815" y="7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/>
              </a:bodyPr>
              <a:lstStyle/>
              <a:p>
                <a:pPr marL="0" algn="ctr"/>
                <a:endParaRPr/>
              </a:p>
            </p:txBody>
          </p:sp>
          <p:sp>
            <p:nvSpPr>
              <p:cNvPr id="51" name="Freeform 51"/>
              <p:cNvSpPr/>
              <p:nvPr/>
            </p:nvSpPr>
            <p:spPr>
              <a:xfrm>
                <a:off x="291303" y="1980861"/>
                <a:ext cx="361908" cy="951116"/>
              </a:xfrm>
              <a:custGeom>
                <a:avLst/>
                <a:gdLst/>
                <a:ahLst/>
                <a:cxnLst/>
                <a:rect l="l" t="t" r="r" b="b"/>
                <a:pathLst>
                  <a:path w="20916" h="21335" extrusionOk="0">
                    <a:moveTo>
                      <a:pt x="12461" y="9"/>
                    </a:moveTo>
                    <a:cubicBezTo>
                      <a:pt x="7442" y="-133"/>
                      <a:pt x="3075" y="1331"/>
                      <a:pt x="2709" y="3279"/>
                    </a:cubicBezTo>
                    <a:lnTo>
                      <a:pt x="24" y="17539"/>
                    </a:lnTo>
                    <a:cubicBezTo>
                      <a:pt x="-341" y="19486"/>
                      <a:pt x="3434" y="21182"/>
                      <a:pt x="8455" y="21325"/>
                    </a:cubicBezTo>
                    <a:lnTo>
                      <a:pt x="8455" y="21325"/>
                    </a:lnTo>
                    <a:cubicBezTo>
                      <a:pt x="13474" y="21467"/>
                      <a:pt x="17843" y="20003"/>
                      <a:pt x="18208" y="18053"/>
                    </a:cubicBezTo>
                    <a:lnTo>
                      <a:pt x="20891" y="3795"/>
                    </a:lnTo>
                    <a:cubicBezTo>
                      <a:pt x="21259" y="1848"/>
                      <a:pt x="17484" y="152"/>
                      <a:pt x="12461" y="9"/>
                    </a:cubicBezTo>
                    <a:cubicBezTo>
                      <a:pt x="12461" y="9"/>
                      <a:pt x="12461" y="9"/>
                      <a:pt x="12461" y="9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/>
              </a:bodyPr>
              <a:lstStyle/>
              <a:p>
                <a:pPr marL="0" algn="ctr"/>
                <a:endParaRPr/>
              </a:p>
            </p:txBody>
          </p:sp>
          <p:sp>
            <p:nvSpPr>
              <p:cNvPr id="52" name="Freeform 52"/>
              <p:cNvSpPr/>
              <p:nvPr/>
            </p:nvSpPr>
            <p:spPr>
              <a:xfrm>
                <a:off x="-12700" y="2679989"/>
                <a:ext cx="578054" cy="896305"/>
              </a:xfrm>
              <a:custGeom>
                <a:avLst/>
                <a:gdLst/>
                <a:ahLst/>
                <a:cxnLst/>
                <a:rect l="l" t="t" r="r" b="b"/>
                <a:pathLst>
                  <a:path w="20084" h="20596" extrusionOk="0">
                    <a:moveTo>
                      <a:pt x="16860" y="323"/>
                    </a:moveTo>
                    <a:cubicBezTo>
                      <a:pt x="14102" y="-502"/>
                      <a:pt x="10856" y="309"/>
                      <a:pt x="9610" y="2132"/>
                    </a:cubicBezTo>
                    <a:lnTo>
                      <a:pt x="486" y="15479"/>
                    </a:lnTo>
                    <a:cubicBezTo>
                      <a:pt x="-757" y="17301"/>
                      <a:pt x="467" y="19449"/>
                      <a:pt x="3224" y="20274"/>
                    </a:cubicBezTo>
                    <a:lnTo>
                      <a:pt x="3224" y="20274"/>
                    </a:lnTo>
                    <a:cubicBezTo>
                      <a:pt x="5982" y="21098"/>
                      <a:pt x="9229" y="20287"/>
                      <a:pt x="10475" y="18463"/>
                    </a:cubicBezTo>
                    <a:lnTo>
                      <a:pt x="19596" y="5118"/>
                    </a:lnTo>
                    <a:cubicBezTo>
                      <a:pt x="20843" y="3296"/>
                      <a:pt x="19618" y="1148"/>
                      <a:pt x="16860" y="323"/>
                    </a:cubicBezTo>
                    <a:cubicBezTo>
                      <a:pt x="16860" y="323"/>
                      <a:pt x="16860" y="323"/>
                      <a:pt x="16860" y="323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/>
              </a:bodyPr>
              <a:lstStyle/>
              <a:p>
                <a:pPr marL="0" algn="ctr"/>
                <a:endParaRPr/>
              </a:p>
            </p:txBody>
          </p:sp>
          <p:sp>
            <p:nvSpPr>
              <p:cNvPr id="53" name="Freeform 53"/>
              <p:cNvSpPr/>
              <p:nvPr/>
            </p:nvSpPr>
            <p:spPr>
              <a:xfrm>
                <a:off x="320433" y="0"/>
                <a:ext cx="573475" cy="689399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19032"/>
                    </a:moveTo>
                    <a:cubicBezTo>
                      <a:pt x="0" y="20449"/>
                      <a:pt x="1383" y="21600"/>
                      <a:pt x="3086" y="21600"/>
                    </a:cubicBezTo>
                    <a:lnTo>
                      <a:pt x="18516" y="21600"/>
                    </a:lnTo>
                    <a:cubicBezTo>
                      <a:pt x="20220" y="21600"/>
                      <a:pt x="21600" y="20449"/>
                      <a:pt x="21600" y="19032"/>
                    </a:cubicBezTo>
                    <a:lnTo>
                      <a:pt x="21600" y="2566"/>
                    </a:lnTo>
                    <a:cubicBezTo>
                      <a:pt x="21600" y="1149"/>
                      <a:pt x="20220" y="0"/>
                      <a:pt x="18516" y="0"/>
                    </a:cubicBezTo>
                    <a:lnTo>
                      <a:pt x="3086" y="0"/>
                    </a:lnTo>
                    <a:cubicBezTo>
                      <a:pt x="1383" y="0"/>
                      <a:pt x="0" y="1149"/>
                      <a:pt x="0" y="2566"/>
                    </a:cubicBezTo>
                    <a:cubicBezTo>
                      <a:pt x="0" y="2566"/>
                      <a:pt x="0" y="19032"/>
                      <a:pt x="0" y="19032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lnSpcReduction="10000"/>
              </a:bodyPr>
              <a:lstStyle/>
              <a:p>
                <a:pPr marL="0" algn="ctr"/>
                <a:endParaRPr/>
              </a:p>
            </p:txBody>
          </p:sp>
          <p:sp>
            <p:nvSpPr>
              <p:cNvPr id="54" name="Freeform 54"/>
              <p:cNvSpPr/>
              <p:nvPr/>
            </p:nvSpPr>
            <p:spPr>
              <a:xfrm>
                <a:off x="611736" y="349563"/>
                <a:ext cx="589037" cy="97151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600" y="10797"/>
                    </a:moveTo>
                    <a:cubicBezTo>
                      <a:pt x="21600" y="16761"/>
                      <a:pt x="20801" y="21600"/>
                      <a:pt x="19817" y="21600"/>
                    </a:cubicBezTo>
                    <a:lnTo>
                      <a:pt x="1782" y="21600"/>
                    </a:lnTo>
                    <a:cubicBezTo>
                      <a:pt x="799" y="21600"/>
                      <a:pt x="0" y="16761"/>
                      <a:pt x="0" y="10797"/>
                    </a:cubicBezTo>
                    <a:lnTo>
                      <a:pt x="0" y="10797"/>
                    </a:lnTo>
                    <a:cubicBezTo>
                      <a:pt x="0" y="4832"/>
                      <a:pt x="799" y="0"/>
                      <a:pt x="1782" y="0"/>
                    </a:cubicBezTo>
                    <a:lnTo>
                      <a:pt x="19817" y="0"/>
                    </a:lnTo>
                    <a:cubicBezTo>
                      <a:pt x="20801" y="0"/>
                      <a:pt x="21600" y="4832"/>
                      <a:pt x="21600" y="10797"/>
                    </a:cubicBezTo>
                    <a:cubicBezTo>
                      <a:pt x="21600" y="10797"/>
                      <a:pt x="21600" y="10797"/>
                      <a:pt x="21600" y="10797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ctr"/>
                <a:endParaRPr/>
              </a:p>
            </p:txBody>
          </p:sp>
          <p:sp>
            <p:nvSpPr>
              <p:cNvPr id="55" name="Freeform 55"/>
              <p:cNvSpPr/>
              <p:nvPr/>
            </p:nvSpPr>
            <p:spPr>
              <a:xfrm>
                <a:off x="320433" y="932170"/>
                <a:ext cx="541985" cy="142781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600" y="17500"/>
                    </a:moveTo>
                    <a:cubicBezTo>
                      <a:pt x="21600" y="19765"/>
                      <a:pt x="16763" y="21600"/>
                      <a:pt x="10800" y="21600"/>
                    </a:cubicBezTo>
                    <a:lnTo>
                      <a:pt x="10800" y="21600"/>
                    </a:lnTo>
                    <a:cubicBezTo>
                      <a:pt x="4835" y="21600"/>
                      <a:pt x="0" y="19765"/>
                      <a:pt x="0" y="17500"/>
                    </a:cubicBezTo>
                    <a:lnTo>
                      <a:pt x="0" y="4100"/>
                    </a:lnTo>
                    <a:cubicBezTo>
                      <a:pt x="0" y="1835"/>
                      <a:pt x="4835" y="0"/>
                      <a:pt x="10800" y="0"/>
                    </a:cubicBezTo>
                    <a:lnTo>
                      <a:pt x="10800" y="0"/>
                    </a:lnTo>
                    <a:cubicBezTo>
                      <a:pt x="16763" y="0"/>
                      <a:pt x="21600" y="1835"/>
                      <a:pt x="21600" y="4100"/>
                    </a:cubicBezTo>
                    <a:cubicBezTo>
                      <a:pt x="21600" y="4100"/>
                      <a:pt x="21600" y="17500"/>
                      <a:pt x="21600" y="1750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/>
              </a:bodyPr>
              <a:lstStyle/>
              <a:p>
                <a:pPr marL="0" algn="ctr"/>
                <a:endParaRPr/>
              </a:p>
            </p:txBody>
          </p:sp>
        </p:grpSp>
      </p:grpSp>
      <p:sp>
        <p:nvSpPr>
          <p:cNvPr id="56" name="AutoShape 56"/>
          <p:cNvSpPr/>
          <p:nvPr/>
        </p:nvSpPr>
        <p:spPr>
          <a:xfrm>
            <a:off x="8328248" y="2628166"/>
            <a:ext cx="2826401" cy="84561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20000"/>
              </a:lnSpc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Independent testing of Models, Views, and Controllers ensures that each component functions correctly.</a:t>
            </a:r>
          </a:p>
        </p:txBody>
      </p:sp>
      <p:sp>
        <p:nvSpPr>
          <p:cNvPr id="57" name="AutoShape 57"/>
          <p:cNvSpPr/>
          <p:nvPr/>
        </p:nvSpPr>
        <p:spPr>
          <a:xfrm>
            <a:off x="8328248" y="1660209"/>
            <a:ext cx="2892587" cy="600164"/>
          </a:xfrm>
          <a:prstGeom prst="roundRect">
            <a:avLst>
              <a:gd name="adj" fmla="val 50000"/>
            </a:avLst>
          </a:prstGeom>
          <a:solidFill>
            <a:srgbClr val="000000">
              <a:lumMod val="50000"/>
              <a:lumOff val="50000"/>
            </a:srgb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l"/>
            <a:r>
              <a:rPr lang="zh-CN" altLang="en-US" sz="1600" b="1" i="0" u="none" baseline="0">
                <a:solidFill>
                  <a:srgbClr val="FFFFFF"/>
                </a:solidFill>
                <a:latin typeface="微软雅黑"/>
                <a:ea typeface="微软雅黑"/>
              </a:rPr>
              <a:t>Testing Support</a:t>
            </a:r>
          </a:p>
        </p:txBody>
      </p:sp>
      <p:sp>
        <p:nvSpPr>
          <p:cNvPr id="58" name="AutoShape 58"/>
          <p:cNvSpPr/>
          <p:nvPr/>
        </p:nvSpPr>
        <p:spPr>
          <a:xfrm>
            <a:off x="4647352" y="2628166"/>
            <a:ext cx="2826401" cy="84561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20000"/>
              </a:lnSpc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Each part of MVC can be developed independently, reducing duplication and improving efficiency.</a:t>
            </a:r>
          </a:p>
        </p:txBody>
      </p:sp>
      <p:sp>
        <p:nvSpPr>
          <p:cNvPr id="59" name="AutoShape 59"/>
          <p:cNvSpPr/>
          <p:nvPr/>
        </p:nvSpPr>
        <p:spPr>
          <a:xfrm>
            <a:off x="4647352" y="1660209"/>
            <a:ext cx="2892587" cy="60016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l"/>
            <a:r>
              <a:rPr lang="zh-CN" altLang="en-US" sz="1600" b="1" i="0" u="none" baseline="0">
                <a:solidFill>
                  <a:srgbClr val="FFFFFF"/>
                </a:solidFill>
                <a:latin typeface="微软雅黑"/>
                <a:ea typeface="微软雅黑"/>
              </a:rPr>
              <a:t>Individual Component Development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5253596" y="2692279"/>
            <a:ext cx="5419185" cy="895350"/>
          </a:xfrm>
        </p:spPr>
        <p:txBody>
          <a:bodyPr vert="horz" lIns="91440" tIns="45720" rIns="91440" bIns="45720" anchor="t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400" b="1" i="0" u="none" baseline="0">
                <a:solidFill>
                  <a:srgbClr val="000000"/>
                </a:solidFill>
                <a:latin typeface="+mn-ea"/>
                <a:ea typeface="+mn-ea"/>
              </a:rPr>
              <a:t>Examples of MVC in Laravel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693461" y="2697720"/>
            <a:ext cx="213703" cy="889909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prstTxWarp prst="textPlain">
              <a:avLst/>
            </a:prstTxWarp>
            <a:spAutoFit/>
          </a:bodyPr>
          <a:lstStyle/>
          <a:p>
            <a:pPr marL="0" algn="l">
              <a:defRPr/>
            </a:pPr>
            <a:r>
              <a:rPr lang="en-US" b="1" i="0" u="none" spc="100" baseline="0">
                <a:solidFill>
                  <a:schemeClr val="accent1"/>
                </a:solidFill>
                <a:latin typeface="Arial"/>
                <a:ea typeface="Arial"/>
              </a:rPr>
              <a:t>/</a:t>
            </a:r>
            <a:endParaRPr lang="en-US" sz="1100"/>
          </a:p>
        </p:txBody>
      </p:sp>
      <p:cxnSp>
        <p:nvCxnSpPr>
          <p:cNvPr id="4" name="Connector 4"/>
          <p:cNvCxnSpPr/>
          <p:nvPr/>
        </p:nvCxnSpPr>
        <p:spPr>
          <a:xfrm>
            <a:off x="5253596" y="2417589"/>
            <a:ext cx="0" cy="1264975"/>
          </a:xfrm>
          <a:prstGeom prst="line">
            <a:avLst/>
          </a:prstGeom>
          <a:ln w="9525">
            <a:solidFill>
              <a:srgbClr val="000000"/>
            </a:solidFill>
          </a:ln>
        </p:spPr>
      </p:cxnSp>
      <p:sp>
        <p:nvSpPr>
          <p:cNvPr id="5" name="TextBox 5"/>
          <p:cNvSpPr txBox="1"/>
          <p:nvPr/>
        </p:nvSpPr>
        <p:spPr>
          <a:xfrm>
            <a:off x="3988066" y="2417589"/>
            <a:ext cx="1684809" cy="13283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algn="l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8000" b="1" i="0" u="none" baseline="0">
                <a:solidFill>
                  <a:srgbClr val="0476BA"/>
                </a:solidFill>
                <a:latin typeface="+mn-ea"/>
                <a:ea typeface="+mn-ea"/>
              </a:rPr>
              <a:t>05</a:t>
            </a:r>
            <a:endParaRPr lang="en-US"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846841" y="1332115"/>
            <a:ext cx="4699001" cy="5207000"/>
          </a:xfrm>
          <a:prstGeom prst="roundRect">
            <a:avLst>
              <a:gd name="adj" fmla="val 0"/>
            </a:avLst>
          </a:prstGeom>
          <a:solidFill>
            <a:srgbClr val="778495">
              <a:alpha val="15000"/>
            </a:srgbClr>
          </a:solidFill>
          <a:ln cap="rnd" cmpd="sng">
            <a:prstDash val="solid"/>
          </a:ln>
        </p:spPr>
        <p:txBody>
          <a:bodyPr rot="0" vert="horz" wrap="square" lIns="252000" tIns="360000" rIns="324000" bIns="45720" anchor="ctr">
            <a:prstTxWarp prst="textNoShape">
              <a:avLst/>
            </a:prstTxWarp>
            <a:normAutofit/>
          </a:bodyPr>
          <a:lstStyle/>
          <a:p>
            <a:pPr marL="0" algn="l">
              <a:lnSpc>
                <a:spcPct val="150000"/>
              </a:lnSpc>
            </a:pPr>
            <a:endParaRPr/>
          </a:p>
        </p:txBody>
      </p:sp>
      <p:sp>
        <p:nvSpPr>
          <p:cNvPr id="3" name="AutoShape 3"/>
          <p:cNvSpPr/>
          <p:nvPr/>
        </p:nvSpPr>
        <p:spPr>
          <a:xfrm flipH="1">
            <a:off x="7271612" y="2043616"/>
            <a:ext cx="3933200" cy="369332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b">
            <a:spAutoFit/>
          </a:bodyPr>
          <a:lstStyle/>
          <a:p>
            <a:pPr marL="0" algn="l"/>
            <a:r>
              <a:rPr lang="zh-CN" altLang="en-US" sz="1800" b="1" i="0" u="none" baseline="0">
                <a:solidFill>
                  <a:srgbClr val="000000"/>
                </a:solidFill>
                <a:latin typeface="+mn-ea"/>
                <a:ea typeface="+mn-ea"/>
              </a:rPr>
              <a:t>User Module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271612" y="2712925"/>
            <a:ext cx="3932722" cy="167007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000000"/>
                </a:solidFill>
                <a:latin typeface="+mn-ea"/>
                <a:ea typeface="+mn-ea"/>
              </a:rPr>
              <a:t>An example code snippet demonstrates how the User model is represented in Laravel using Eloquent ORM.</a:t>
            </a:r>
            <a:endParaRPr lang="en-US" sz="1100"/>
          </a:p>
          <a:p>
            <a:pPr marL="0" algn="l">
              <a:lnSpc>
                <a:spcPct val="150000"/>
              </a:lnSpc>
            </a:pPr>
            <a:endParaRPr lang="en-US" sz="1100"/>
          </a:p>
        </p:txBody>
      </p:sp>
      <p:grpSp>
        <p:nvGrpSpPr>
          <p:cNvPr id="5" name="Group 5"/>
          <p:cNvGrpSpPr/>
          <p:nvPr/>
        </p:nvGrpSpPr>
        <p:grpSpPr>
          <a:xfrm>
            <a:off x="927584" y="2336463"/>
            <a:ext cx="3474720" cy="3735323"/>
            <a:chOff x="3933825" y="1481137"/>
            <a:chExt cx="3474720" cy="3735323"/>
          </a:xfrm>
        </p:grpSpPr>
        <p:pic>
          <p:nvPicPr>
            <p:cNvPr id="6" name="image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3825" y="1481137"/>
              <a:ext cx="3474719" cy="3735323"/>
            </a:xfrm>
            <a:custGeom>
              <a:avLst/>
              <a:gdLst/>
              <a:ahLst/>
              <a:cxnLst/>
              <a:rect l="0" t="0" r="0" b="0"/>
              <a:pathLst>
                <a:path w="3474719" h="3735323">
                  <a:moveTo>
                    <a:pt x="-578" y="-621"/>
                  </a:moveTo>
                  <a:lnTo>
                    <a:pt x="3474143" y="-621"/>
                  </a:lnTo>
                  <a:lnTo>
                    <a:pt x="3474143" y="3734703"/>
                  </a:lnTo>
                  <a:lnTo>
                    <a:pt x="-578" y="3734703"/>
                  </a:lnTo>
                  <a:close/>
                </a:path>
              </a:pathLst>
            </a:custGeom>
          </p:spPr>
        </p:pic>
        <p:grpSp>
          <p:nvGrpSpPr>
            <p:cNvPr id="7" name="Group 7"/>
            <p:cNvGrpSpPr/>
            <p:nvPr/>
          </p:nvGrpSpPr>
          <p:grpSpPr>
            <a:xfrm>
              <a:off x="4019721" y="1557622"/>
              <a:ext cx="3302269" cy="3562066"/>
              <a:chOff x="4019721" y="1557622"/>
              <a:chExt cx="3302269" cy="3562066"/>
            </a:xfrm>
          </p:grpSpPr>
          <p:grpSp>
            <p:nvGrpSpPr>
              <p:cNvPr id="8" name="Group 8"/>
              <p:cNvGrpSpPr/>
              <p:nvPr/>
            </p:nvGrpSpPr>
            <p:grpSpPr>
              <a:xfrm>
                <a:off x="5452131" y="1557622"/>
                <a:ext cx="1869858" cy="1032184"/>
                <a:chOff x="5452131" y="1557622"/>
                <a:chExt cx="1869858" cy="1032184"/>
              </a:xfrm>
            </p:grpSpPr>
            <p:grpSp>
              <p:nvGrpSpPr>
                <p:cNvPr id="9" name="Group 9"/>
                <p:cNvGrpSpPr/>
                <p:nvPr/>
              </p:nvGrpSpPr>
              <p:grpSpPr>
                <a:xfrm>
                  <a:off x="5452131" y="1682038"/>
                  <a:ext cx="611548" cy="450371"/>
                  <a:chOff x="5452131" y="1682038"/>
                  <a:chExt cx="611548" cy="450371"/>
                </a:xfrm>
                <a:solidFill>
                  <a:srgbClr val="175E43"/>
                </a:solidFill>
              </p:grpSpPr>
              <p:sp>
                <p:nvSpPr>
                  <p:cNvPr id="10" name="Freeform 10"/>
                  <p:cNvSpPr/>
                  <p:nvPr/>
                </p:nvSpPr>
                <p:spPr>
                  <a:xfrm>
                    <a:off x="5452131" y="1682038"/>
                    <a:ext cx="573473" cy="4503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3473" h="450371">
                        <a:moveTo>
                          <a:pt x="271917" y="110566"/>
                        </a:moveTo>
                        <a:cubicBezTo>
                          <a:pt x="222006" y="74181"/>
                          <a:pt x="169142" y="41510"/>
                          <a:pt x="111992" y="18269"/>
                        </a:cubicBezTo>
                        <a:cubicBezTo>
                          <a:pt x="82846" y="6363"/>
                          <a:pt x="51508" y="-3067"/>
                          <a:pt x="20266" y="934"/>
                        </a:cubicBezTo>
                        <a:cubicBezTo>
                          <a:pt x="13123" y="1886"/>
                          <a:pt x="5217" y="4077"/>
                          <a:pt x="1693" y="10363"/>
                        </a:cubicBezTo>
                        <a:cubicBezTo>
                          <a:pt x="-4499" y="21508"/>
                          <a:pt x="7503" y="33700"/>
                          <a:pt x="18171" y="40748"/>
                        </a:cubicBezTo>
                        <a:cubicBezTo>
                          <a:pt x="110754" y="101422"/>
                          <a:pt x="211243" y="149619"/>
                          <a:pt x="301444" y="213722"/>
                        </a:cubicBezTo>
                        <a:cubicBezTo>
                          <a:pt x="347260" y="246298"/>
                          <a:pt x="390217" y="282874"/>
                          <a:pt x="430508" y="322212"/>
                        </a:cubicBezTo>
                        <a:cubicBezTo>
                          <a:pt x="452035" y="343167"/>
                          <a:pt x="472704" y="364979"/>
                          <a:pt x="492802" y="387363"/>
                        </a:cubicBezTo>
                        <a:cubicBezTo>
                          <a:pt x="507470" y="403746"/>
                          <a:pt x="525663" y="436702"/>
                          <a:pt x="546046" y="445275"/>
                        </a:cubicBezTo>
                        <a:cubicBezTo>
                          <a:pt x="612245" y="473183"/>
                          <a:pt x="539188" y="378028"/>
                          <a:pt x="528425" y="363741"/>
                        </a:cubicBezTo>
                        <a:cubicBezTo>
                          <a:pt x="494707" y="318783"/>
                          <a:pt x="457845" y="276206"/>
                          <a:pt x="418221" y="236296"/>
                        </a:cubicBezTo>
                        <a:cubicBezTo>
                          <a:pt x="372882" y="190576"/>
                          <a:pt x="323923" y="148476"/>
                          <a:pt x="271917" y="110566"/>
                        </a:cubicBezTo>
                        <a:close/>
                      </a:path>
                    </a:pathLst>
                  </a:custGeom>
                  <a:solidFill>
                    <a:srgbClr val="175E43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11" name="Freeform 11"/>
                  <p:cNvSpPr/>
                  <p:nvPr/>
                </p:nvSpPr>
                <p:spPr>
                  <a:xfrm>
                    <a:off x="5788150" y="1688607"/>
                    <a:ext cx="237741" cy="3925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741" h="392529">
                        <a:moveTo>
                          <a:pt x="137829" y="124285"/>
                        </a:moveTo>
                        <a:cubicBezTo>
                          <a:pt x="117159" y="91329"/>
                          <a:pt x="93823" y="59706"/>
                          <a:pt x="65820" y="32655"/>
                        </a:cubicBezTo>
                        <a:cubicBezTo>
                          <a:pt x="51532" y="18843"/>
                          <a:pt x="35435" y="5889"/>
                          <a:pt x="16194" y="936"/>
                        </a:cubicBezTo>
                        <a:cubicBezTo>
                          <a:pt x="11813" y="-207"/>
                          <a:pt x="6669" y="-778"/>
                          <a:pt x="3145" y="2079"/>
                        </a:cubicBezTo>
                        <a:cubicBezTo>
                          <a:pt x="-3046" y="7128"/>
                          <a:pt x="1050" y="17129"/>
                          <a:pt x="5622" y="23701"/>
                        </a:cubicBezTo>
                        <a:cubicBezTo>
                          <a:pt x="45531" y="80946"/>
                          <a:pt x="93061" y="132762"/>
                          <a:pt x="130875" y="191532"/>
                        </a:cubicBezTo>
                        <a:cubicBezTo>
                          <a:pt x="150021" y="221345"/>
                          <a:pt x="166594" y="252873"/>
                          <a:pt x="180977" y="285353"/>
                        </a:cubicBezTo>
                        <a:cubicBezTo>
                          <a:pt x="188597" y="302689"/>
                          <a:pt x="195645" y="320310"/>
                          <a:pt x="202218" y="338121"/>
                        </a:cubicBezTo>
                        <a:cubicBezTo>
                          <a:pt x="206980" y="351171"/>
                          <a:pt x="209838" y="374697"/>
                          <a:pt x="219839" y="384508"/>
                        </a:cubicBezTo>
                        <a:cubicBezTo>
                          <a:pt x="252033" y="416417"/>
                          <a:pt x="231555" y="343551"/>
                          <a:pt x="228697" y="332692"/>
                        </a:cubicBezTo>
                        <a:cubicBezTo>
                          <a:pt x="219458" y="298497"/>
                          <a:pt x="207933" y="264874"/>
                          <a:pt x="194121" y="232203"/>
                        </a:cubicBezTo>
                        <a:cubicBezTo>
                          <a:pt x="178119" y="194770"/>
                          <a:pt x="159355" y="158670"/>
                          <a:pt x="137829" y="124285"/>
                        </a:cubicBezTo>
                        <a:close/>
                      </a:path>
                    </a:pathLst>
                  </a:custGeom>
                  <a:solidFill>
                    <a:srgbClr val="175E43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12" name="Freeform 12"/>
                  <p:cNvSpPr/>
                  <p:nvPr/>
                </p:nvSpPr>
                <p:spPr>
                  <a:xfrm>
                    <a:off x="5985776" y="1738660"/>
                    <a:ext cx="77903" cy="3304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903" h="330431">
                        <a:moveTo>
                          <a:pt x="66504" y="119857"/>
                        </a:moveTo>
                        <a:cubicBezTo>
                          <a:pt x="60694" y="91663"/>
                          <a:pt x="52788" y="63755"/>
                          <a:pt x="40310" y="37752"/>
                        </a:cubicBezTo>
                        <a:cubicBezTo>
                          <a:pt x="34024" y="24512"/>
                          <a:pt x="26118" y="11367"/>
                          <a:pt x="14116" y="2890"/>
                        </a:cubicBezTo>
                        <a:cubicBezTo>
                          <a:pt x="11354" y="985"/>
                          <a:pt x="7925" y="-729"/>
                          <a:pt x="4782" y="318"/>
                        </a:cubicBezTo>
                        <a:cubicBezTo>
                          <a:pt x="-838" y="2223"/>
                          <a:pt x="-552" y="10224"/>
                          <a:pt x="877" y="15939"/>
                        </a:cubicBezTo>
                        <a:cubicBezTo>
                          <a:pt x="13735" y="65946"/>
                          <a:pt x="33261" y="114142"/>
                          <a:pt x="44215" y="164625"/>
                        </a:cubicBezTo>
                        <a:cubicBezTo>
                          <a:pt x="49740" y="190247"/>
                          <a:pt x="53074" y="216441"/>
                          <a:pt x="54598" y="242634"/>
                        </a:cubicBezTo>
                        <a:cubicBezTo>
                          <a:pt x="55455" y="256636"/>
                          <a:pt x="55740" y="270638"/>
                          <a:pt x="55645" y="284640"/>
                        </a:cubicBezTo>
                        <a:cubicBezTo>
                          <a:pt x="55550" y="294927"/>
                          <a:pt x="51454" y="311976"/>
                          <a:pt x="55836" y="321406"/>
                        </a:cubicBezTo>
                        <a:cubicBezTo>
                          <a:pt x="69933" y="351886"/>
                          <a:pt x="74600" y="296070"/>
                          <a:pt x="75362" y="287783"/>
                        </a:cubicBezTo>
                        <a:cubicBezTo>
                          <a:pt x="77839" y="261684"/>
                          <a:pt x="78505" y="235395"/>
                          <a:pt x="77362" y="209202"/>
                        </a:cubicBezTo>
                        <a:cubicBezTo>
                          <a:pt x="76124" y="179198"/>
                          <a:pt x="72504" y="149289"/>
                          <a:pt x="66504" y="119857"/>
                        </a:cubicBezTo>
                        <a:close/>
                      </a:path>
                    </a:pathLst>
                  </a:custGeom>
                  <a:solidFill>
                    <a:srgbClr val="175E43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92500" lnSpcReduction="1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grpSp>
              <p:nvGrpSpPr>
                <p:cNvPr id="13" name="Group 13"/>
                <p:cNvGrpSpPr/>
                <p:nvPr/>
              </p:nvGrpSpPr>
              <p:grpSpPr>
                <a:xfrm>
                  <a:off x="6449663" y="1633403"/>
                  <a:ext cx="872327" cy="956403"/>
                  <a:chOff x="6449663" y="1633403"/>
                  <a:chExt cx="872327" cy="956403"/>
                </a:xfrm>
              </p:grpSpPr>
              <p:grpSp>
                <p:nvGrpSpPr>
                  <p:cNvPr id="14" name="Group 14"/>
                  <p:cNvGrpSpPr/>
                  <p:nvPr/>
                </p:nvGrpSpPr>
                <p:grpSpPr>
                  <a:xfrm>
                    <a:off x="6449663" y="1637338"/>
                    <a:ext cx="367891" cy="876117"/>
                    <a:chOff x="6449663" y="1637338"/>
                    <a:chExt cx="367891" cy="876117"/>
                  </a:xfrm>
                </p:grpSpPr>
                <p:sp>
                  <p:nvSpPr>
                    <p:cNvPr id="15" name="Freeform 15"/>
                    <p:cNvSpPr/>
                    <p:nvPr/>
                  </p:nvSpPr>
                  <p:spPr>
                    <a:xfrm>
                      <a:off x="6449663" y="1637338"/>
                      <a:ext cx="367891" cy="8621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7891" h="862176">
                          <a:moveTo>
                            <a:pt x="60103" y="243087"/>
                          </a:moveTo>
                          <a:cubicBezTo>
                            <a:pt x="94964" y="152313"/>
                            <a:pt x="149923" y="64017"/>
                            <a:pt x="235553" y="17916"/>
                          </a:cubicBezTo>
                          <a:cubicBezTo>
                            <a:pt x="270224" y="-753"/>
                            <a:pt x="316992" y="-10088"/>
                            <a:pt x="345948" y="16487"/>
                          </a:cubicBezTo>
                          <a:cubicBezTo>
                            <a:pt x="370522" y="39156"/>
                            <a:pt x="370904" y="77733"/>
                            <a:pt x="364141" y="110403"/>
                          </a:cubicBezTo>
                          <a:cubicBezTo>
                            <a:pt x="356997" y="144693"/>
                            <a:pt x="344043" y="177459"/>
                            <a:pt x="330422" y="209749"/>
                          </a:cubicBezTo>
                          <a:cubicBezTo>
                            <a:pt x="258508" y="380913"/>
                            <a:pt x="167354" y="547791"/>
                            <a:pt x="141637" y="731624"/>
                          </a:cubicBezTo>
                          <a:cubicBezTo>
                            <a:pt x="136779" y="766009"/>
                            <a:pt x="134303" y="800680"/>
                            <a:pt x="133921" y="835351"/>
                          </a:cubicBezTo>
                          <a:cubicBezTo>
                            <a:pt x="133826" y="841733"/>
                            <a:pt x="133731" y="848496"/>
                            <a:pt x="129921" y="853544"/>
                          </a:cubicBezTo>
                          <a:cubicBezTo>
                            <a:pt x="125349" y="859640"/>
                            <a:pt x="116872" y="861259"/>
                            <a:pt x="109252" y="861831"/>
                          </a:cubicBezTo>
                          <a:cubicBezTo>
                            <a:pt x="87439" y="863355"/>
                            <a:pt x="65246" y="859830"/>
                            <a:pt x="44958" y="851639"/>
                          </a:cubicBezTo>
                          <a:cubicBezTo>
                            <a:pt x="23050" y="842781"/>
                            <a:pt x="23336" y="833351"/>
                            <a:pt x="19431" y="810586"/>
                          </a:cubicBezTo>
                          <a:cubicBezTo>
                            <a:pt x="11620" y="764771"/>
                            <a:pt x="6001" y="718575"/>
                            <a:pt x="2857" y="672188"/>
                          </a:cubicBezTo>
                          <a:cubicBezTo>
                            <a:pt x="-3429" y="579224"/>
                            <a:pt x="286" y="485212"/>
                            <a:pt x="17716" y="393582"/>
                          </a:cubicBezTo>
                          <a:cubicBezTo>
                            <a:pt x="27337" y="342337"/>
                            <a:pt x="41338" y="291855"/>
                            <a:pt x="60103" y="243087"/>
                          </a:cubicBezTo>
                          <a:close/>
                        </a:path>
                      </a:pathLst>
                    </a:custGeom>
                    <a:solidFill>
                      <a:srgbClr val="4DA04D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sp>
                  <p:nvSpPr>
                    <p:cNvPr id="16" name="Freeform 16"/>
                    <p:cNvSpPr/>
                    <p:nvPr/>
                  </p:nvSpPr>
                  <p:spPr>
                    <a:xfrm>
                      <a:off x="6518700" y="1730120"/>
                      <a:ext cx="183280" cy="7833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3280" h="783335">
                          <a:moveTo>
                            <a:pt x="183280" y="0"/>
                          </a:moveTo>
                          <a:cubicBezTo>
                            <a:pt x="141180" y="54197"/>
                            <a:pt x="107176" y="114205"/>
                            <a:pt x="81172" y="177355"/>
                          </a:cubicBezTo>
                          <a:cubicBezTo>
                            <a:pt x="55169" y="240506"/>
                            <a:pt x="36310" y="306610"/>
                            <a:pt x="24975" y="373952"/>
                          </a:cubicBezTo>
                          <a:cubicBezTo>
                            <a:pt x="12878" y="441198"/>
                            <a:pt x="8021" y="509683"/>
                            <a:pt x="7449" y="578072"/>
                          </a:cubicBezTo>
                          <a:cubicBezTo>
                            <a:pt x="7068" y="612267"/>
                            <a:pt x="8021" y="646557"/>
                            <a:pt x="9830" y="680752"/>
                          </a:cubicBezTo>
                          <a:cubicBezTo>
                            <a:pt x="11354" y="714947"/>
                            <a:pt x="14307" y="749141"/>
                            <a:pt x="17355" y="783336"/>
                          </a:cubicBezTo>
                          <a:cubicBezTo>
                            <a:pt x="12116" y="749427"/>
                            <a:pt x="8306" y="715232"/>
                            <a:pt x="5163" y="681038"/>
                          </a:cubicBezTo>
                          <a:cubicBezTo>
                            <a:pt x="2305" y="646843"/>
                            <a:pt x="591" y="612458"/>
                            <a:pt x="115" y="578072"/>
                          </a:cubicBezTo>
                          <a:cubicBezTo>
                            <a:pt x="-838" y="509302"/>
                            <a:pt x="4115" y="440341"/>
                            <a:pt x="15640" y="372332"/>
                          </a:cubicBezTo>
                          <a:cubicBezTo>
                            <a:pt x="27832" y="304514"/>
                            <a:pt x="46787" y="237649"/>
                            <a:pt x="74505" y="174498"/>
                          </a:cubicBezTo>
                          <a:cubicBezTo>
                            <a:pt x="88412" y="142970"/>
                            <a:pt x="104318" y="112300"/>
                            <a:pt x="122321" y="82963"/>
                          </a:cubicBezTo>
                          <a:cubicBezTo>
                            <a:pt x="140513" y="53816"/>
                            <a:pt x="160611" y="25813"/>
                            <a:pt x="183280" y="0"/>
                          </a:cubicBezTo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/>
                    </a:bodyPr>
                    <a:lstStyle/>
                    <a:p>
                      <a:pPr marL="0" algn="l"/>
                      <a:endParaRPr/>
                    </a:p>
                  </p:txBody>
                </p:sp>
              </p:grpSp>
              <p:grpSp>
                <p:nvGrpSpPr>
                  <p:cNvPr id="17" name="Group 17"/>
                  <p:cNvGrpSpPr/>
                  <p:nvPr/>
                </p:nvGrpSpPr>
                <p:grpSpPr>
                  <a:xfrm>
                    <a:off x="6583226" y="1968013"/>
                    <a:ext cx="738763" cy="621793"/>
                    <a:chOff x="6583226" y="1968013"/>
                    <a:chExt cx="738763" cy="621793"/>
                  </a:xfrm>
                </p:grpSpPr>
                <p:sp>
                  <p:nvSpPr>
                    <p:cNvPr id="18" name="Freeform 18"/>
                    <p:cNvSpPr/>
                    <p:nvPr/>
                  </p:nvSpPr>
                  <p:spPr>
                    <a:xfrm>
                      <a:off x="6583226" y="1968013"/>
                      <a:ext cx="738763" cy="62179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38763" h="621793">
                          <a:moveTo>
                            <a:pt x="373262" y="83576"/>
                          </a:moveTo>
                          <a:cubicBezTo>
                            <a:pt x="454320" y="29950"/>
                            <a:pt x="550427" y="-10055"/>
                            <a:pt x="646820" y="2233"/>
                          </a:cubicBezTo>
                          <a:cubicBezTo>
                            <a:pt x="685872" y="7186"/>
                            <a:pt x="729402" y="26712"/>
                            <a:pt x="737498" y="65193"/>
                          </a:cubicBezTo>
                          <a:cubicBezTo>
                            <a:pt x="744356" y="97864"/>
                            <a:pt x="722258" y="129582"/>
                            <a:pt x="697683" y="152251"/>
                          </a:cubicBezTo>
                          <a:cubicBezTo>
                            <a:pt x="671966" y="176064"/>
                            <a:pt x="642343" y="195114"/>
                            <a:pt x="612530" y="213592"/>
                          </a:cubicBezTo>
                          <a:cubicBezTo>
                            <a:pt x="454605" y="311128"/>
                            <a:pt x="283441" y="394091"/>
                            <a:pt x="155711" y="528679"/>
                          </a:cubicBezTo>
                          <a:cubicBezTo>
                            <a:pt x="131803" y="553825"/>
                            <a:pt x="109705" y="580591"/>
                            <a:pt x="89226" y="608594"/>
                          </a:cubicBezTo>
                          <a:cubicBezTo>
                            <a:pt x="85512" y="613738"/>
                            <a:pt x="81416" y="619167"/>
                            <a:pt x="75320" y="621072"/>
                          </a:cubicBezTo>
                          <a:cubicBezTo>
                            <a:pt x="67986" y="623358"/>
                            <a:pt x="60270" y="619834"/>
                            <a:pt x="53698" y="615833"/>
                          </a:cubicBezTo>
                          <a:cubicBezTo>
                            <a:pt x="35029" y="604403"/>
                            <a:pt x="19027" y="588592"/>
                            <a:pt x="7311" y="570208"/>
                          </a:cubicBezTo>
                          <a:cubicBezTo>
                            <a:pt x="-5357" y="550206"/>
                            <a:pt x="263" y="542776"/>
                            <a:pt x="10359" y="521917"/>
                          </a:cubicBezTo>
                          <a:cubicBezTo>
                            <a:pt x="30647" y="480102"/>
                            <a:pt x="52841" y="439240"/>
                            <a:pt x="77225" y="399616"/>
                          </a:cubicBezTo>
                          <a:cubicBezTo>
                            <a:pt x="126088" y="320272"/>
                            <a:pt x="183714" y="245977"/>
                            <a:pt x="251151" y="181493"/>
                          </a:cubicBezTo>
                          <a:cubicBezTo>
                            <a:pt x="288965" y="145393"/>
                            <a:pt x="329732" y="112342"/>
                            <a:pt x="373262" y="83576"/>
                          </a:cubicBezTo>
                          <a:close/>
                        </a:path>
                      </a:pathLst>
                    </a:custGeom>
                    <a:solidFill>
                      <a:srgbClr val="28702B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sp>
                  <p:nvSpPr>
                    <p:cNvPr id="19" name="Freeform 19"/>
                    <p:cNvSpPr/>
                    <p:nvPr/>
                  </p:nvSpPr>
                  <p:spPr>
                    <a:xfrm>
                      <a:off x="6609968" y="2040921"/>
                      <a:ext cx="590264" cy="5412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0264" h="541210">
                          <a:moveTo>
                            <a:pt x="590264" y="0"/>
                          </a:moveTo>
                          <a:cubicBezTo>
                            <a:pt x="524542" y="19717"/>
                            <a:pt x="461963" y="48768"/>
                            <a:pt x="404051" y="85058"/>
                          </a:cubicBezTo>
                          <a:cubicBezTo>
                            <a:pt x="346138" y="121349"/>
                            <a:pt x="292513" y="164211"/>
                            <a:pt x="244126" y="212408"/>
                          </a:cubicBezTo>
                          <a:cubicBezTo>
                            <a:pt x="195167" y="260128"/>
                            <a:pt x="151543" y="312991"/>
                            <a:pt x="111252" y="368332"/>
                          </a:cubicBezTo>
                          <a:cubicBezTo>
                            <a:pt x="91059" y="395954"/>
                            <a:pt x="71914" y="424339"/>
                            <a:pt x="53530" y="453295"/>
                          </a:cubicBezTo>
                          <a:cubicBezTo>
                            <a:pt x="34862" y="482060"/>
                            <a:pt x="17431" y="511588"/>
                            <a:pt x="0" y="541210"/>
                          </a:cubicBezTo>
                          <a:cubicBezTo>
                            <a:pt x="15430" y="510540"/>
                            <a:pt x="32195" y="480536"/>
                            <a:pt x="49530" y="450914"/>
                          </a:cubicBezTo>
                          <a:cubicBezTo>
                            <a:pt x="67151" y="421386"/>
                            <a:pt x="85630" y="392430"/>
                            <a:pt x="105251" y="364141"/>
                          </a:cubicBezTo>
                          <a:cubicBezTo>
                            <a:pt x="144494" y="307658"/>
                            <a:pt x="188595" y="254318"/>
                            <a:pt x="237363" y="205645"/>
                          </a:cubicBezTo>
                          <a:cubicBezTo>
                            <a:pt x="286703" y="157543"/>
                            <a:pt x="340900" y="114109"/>
                            <a:pt x="400145" y="78772"/>
                          </a:cubicBezTo>
                          <a:cubicBezTo>
                            <a:pt x="429768" y="61151"/>
                            <a:pt x="460534" y="45434"/>
                            <a:pt x="492252" y="32004"/>
                          </a:cubicBezTo>
                          <a:cubicBezTo>
                            <a:pt x="524256" y="18955"/>
                            <a:pt x="556832" y="7906"/>
                            <a:pt x="590264" y="0"/>
                          </a:cubicBezTo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/>
                    </a:bodyPr>
                    <a:lstStyle/>
                    <a:p>
                      <a:pPr marL="0" algn="l"/>
                      <a:endParaRPr/>
                    </a:p>
                  </p:txBody>
                </p:sp>
              </p:grpSp>
              <p:grpSp>
                <p:nvGrpSpPr>
                  <p:cNvPr id="20" name="Group 20"/>
                  <p:cNvGrpSpPr/>
                  <p:nvPr/>
                </p:nvGrpSpPr>
                <p:grpSpPr>
                  <a:xfrm>
                    <a:off x="6574530" y="1633403"/>
                    <a:ext cx="658324" cy="806138"/>
                    <a:chOff x="6574530" y="1633403"/>
                    <a:chExt cx="658324" cy="806138"/>
                  </a:xfrm>
                </p:grpSpPr>
                <p:sp>
                  <p:nvSpPr>
                    <p:cNvPr id="21" name="Freeform 21"/>
                    <p:cNvSpPr/>
                    <p:nvPr/>
                  </p:nvSpPr>
                  <p:spPr>
                    <a:xfrm>
                      <a:off x="6574530" y="1633403"/>
                      <a:ext cx="658324" cy="80346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58324" h="803463">
                          <a:moveTo>
                            <a:pt x="272897" y="157677"/>
                          </a:moveTo>
                          <a:cubicBezTo>
                            <a:pt x="344429" y="80239"/>
                            <a:pt x="435202" y="13278"/>
                            <a:pt x="539977" y="1181"/>
                          </a:cubicBezTo>
                          <a:cubicBezTo>
                            <a:pt x="582364" y="-3677"/>
                            <a:pt x="633323" y="5658"/>
                            <a:pt x="651801" y="44044"/>
                          </a:cubicBezTo>
                          <a:cubicBezTo>
                            <a:pt x="667517" y="76714"/>
                            <a:pt x="652373" y="115767"/>
                            <a:pt x="632465" y="145961"/>
                          </a:cubicBezTo>
                          <a:cubicBezTo>
                            <a:pt x="611510" y="177679"/>
                            <a:pt x="585316" y="205492"/>
                            <a:pt x="558647" y="232543"/>
                          </a:cubicBezTo>
                          <a:cubicBezTo>
                            <a:pt x="417581" y="376085"/>
                            <a:pt x="258799" y="507721"/>
                            <a:pt x="159073" y="682600"/>
                          </a:cubicBezTo>
                          <a:cubicBezTo>
                            <a:pt x="140404" y="715270"/>
                            <a:pt x="124021" y="749179"/>
                            <a:pt x="109733" y="784041"/>
                          </a:cubicBezTo>
                          <a:cubicBezTo>
                            <a:pt x="107161" y="790423"/>
                            <a:pt x="104209" y="797185"/>
                            <a:pt x="98398" y="800805"/>
                          </a:cubicBezTo>
                          <a:cubicBezTo>
                            <a:pt x="91350" y="805186"/>
                            <a:pt x="82206" y="803377"/>
                            <a:pt x="74300" y="800900"/>
                          </a:cubicBezTo>
                          <a:cubicBezTo>
                            <a:pt x="51726" y="793756"/>
                            <a:pt x="30676" y="781279"/>
                            <a:pt x="13626" y="764800"/>
                          </a:cubicBezTo>
                          <a:cubicBezTo>
                            <a:pt x="-4852" y="747084"/>
                            <a:pt x="-852" y="737654"/>
                            <a:pt x="4387" y="713175"/>
                          </a:cubicBezTo>
                          <a:cubicBezTo>
                            <a:pt x="14959" y="663835"/>
                            <a:pt x="27723" y="615067"/>
                            <a:pt x="43153" y="567061"/>
                          </a:cubicBezTo>
                          <a:cubicBezTo>
                            <a:pt x="74110" y="470859"/>
                            <a:pt x="115543" y="377704"/>
                            <a:pt x="169836" y="292265"/>
                          </a:cubicBezTo>
                          <a:cubicBezTo>
                            <a:pt x="200125" y="244640"/>
                            <a:pt x="234511" y="199301"/>
                            <a:pt x="272897" y="157677"/>
                          </a:cubicBezTo>
                          <a:close/>
                        </a:path>
                      </a:pathLst>
                    </a:custGeom>
                    <a:solidFill>
                      <a:srgbClr val="3B893B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sp>
                  <p:nvSpPr>
                    <p:cNvPr id="22" name="Freeform 22"/>
                    <p:cNvSpPr/>
                    <p:nvPr/>
                  </p:nvSpPr>
                  <p:spPr>
                    <a:xfrm>
                      <a:off x="6620065" y="1716785"/>
                      <a:ext cx="481393" cy="7227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393" h="722757">
                          <a:moveTo>
                            <a:pt x="481394" y="0"/>
                          </a:moveTo>
                          <a:cubicBezTo>
                            <a:pt x="417195" y="37624"/>
                            <a:pt x="358712" y="84391"/>
                            <a:pt x="307086" y="137541"/>
                          </a:cubicBezTo>
                          <a:cubicBezTo>
                            <a:pt x="255461" y="190690"/>
                            <a:pt x="210026" y="249746"/>
                            <a:pt x="171545" y="313087"/>
                          </a:cubicBezTo>
                          <a:cubicBezTo>
                            <a:pt x="132398" y="376047"/>
                            <a:pt x="100013" y="443103"/>
                            <a:pt x="72104" y="511778"/>
                          </a:cubicBezTo>
                          <a:cubicBezTo>
                            <a:pt x="58007" y="546164"/>
                            <a:pt x="45244" y="581025"/>
                            <a:pt x="33433" y="616268"/>
                          </a:cubicBezTo>
                          <a:cubicBezTo>
                            <a:pt x="21336" y="651415"/>
                            <a:pt x="10573" y="687038"/>
                            <a:pt x="0" y="722757"/>
                          </a:cubicBezTo>
                          <a:cubicBezTo>
                            <a:pt x="8477" y="686467"/>
                            <a:pt x="18288" y="650558"/>
                            <a:pt x="28956" y="614839"/>
                          </a:cubicBezTo>
                          <a:cubicBezTo>
                            <a:pt x="39910" y="579215"/>
                            <a:pt x="51911" y="543973"/>
                            <a:pt x="65246" y="509111"/>
                          </a:cubicBezTo>
                          <a:cubicBezTo>
                            <a:pt x="92012" y="439483"/>
                            <a:pt x="124587" y="371951"/>
                            <a:pt x="163449" y="308134"/>
                          </a:cubicBezTo>
                          <a:cubicBezTo>
                            <a:pt x="202883" y="244697"/>
                            <a:pt x="248698" y="184976"/>
                            <a:pt x="301943" y="132398"/>
                          </a:cubicBezTo>
                          <a:cubicBezTo>
                            <a:pt x="328517" y="106204"/>
                            <a:pt x="356807" y="81629"/>
                            <a:pt x="386715" y="59341"/>
                          </a:cubicBezTo>
                          <a:cubicBezTo>
                            <a:pt x="416719" y="37243"/>
                            <a:pt x="448246" y="17050"/>
                            <a:pt x="481394" y="0"/>
                          </a:cubicBezTo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/>
                    </a:bodyPr>
                    <a:lstStyle/>
                    <a:p>
                      <a:pPr marL="0" algn="l"/>
                      <a:endParaRPr/>
                    </a:p>
                  </p:txBody>
                </p:sp>
              </p:grpSp>
            </p:grpSp>
            <p:grpSp>
              <p:nvGrpSpPr>
                <p:cNvPr id="23" name="Group 23"/>
                <p:cNvGrpSpPr/>
                <p:nvPr/>
              </p:nvGrpSpPr>
              <p:grpSpPr>
                <a:xfrm>
                  <a:off x="6066948" y="1557622"/>
                  <a:ext cx="445674" cy="924591"/>
                  <a:chOff x="6066948" y="1557622"/>
                  <a:chExt cx="445674" cy="924591"/>
                </a:xfrm>
              </p:grpSpPr>
              <p:grpSp>
                <p:nvGrpSpPr>
                  <p:cNvPr id="24" name="Group 24"/>
                  <p:cNvGrpSpPr/>
                  <p:nvPr/>
                </p:nvGrpSpPr>
                <p:grpSpPr>
                  <a:xfrm>
                    <a:off x="6066948" y="1557622"/>
                    <a:ext cx="445674" cy="662638"/>
                    <a:chOff x="6066948" y="1557622"/>
                    <a:chExt cx="445674" cy="662638"/>
                  </a:xfrm>
                  <a:solidFill>
                    <a:srgbClr val="8DE28D"/>
                  </a:solidFill>
                </p:grpSpPr>
                <p:sp>
                  <p:nvSpPr>
                    <p:cNvPr id="25" name="Freeform 25"/>
                    <p:cNvSpPr/>
                    <p:nvPr/>
                  </p:nvSpPr>
                  <p:spPr>
                    <a:xfrm>
                      <a:off x="6224584" y="1600199"/>
                      <a:ext cx="58658" cy="1667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8658" h="166782">
                          <a:moveTo>
                            <a:pt x="57916" y="86678"/>
                          </a:moveTo>
                          <a:cubicBezTo>
                            <a:pt x="52582" y="132683"/>
                            <a:pt x="19720" y="166783"/>
                            <a:pt x="19720" y="166783"/>
                          </a:cubicBezTo>
                          <a:cubicBezTo>
                            <a:pt x="19720" y="166783"/>
                            <a:pt x="-4568" y="126206"/>
                            <a:pt x="766" y="80105"/>
                          </a:cubicBezTo>
                          <a:cubicBezTo>
                            <a:pt x="6099" y="34100"/>
                            <a:pt x="38961" y="0"/>
                            <a:pt x="38961" y="0"/>
                          </a:cubicBezTo>
                          <a:cubicBezTo>
                            <a:pt x="38961" y="0"/>
                            <a:pt x="63154" y="40577"/>
                            <a:pt x="57916" y="86678"/>
                          </a:cubicBezTo>
                          <a:close/>
                        </a:path>
                      </a:pathLst>
                    </a:custGeom>
                    <a:solidFill>
                      <a:srgbClr val="8DE28D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325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sp>
                  <p:nvSpPr>
                    <p:cNvPr id="26" name="Freeform 26"/>
                    <p:cNvSpPr/>
                    <p:nvPr/>
                  </p:nvSpPr>
                  <p:spPr>
                    <a:xfrm>
                      <a:off x="6286260" y="1683067"/>
                      <a:ext cx="83442" cy="1821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3442" h="182117">
                          <a:moveTo>
                            <a:pt x="72916" y="103537"/>
                          </a:moveTo>
                          <a:cubicBezTo>
                            <a:pt x="52818" y="153829"/>
                            <a:pt x="5288" y="182118"/>
                            <a:pt x="5288" y="182118"/>
                          </a:cubicBezTo>
                          <a:cubicBezTo>
                            <a:pt x="5288" y="182118"/>
                            <a:pt x="-9571" y="128873"/>
                            <a:pt x="10527" y="78581"/>
                          </a:cubicBezTo>
                          <a:cubicBezTo>
                            <a:pt x="30625" y="28289"/>
                            <a:pt x="78154" y="0"/>
                            <a:pt x="78154" y="0"/>
                          </a:cubicBezTo>
                          <a:cubicBezTo>
                            <a:pt x="78154" y="0"/>
                            <a:pt x="93013" y="53245"/>
                            <a:pt x="72916" y="103537"/>
                          </a:cubicBezTo>
                          <a:close/>
                        </a:path>
                      </a:pathLst>
                    </a:custGeom>
                    <a:solidFill>
                      <a:srgbClr val="8DE28D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40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sp>
                  <p:nvSpPr>
                    <p:cNvPr id="27" name="Freeform 27"/>
                    <p:cNvSpPr/>
                    <p:nvPr/>
                  </p:nvSpPr>
                  <p:spPr>
                    <a:xfrm>
                      <a:off x="6325120" y="1796985"/>
                      <a:ext cx="103923" cy="1668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923" h="166878">
                          <a:moveTo>
                            <a:pt x="80537" y="101060"/>
                          </a:moveTo>
                          <a:cubicBezTo>
                            <a:pt x="52057" y="147161"/>
                            <a:pt x="432" y="166878"/>
                            <a:pt x="432" y="166878"/>
                          </a:cubicBezTo>
                          <a:cubicBezTo>
                            <a:pt x="432" y="166878"/>
                            <a:pt x="-5093" y="111824"/>
                            <a:pt x="23387" y="65818"/>
                          </a:cubicBezTo>
                          <a:cubicBezTo>
                            <a:pt x="51867" y="19717"/>
                            <a:pt x="103492" y="0"/>
                            <a:pt x="103492" y="0"/>
                          </a:cubicBezTo>
                          <a:cubicBezTo>
                            <a:pt x="103492" y="0"/>
                            <a:pt x="109017" y="54959"/>
                            <a:pt x="80537" y="101060"/>
                          </a:cubicBezTo>
                          <a:close/>
                        </a:path>
                      </a:pathLst>
                    </a:custGeom>
                    <a:solidFill>
                      <a:srgbClr val="8DE28D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325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sp>
                  <p:nvSpPr>
                    <p:cNvPr id="28" name="Freeform 28"/>
                    <p:cNvSpPr/>
                    <p:nvPr/>
                  </p:nvSpPr>
                  <p:spPr>
                    <a:xfrm>
                      <a:off x="6354032" y="1931764"/>
                      <a:ext cx="130968" cy="1460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0968" h="146018">
                          <a:moveTo>
                            <a:pt x="90488" y="95441"/>
                          </a:moveTo>
                          <a:cubicBezTo>
                            <a:pt x="54293" y="135731"/>
                            <a:pt x="0" y="146018"/>
                            <a:pt x="0" y="146018"/>
                          </a:cubicBezTo>
                          <a:cubicBezTo>
                            <a:pt x="0" y="146018"/>
                            <a:pt x="4382" y="90868"/>
                            <a:pt x="40481" y="50578"/>
                          </a:cubicBezTo>
                          <a:cubicBezTo>
                            <a:pt x="76676" y="10287"/>
                            <a:pt x="130969" y="0"/>
                            <a:pt x="130969" y="0"/>
                          </a:cubicBezTo>
                          <a:cubicBezTo>
                            <a:pt x="130969" y="0"/>
                            <a:pt x="126683" y="55150"/>
                            <a:pt x="90488" y="95441"/>
                          </a:cubicBezTo>
                          <a:close/>
                        </a:path>
                      </a:pathLst>
                    </a:custGeom>
                    <a:solidFill>
                      <a:srgbClr val="8DE28D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25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sp>
                  <p:nvSpPr>
                    <p:cNvPr id="29" name="Freeform 29"/>
                    <p:cNvSpPr/>
                    <p:nvPr/>
                  </p:nvSpPr>
                  <p:spPr>
                    <a:xfrm>
                      <a:off x="6363842" y="2065781"/>
                      <a:ext cx="148780" cy="1279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8780" h="127920">
                          <a:moveTo>
                            <a:pt x="96298" y="89440"/>
                          </a:moveTo>
                          <a:cubicBezTo>
                            <a:pt x="55245" y="124778"/>
                            <a:pt x="0" y="127921"/>
                            <a:pt x="0" y="127921"/>
                          </a:cubicBezTo>
                          <a:cubicBezTo>
                            <a:pt x="0" y="127921"/>
                            <a:pt x="11430" y="73819"/>
                            <a:pt x="52483" y="38481"/>
                          </a:cubicBezTo>
                          <a:cubicBezTo>
                            <a:pt x="93536" y="3143"/>
                            <a:pt x="148780" y="0"/>
                            <a:pt x="148780" y="0"/>
                          </a:cubicBezTo>
                          <a:cubicBezTo>
                            <a:pt x="148780" y="0"/>
                            <a:pt x="137446" y="54102"/>
                            <a:pt x="96298" y="89440"/>
                          </a:cubicBezTo>
                          <a:close/>
                        </a:path>
                      </a:pathLst>
                    </a:custGeom>
                    <a:solidFill>
                      <a:srgbClr val="8DE28D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25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sp>
                  <p:nvSpPr>
                    <p:cNvPr id="30" name="Freeform 30"/>
                    <p:cNvSpPr/>
                    <p:nvPr/>
                  </p:nvSpPr>
                  <p:spPr>
                    <a:xfrm>
                      <a:off x="6161050" y="1557622"/>
                      <a:ext cx="40492" cy="11820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92" h="118205">
                          <a:moveTo>
                            <a:pt x="40487" y="58865"/>
                          </a:moveTo>
                          <a:cubicBezTo>
                            <a:pt x="40868" y="91440"/>
                            <a:pt x="20960" y="118205"/>
                            <a:pt x="20960" y="118205"/>
                          </a:cubicBezTo>
                          <a:cubicBezTo>
                            <a:pt x="20960" y="118205"/>
                            <a:pt x="386" y="92012"/>
                            <a:pt x="5" y="59341"/>
                          </a:cubicBezTo>
                          <a:cubicBezTo>
                            <a:pt x="-376" y="26670"/>
                            <a:pt x="19532" y="0"/>
                            <a:pt x="19532" y="0"/>
                          </a:cubicBezTo>
                          <a:cubicBezTo>
                            <a:pt x="19532" y="0"/>
                            <a:pt x="40106" y="26289"/>
                            <a:pt x="40487" y="58865"/>
                          </a:cubicBezTo>
                          <a:close/>
                        </a:path>
                      </a:pathLst>
                    </a:custGeom>
                    <a:solidFill>
                      <a:srgbClr val="8DE28D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25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sp>
                  <p:nvSpPr>
                    <p:cNvPr id="31" name="Freeform 31"/>
                    <p:cNvSpPr/>
                    <p:nvPr/>
                  </p:nvSpPr>
                  <p:spPr>
                    <a:xfrm>
                      <a:off x="6066948" y="1640724"/>
                      <a:ext cx="115157" cy="437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5157" h="43727">
                          <a:moveTo>
                            <a:pt x="53054" y="41580"/>
                          </a:moveTo>
                          <a:cubicBezTo>
                            <a:pt x="84868" y="48915"/>
                            <a:pt x="115157" y="35103"/>
                            <a:pt x="115157" y="35103"/>
                          </a:cubicBezTo>
                          <a:cubicBezTo>
                            <a:pt x="115157" y="35103"/>
                            <a:pt x="93917" y="9481"/>
                            <a:pt x="62103" y="2147"/>
                          </a:cubicBezTo>
                          <a:cubicBezTo>
                            <a:pt x="30290" y="-5187"/>
                            <a:pt x="0" y="8624"/>
                            <a:pt x="0" y="8624"/>
                          </a:cubicBezTo>
                          <a:cubicBezTo>
                            <a:pt x="0" y="8624"/>
                            <a:pt x="21241" y="34246"/>
                            <a:pt x="53054" y="41580"/>
                          </a:cubicBezTo>
                          <a:close/>
                        </a:path>
                      </a:pathLst>
                    </a:custGeom>
                    <a:solidFill>
                      <a:srgbClr val="8DE28D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25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sp>
                  <p:nvSpPr>
                    <p:cNvPr id="32" name="Freeform 32"/>
                    <p:cNvSpPr/>
                    <p:nvPr/>
                  </p:nvSpPr>
                  <p:spPr>
                    <a:xfrm>
                      <a:off x="6077235" y="1729462"/>
                      <a:ext cx="167068" cy="582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7068" h="58276">
                          <a:moveTo>
                            <a:pt x="80677" y="57713"/>
                          </a:moveTo>
                          <a:cubicBezTo>
                            <a:pt x="126778" y="62285"/>
                            <a:pt x="167069" y="37520"/>
                            <a:pt x="167069" y="37520"/>
                          </a:cubicBezTo>
                          <a:cubicBezTo>
                            <a:pt x="167069" y="37520"/>
                            <a:pt x="132588" y="5135"/>
                            <a:pt x="86392" y="563"/>
                          </a:cubicBezTo>
                          <a:cubicBezTo>
                            <a:pt x="40291" y="-4009"/>
                            <a:pt x="0" y="20756"/>
                            <a:pt x="0" y="20756"/>
                          </a:cubicBezTo>
                          <a:cubicBezTo>
                            <a:pt x="0" y="20756"/>
                            <a:pt x="34576" y="53141"/>
                            <a:pt x="80677" y="57713"/>
                          </a:cubicBezTo>
                          <a:close/>
                        </a:path>
                      </a:pathLst>
                    </a:custGeom>
                    <a:solidFill>
                      <a:srgbClr val="8DE28D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25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sp>
                  <p:nvSpPr>
                    <p:cNvPr id="33" name="Freeform 33"/>
                    <p:cNvSpPr/>
                    <p:nvPr/>
                  </p:nvSpPr>
                  <p:spPr>
                    <a:xfrm>
                      <a:off x="6095523" y="1833998"/>
                      <a:ext cx="196119" cy="672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6119" h="67236">
                          <a:moveTo>
                            <a:pt x="98870" y="67191"/>
                          </a:moveTo>
                          <a:cubicBezTo>
                            <a:pt x="153067" y="65858"/>
                            <a:pt x="196120" y="31187"/>
                            <a:pt x="196120" y="31187"/>
                          </a:cubicBezTo>
                          <a:cubicBezTo>
                            <a:pt x="196120" y="31187"/>
                            <a:pt x="151352" y="-1294"/>
                            <a:pt x="97250" y="40"/>
                          </a:cubicBezTo>
                          <a:cubicBezTo>
                            <a:pt x="43053" y="1373"/>
                            <a:pt x="0" y="36044"/>
                            <a:pt x="0" y="36044"/>
                          </a:cubicBezTo>
                          <a:cubicBezTo>
                            <a:pt x="0" y="36044"/>
                            <a:pt x="44672" y="68620"/>
                            <a:pt x="98870" y="67191"/>
                          </a:cubicBezTo>
                          <a:close/>
                        </a:path>
                      </a:pathLst>
                    </a:custGeom>
                    <a:solidFill>
                      <a:srgbClr val="8DE28D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25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sp>
                  <p:nvSpPr>
                    <p:cNvPr id="34" name="Freeform 34"/>
                    <p:cNvSpPr/>
                    <p:nvPr/>
                  </p:nvSpPr>
                  <p:spPr>
                    <a:xfrm>
                      <a:off x="6130670" y="1940880"/>
                      <a:ext cx="194786" cy="6854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4786" h="68542">
                          <a:moveTo>
                            <a:pt x="101251" y="67656"/>
                          </a:moveTo>
                          <a:cubicBezTo>
                            <a:pt x="155067" y="61465"/>
                            <a:pt x="194786" y="22984"/>
                            <a:pt x="194786" y="22984"/>
                          </a:cubicBezTo>
                          <a:cubicBezTo>
                            <a:pt x="194786" y="22984"/>
                            <a:pt x="147257" y="-5305"/>
                            <a:pt x="93536" y="886"/>
                          </a:cubicBezTo>
                          <a:cubicBezTo>
                            <a:pt x="39719" y="7077"/>
                            <a:pt x="0" y="45558"/>
                            <a:pt x="0" y="45558"/>
                          </a:cubicBezTo>
                          <a:cubicBezTo>
                            <a:pt x="0" y="45558"/>
                            <a:pt x="47530" y="73847"/>
                            <a:pt x="101251" y="67656"/>
                          </a:cubicBezTo>
                          <a:close/>
                        </a:path>
                      </a:pathLst>
                    </a:custGeom>
                    <a:solidFill>
                      <a:srgbClr val="8DE28D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25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sp>
                  <p:nvSpPr>
                    <p:cNvPr id="35" name="Freeform 35"/>
                    <p:cNvSpPr/>
                    <p:nvPr/>
                  </p:nvSpPr>
                  <p:spPr>
                    <a:xfrm>
                      <a:off x="6157817" y="2043873"/>
                      <a:ext cx="196214" cy="671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6214" h="67151">
                          <a:moveTo>
                            <a:pt x="98203" y="0"/>
                          </a:moveTo>
                          <a:cubicBezTo>
                            <a:pt x="152400" y="191"/>
                            <a:pt x="196215" y="33814"/>
                            <a:pt x="196215" y="33814"/>
                          </a:cubicBezTo>
                          <a:cubicBezTo>
                            <a:pt x="196215" y="33814"/>
                            <a:pt x="152209" y="67247"/>
                            <a:pt x="98012" y="67151"/>
                          </a:cubicBezTo>
                          <a:cubicBezTo>
                            <a:pt x="43815" y="66961"/>
                            <a:pt x="0" y="33338"/>
                            <a:pt x="0" y="33338"/>
                          </a:cubicBezTo>
                          <a:cubicBezTo>
                            <a:pt x="0" y="33338"/>
                            <a:pt x="44005" y="-95"/>
                            <a:pt x="98203" y="0"/>
                          </a:cubicBezTo>
                          <a:close/>
                        </a:path>
                      </a:pathLst>
                    </a:custGeom>
                    <a:solidFill>
                      <a:srgbClr val="8DE28D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25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sp>
                  <p:nvSpPr>
                    <p:cNvPr id="36" name="Freeform 36"/>
                    <p:cNvSpPr/>
                    <p:nvPr/>
                  </p:nvSpPr>
                  <p:spPr>
                    <a:xfrm>
                      <a:off x="6168294" y="2152570"/>
                      <a:ext cx="195643" cy="6769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5643" h="67690">
                          <a:moveTo>
                            <a:pt x="95345" y="67326"/>
                          </a:moveTo>
                          <a:cubicBezTo>
                            <a:pt x="149352" y="71326"/>
                            <a:pt x="195644" y="41132"/>
                            <a:pt x="195644" y="41132"/>
                          </a:cubicBezTo>
                          <a:cubicBezTo>
                            <a:pt x="195644" y="41132"/>
                            <a:pt x="154305" y="4366"/>
                            <a:pt x="100298" y="365"/>
                          </a:cubicBezTo>
                          <a:cubicBezTo>
                            <a:pt x="46292" y="-3635"/>
                            <a:pt x="0" y="26559"/>
                            <a:pt x="0" y="26559"/>
                          </a:cubicBezTo>
                          <a:cubicBezTo>
                            <a:pt x="0" y="26559"/>
                            <a:pt x="41338" y="63325"/>
                            <a:pt x="95345" y="67326"/>
                          </a:cubicBezTo>
                          <a:close/>
                        </a:path>
                      </a:pathLst>
                    </a:custGeom>
                    <a:solidFill>
                      <a:srgbClr val="8DE28D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25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</p:grpSp>
              <p:grpSp>
                <p:nvGrpSpPr>
                  <p:cNvPr id="37" name="Group 37"/>
                  <p:cNvGrpSpPr/>
                  <p:nvPr/>
                </p:nvGrpSpPr>
                <p:grpSpPr>
                  <a:xfrm>
                    <a:off x="6113907" y="1605914"/>
                    <a:ext cx="345948" cy="876299"/>
                    <a:chOff x="6113907" y="1605914"/>
                    <a:chExt cx="345948" cy="876299"/>
                  </a:xfrm>
                  <a:solidFill>
                    <a:srgbClr val="333333"/>
                  </a:solidFill>
                </p:grpSpPr>
                <p:sp>
                  <p:nvSpPr>
                    <p:cNvPr id="38" name="Freeform 38"/>
                    <p:cNvSpPr/>
                    <p:nvPr/>
                  </p:nvSpPr>
                  <p:spPr>
                    <a:xfrm>
                      <a:off x="6116097" y="1605914"/>
                      <a:ext cx="252929" cy="8762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2929" h="876299">
                          <a:moveTo>
                            <a:pt x="0" y="0"/>
                          </a:moveTo>
                          <a:cubicBezTo>
                            <a:pt x="29623" y="25908"/>
                            <a:pt x="56388" y="54959"/>
                            <a:pt x="80677" y="85916"/>
                          </a:cubicBezTo>
                          <a:cubicBezTo>
                            <a:pt x="104775" y="117062"/>
                            <a:pt x="126301" y="150304"/>
                            <a:pt x="145161" y="184976"/>
                          </a:cubicBezTo>
                          <a:cubicBezTo>
                            <a:pt x="182880" y="254317"/>
                            <a:pt x="209550" y="329470"/>
                            <a:pt x="227171" y="406336"/>
                          </a:cubicBezTo>
                          <a:cubicBezTo>
                            <a:pt x="244030" y="483489"/>
                            <a:pt x="252222" y="562356"/>
                            <a:pt x="252889" y="641033"/>
                          </a:cubicBezTo>
                          <a:cubicBezTo>
                            <a:pt x="253175" y="680371"/>
                            <a:pt x="251936" y="719804"/>
                            <a:pt x="249269" y="759047"/>
                          </a:cubicBezTo>
                          <a:cubicBezTo>
                            <a:pt x="246317" y="798290"/>
                            <a:pt x="242316" y="837438"/>
                            <a:pt x="236792" y="876300"/>
                          </a:cubicBezTo>
                          <a:cubicBezTo>
                            <a:pt x="240221" y="837152"/>
                            <a:pt x="243173" y="798005"/>
                            <a:pt x="244602" y="758762"/>
                          </a:cubicBezTo>
                          <a:cubicBezTo>
                            <a:pt x="246317" y="719614"/>
                            <a:pt x="246793" y="680371"/>
                            <a:pt x="245554" y="641223"/>
                          </a:cubicBezTo>
                          <a:cubicBezTo>
                            <a:pt x="243268" y="562927"/>
                            <a:pt x="235267" y="484727"/>
                            <a:pt x="217837" y="408432"/>
                          </a:cubicBezTo>
                          <a:cubicBezTo>
                            <a:pt x="201168" y="332042"/>
                            <a:pt x="174593" y="257842"/>
                            <a:pt x="138684" y="188405"/>
                          </a:cubicBezTo>
                          <a:cubicBezTo>
                            <a:pt x="102775" y="119063"/>
                            <a:pt x="56388" y="54769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grpSp>
                  <p:nvGrpSpPr>
                    <p:cNvPr id="39" name="Group 39"/>
                    <p:cNvGrpSpPr/>
                    <p:nvPr/>
                  </p:nvGrpSpPr>
                  <p:grpSpPr>
                    <a:xfrm>
                      <a:off x="6113907" y="1607628"/>
                      <a:ext cx="345948" cy="591425"/>
                      <a:chOff x="6113907" y="1607628"/>
                      <a:chExt cx="345948" cy="591425"/>
                    </a:xfrm>
                    <a:solidFill>
                      <a:srgbClr val="333333"/>
                    </a:solidFill>
                  </p:grpSpPr>
                  <p:sp>
                    <p:nvSpPr>
                      <p:cNvPr id="40" name="Freeform 40"/>
                      <p:cNvSpPr/>
                      <p:nvPr/>
                    </p:nvSpPr>
                    <p:spPr>
                      <a:xfrm>
                        <a:off x="6367843" y="2109405"/>
                        <a:ext cx="92011" cy="8305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2011" h="83058">
                            <a:moveTo>
                              <a:pt x="0" y="83058"/>
                            </a:moveTo>
                            <a:cubicBezTo>
                              <a:pt x="14288" y="67723"/>
                              <a:pt x="29623" y="54007"/>
                              <a:pt x="44767" y="40196"/>
                            </a:cubicBezTo>
                            <a:cubicBezTo>
                              <a:pt x="60103" y="26479"/>
                              <a:pt x="75248" y="12764"/>
                              <a:pt x="92012" y="0"/>
                            </a:cubicBezTo>
                            <a:cubicBezTo>
                              <a:pt x="80772" y="17812"/>
                              <a:pt x="66484" y="33147"/>
                              <a:pt x="51149" y="47244"/>
                            </a:cubicBezTo>
                            <a:cubicBezTo>
                              <a:pt x="35624" y="61055"/>
                              <a:pt x="18859" y="73723"/>
                              <a:pt x="0" y="83058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  <p:sp>
                    <p:nvSpPr>
                      <p:cNvPr id="41" name="Freeform 41"/>
                      <p:cNvSpPr/>
                      <p:nvPr/>
                    </p:nvSpPr>
                    <p:spPr>
                      <a:xfrm>
                        <a:off x="6236398" y="2186237"/>
                        <a:ext cx="123634" cy="1281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3634" h="12816">
                            <a:moveTo>
                              <a:pt x="123634" y="8893"/>
                            </a:moveTo>
                            <a:cubicBezTo>
                              <a:pt x="103060" y="13084"/>
                              <a:pt x="82010" y="13465"/>
                              <a:pt x="61246" y="12132"/>
                            </a:cubicBezTo>
                            <a:cubicBezTo>
                              <a:pt x="40481" y="10512"/>
                              <a:pt x="19812" y="7179"/>
                              <a:pt x="0" y="35"/>
                            </a:cubicBezTo>
                            <a:cubicBezTo>
                              <a:pt x="21050" y="-251"/>
                              <a:pt x="41434" y="1273"/>
                              <a:pt x="61913" y="2607"/>
                            </a:cubicBezTo>
                            <a:cubicBezTo>
                              <a:pt x="82486" y="4226"/>
                              <a:pt x="102870" y="5655"/>
                              <a:pt x="123634" y="8893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  <p:sp>
                    <p:nvSpPr>
                      <p:cNvPr id="42" name="Freeform 42"/>
                      <p:cNvSpPr/>
                      <p:nvPr/>
                    </p:nvSpPr>
                    <p:spPr>
                      <a:xfrm>
                        <a:off x="6356032" y="1989676"/>
                        <a:ext cx="78200" cy="8477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8200" h="84772">
                            <a:moveTo>
                              <a:pt x="0" y="84773"/>
                            </a:moveTo>
                            <a:cubicBezTo>
                              <a:pt x="13811" y="70771"/>
                              <a:pt x="27527" y="57722"/>
                              <a:pt x="40386" y="43529"/>
                            </a:cubicBezTo>
                            <a:cubicBezTo>
                              <a:pt x="53435" y="29623"/>
                              <a:pt x="65342" y="14859"/>
                              <a:pt x="78200" y="0"/>
                            </a:cubicBezTo>
                            <a:cubicBezTo>
                              <a:pt x="71818" y="18764"/>
                              <a:pt x="60674" y="35433"/>
                              <a:pt x="47434" y="50006"/>
                            </a:cubicBezTo>
                            <a:cubicBezTo>
                              <a:pt x="33909" y="64389"/>
                              <a:pt x="18098" y="76867"/>
                              <a:pt x="0" y="84773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  <p:sp>
                    <p:nvSpPr>
                      <p:cNvPr id="43" name="Freeform 43"/>
                      <p:cNvSpPr/>
                      <p:nvPr/>
                    </p:nvSpPr>
                    <p:spPr>
                      <a:xfrm>
                        <a:off x="6328219" y="1860708"/>
                        <a:ext cx="55149" cy="9734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149" h="97345">
                            <a:moveTo>
                              <a:pt x="0" y="97346"/>
                            </a:moveTo>
                            <a:cubicBezTo>
                              <a:pt x="8382" y="80201"/>
                              <a:pt x="17812" y="64389"/>
                              <a:pt x="26765" y="48197"/>
                            </a:cubicBezTo>
                            <a:cubicBezTo>
                              <a:pt x="36004" y="32195"/>
                              <a:pt x="44767" y="16002"/>
                              <a:pt x="55150" y="0"/>
                            </a:cubicBezTo>
                            <a:cubicBezTo>
                              <a:pt x="51721" y="18764"/>
                              <a:pt x="44196" y="36385"/>
                              <a:pt x="35052" y="52864"/>
                            </a:cubicBezTo>
                            <a:cubicBezTo>
                              <a:pt x="25622" y="69342"/>
                              <a:pt x="14383" y="84773"/>
                              <a:pt x="0" y="97346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  <p:sp>
                    <p:nvSpPr>
                      <p:cNvPr id="44" name="Freeform 44"/>
                      <p:cNvSpPr/>
                      <p:nvPr/>
                    </p:nvSpPr>
                    <p:spPr>
                      <a:xfrm>
                        <a:off x="6293167" y="1737740"/>
                        <a:ext cx="40046" cy="11896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0046" h="118967">
                            <a:moveTo>
                              <a:pt x="0" y="118967"/>
                            </a:moveTo>
                            <a:cubicBezTo>
                              <a:pt x="8001" y="99155"/>
                              <a:pt x="16002" y="80105"/>
                              <a:pt x="22384" y="60388"/>
                            </a:cubicBezTo>
                            <a:cubicBezTo>
                              <a:pt x="29051" y="40767"/>
                              <a:pt x="34004" y="20669"/>
                              <a:pt x="39433" y="0"/>
                            </a:cubicBezTo>
                            <a:cubicBezTo>
                              <a:pt x="41529" y="21336"/>
                              <a:pt x="38100" y="42958"/>
                              <a:pt x="31433" y="63341"/>
                            </a:cubicBezTo>
                            <a:cubicBezTo>
                              <a:pt x="24479" y="83725"/>
                              <a:pt x="14383" y="103156"/>
                              <a:pt x="0" y="118967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  <p:sp>
                    <p:nvSpPr>
                      <p:cNvPr id="45" name="Freeform 45"/>
                      <p:cNvSpPr/>
                      <p:nvPr/>
                    </p:nvSpPr>
                    <p:spPr>
                      <a:xfrm>
                        <a:off x="6243161" y="1647443"/>
                        <a:ext cx="18429" cy="10944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8429" h="109442">
                            <a:moveTo>
                              <a:pt x="0" y="109442"/>
                            </a:moveTo>
                            <a:cubicBezTo>
                              <a:pt x="2572" y="90773"/>
                              <a:pt x="5810" y="72962"/>
                              <a:pt x="7811" y="54864"/>
                            </a:cubicBezTo>
                            <a:cubicBezTo>
                              <a:pt x="10096" y="36767"/>
                              <a:pt x="11144" y="18764"/>
                              <a:pt x="13145" y="0"/>
                            </a:cubicBezTo>
                            <a:cubicBezTo>
                              <a:pt x="18764" y="18098"/>
                              <a:pt x="19431" y="37338"/>
                              <a:pt x="17336" y="56007"/>
                            </a:cubicBezTo>
                            <a:cubicBezTo>
                              <a:pt x="14954" y="74676"/>
                              <a:pt x="9716" y="93155"/>
                              <a:pt x="0" y="109442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  <p:sp>
                    <p:nvSpPr>
                      <p:cNvPr id="46" name="Freeform 46"/>
                      <p:cNvSpPr/>
                      <p:nvPr/>
                    </p:nvSpPr>
                    <p:spPr>
                      <a:xfrm>
                        <a:off x="6179518" y="1607628"/>
                        <a:ext cx="9772" cy="611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772" h="61150">
                            <a:moveTo>
                              <a:pt x="1540" y="61151"/>
                            </a:moveTo>
                            <a:cubicBezTo>
                              <a:pt x="-365" y="50387"/>
                              <a:pt x="-79" y="40481"/>
                              <a:pt x="206" y="30480"/>
                            </a:cubicBezTo>
                            <a:cubicBezTo>
                              <a:pt x="778" y="20479"/>
                              <a:pt x="1349" y="10573"/>
                              <a:pt x="4112" y="0"/>
                            </a:cubicBezTo>
                            <a:cubicBezTo>
                              <a:pt x="8874" y="9811"/>
                              <a:pt x="10017" y="20479"/>
                              <a:pt x="9731" y="30861"/>
                            </a:cubicBezTo>
                            <a:cubicBezTo>
                              <a:pt x="9065" y="41243"/>
                              <a:pt x="7064" y="51721"/>
                              <a:pt x="1540" y="61151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  <p:sp>
                    <p:nvSpPr>
                      <p:cNvPr id="47" name="Freeform 47"/>
                      <p:cNvSpPr/>
                      <p:nvPr/>
                    </p:nvSpPr>
                    <p:spPr>
                      <a:xfrm>
                        <a:off x="6231445" y="2079021"/>
                        <a:ext cx="115062" cy="1551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5062" h="15516">
                            <a:moveTo>
                              <a:pt x="115062" y="0"/>
                            </a:moveTo>
                            <a:cubicBezTo>
                              <a:pt x="97536" y="9239"/>
                              <a:pt x="77914" y="13621"/>
                              <a:pt x="58293" y="15145"/>
                            </a:cubicBezTo>
                            <a:cubicBezTo>
                              <a:pt x="38671" y="16383"/>
                              <a:pt x="18574" y="14668"/>
                              <a:pt x="0" y="7906"/>
                            </a:cubicBezTo>
                            <a:cubicBezTo>
                              <a:pt x="19717" y="7144"/>
                              <a:pt x="38576" y="7144"/>
                              <a:pt x="57626" y="5715"/>
                            </a:cubicBezTo>
                            <a:cubicBezTo>
                              <a:pt x="76676" y="4477"/>
                              <a:pt x="95441" y="2000"/>
                              <a:pt x="115062" y="0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  <p:sp>
                    <p:nvSpPr>
                      <p:cNvPr id="48" name="Freeform 48"/>
                      <p:cNvSpPr/>
                      <p:nvPr/>
                    </p:nvSpPr>
                    <p:spPr>
                      <a:xfrm>
                        <a:off x="6208680" y="1964340"/>
                        <a:ext cx="110489" cy="1987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0489" h="19870">
                            <a:moveTo>
                              <a:pt x="110490" y="0"/>
                            </a:moveTo>
                            <a:cubicBezTo>
                              <a:pt x="93631" y="9049"/>
                              <a:pt x="75247" y="14192"/>
                              <a:pt x="56579" y="17335"/>
                            </a:cubicBezTo>
                            <a:cubicBezTo>
                              <a:pt x="37909" y="20193"/>
                              <a:pt x="18764" y="21050"/>
                              <a:pt x="0" y="17717"/>
                            </a:cubicBezTo>
                            <a:cubicBezTo>
                              <a:pt x="18574" y="13526"/>
                              <a:pt x="36862" y="10954"/>
                              <a:pt x="55054" y="7906"/>
                            </a:cubicBezTo>
                            <a:cubicBezTo>
                              <a:pt x="73438" y="5144"/>
                              <a:pt x="91535" y="1905"/>
                              <a:pt x="110490" y="0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  <p:sp>
                    <p:nvSpPr>
                      <p:cNvPr id="49" name="Freeform 49"/>
                      <p:cNvSpPr/>
                      <p:nvPr/>
                    </p:nvSpPr>
                    <p:spPr>
                      <a:xfrm>
                        <a:off x="6160484" y="1862899"/>
                        <a:ext cx="124872" cy="1849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4872" h="18496">
                            <a:moveTo>
                              <a:pt x="124873" y="0"/>
                            </a:moveTo>
                            <a:cubicBezTo>
                              <a:pt x="106108" y="10477"/>
                              <a:pt x="84868" y="15811"/>
                              <a:pt x="63532" y="17812"/>
                            </a:cubicBezTo>
                            <a:cubicBezTo>
                              <a:pt x="42196" y="19621"/>
                              <a:pt x="20288" y="18002"/>
                              <a:pt x="0" y="11049"/>
                            </a:cubicBezTo>
                            <a:cubicBezTo>
                              <a:pt x="21431" y="10573"/>
                              <a:pt x="42005" y="10287"/>
                              <a:pt x="62675" y="8287"/>
                            </a:cubicBezTo>
                            <a:cubicBezTo>
                              <a:pt x="83439" y="6667"/>
                              <a:pt x="103727" y="3238"/>
                              <a:pt x="124873" y="0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  <p:sp>
                    <p:nvSpPr>
                      <p:cNvPr id="50" name="Freeform 50"/>
                      <p:cNvSpPr/>
                      <p:nvPr/>
                    </p:nvSpPr>
                    <p:spPr>
                      <a:xfrm>
                        <a:off x="6125241" y="1756790"/>
                        <a:ext cx="110108" cy="1437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0108" h="14373">
                            <a:moveTo>
                              <a:pt x="110109" y="6667"/>
                            </a:moveTo>
                            <a:cubicBezTo>
                              <a:pt x="92392" y="13335"/>
                              <a:pt x="73247" y="15145"/>
                              <a:pt x="54388" y="14097"/>
                            </a:cubicBezTo>
                            <a:cubicBezTo>
                              <a:pt x="35623" y="12859"/>
                              <a:pt x="16764" y="8763"/>
                              <a:pt x="0" y="0"/>
                            </a:cubicBezTo>
                            <a:cubicBezTo>
                              <a:pt x="18859" y="1429"/>
                              <a:pt x="36766" y="3619"/>
                              <a:pt x="54959" y="4572"/>
                            </a:cubicBezTo>
                            <a:cubicBezTo>
                              <a:pt x="73152" y="5905"/>
                              <a:pt x="91249" y="5905"/>
                              <a:pt x="110109" y="6667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  <p:sp>
                    <p:nvSpPr>
                      <p:cNvPr id="51" name="Freeform 51"/>
                      <p:cNvSpPr/>
                      <p:nvPr/>
                    </p:nvSpPr>
                    <p:spPr>
                      <a:xfrm>
                        <a:off x="6113907" y="1665542"/>
                        <a:ext cx="60674" cy="1204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0674" h="12041">
                            <a:moveTo>
                              <a:pt x="60674" y="8666"/>
                            </a:moveTo>
                            <a:cubicBezTo>
                              <a:pt x="50387" y="12476"/>
                              <a:pt x="39719" y="12572"/>
                              <a:pt x="29432" y="11333"/>
                            </a:cubicBezTo>
                            <a:cubicBezTo>
                              <a:pt x="19145" y="9809"/>
                              <a:pt x="8858" y="6761"/>
                              <a:pt x="0" y="284"/>
                            </a:cubicBezTo>
                            <a:cubicBezTo>
                              <a:pt x="10858" y="-573"/>
                              <a:pt x="20764" y="665"/>
                              <a:pt x="30671" y="1904"/>
                            </a:cubicBezTo>
                            <a:cubicBezTo>
                              <a:pt x="40576" y="3428"/>
                              <a:pt x="50387" y="4856"/>
                              <a:pt x="60674" y="8666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</p:grpSp>
              </p:grpSp>
            </p:grpSp>
          </p:grpSp>
          <p:grpSp>
            <p:nvGrpSpPr>
              <p:cNvPr id="52" name="Group 52"/>
              <p:cNvGrpSpPr/>
              <p:nvPr/>
            </p:nvGrpSpPr>
            <p:grpSpPr>
              <a:xfrm>
                <a:off x="4019721" y="3867435"/>
                <a:ext cx="1355226" cy="1252253"/>
                <a:chOff x="4019721" y="3867435"/>
                <a:chExt cx="1355226" cy="1252253"/>
              </a:xfrm>
            </p:grpSpPr>
            <p:grpSp>
              <p:nvGrpSpPr>
                <p:cNvPr id="53" name="Group 53"/>
                <p:cNvGrpSpPr/>
                <p:nvPr/>
              </p:nvGrpSpPr>
              <p:grpSpPr>
                <a:xfrm>
                  <a:off x="4019721" y="3946400"/>
                  <a:ext cx="453091" cy="610156"/>
                  <a:chOff x="4019721" y="3946400"/>
                  <a:chExt cx="453091" cy="610156"/>
                </a:xfrm>
                <a:solidFill>
                  <a:srgbClr val="175E43"/>
                </a:solidFill>
              </p:grpSpPr>
              <p:sp>
                <p:nvSpPr>
                  <p:cNvPr id="54" name="Freeform 54"/>
                  <p:cNvSpPr/>
                  <p:nvPr/>
                </p:nvSpPr>
                <p:spPr>
                  <a:xfrm>
                    <a:off x="4019721" y="3985239"/>
                    <a:ext cx="453091" cy="5713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091" h="571317">
                        <a:moveTo>
                          <a:pt x="111843" y="299962"/>
                        </a:moveTo>
                        <a:cubicBezTo>
                          <a:pt x="75267" y="349683"/>
                          <a:pt x="42215" y="402356"/>
                          <a:pt x="18688" y="459411"/>
                        </a:cubicBezTo>
                        <a:cubicBezTo>
                          <a:pt x="6687" y="488462"/>
                          <a:pt x="-3029" y="519799"/>
                          <a:pt x="877" y="551041"/>
                        </a:cubicBezTo>
                        <a:cubicBezTo>
                          <a:pt x="1734" y="558185"/>
                          <a:pt x="3925" y="566091"/>
                          <a:pt x="10211" y="569615"/>
                        </a:cubicBezTo>
                        <a:cubicBezTo>
                          <a:pt x="21355" y="575806"/>
                          <a:pt x="33643" y="563900"/>
                          <a:pt x="40691" y="553327"/>
                        </a:cubicBezTo>
                        <a:cubicBezTo>
                          <a:pt x="101842" y="461125"/>
                          <a:pt x="150514" y="360827"/>
                          <a:pt x="215094" y="270911"/>
                        </a:cubicBezTo>
                        <a:cubicBezTo>
                          <a:pt x="247955" y="225191"/>
                          <a:pt x="284722" y="182519"/>
                          <a:pt x="324250" y="142419"/>
                        </a:cubicBezTo>
                        <a:cubicBezTo>
                          <a:pt x="345301" y="120987"/>
                          <a:pt x="367208" y="100413"/>
                          <a:pt x="389687" y="80411"/>
                        </a:cubicBezTo>
                        <a:cubicBezTo>
                          <a:pt x="406165" y="65838"/>
                          <a:pt x="439122" y="47836"/>
                          <a:pt x="447885" y="27452"/>
                        </a:cubicBezTo>
                        <a:cubicBezTo>
                          <a:pt x="476174" y="-38652"/>
                          <a:pt x="380638" y="34024"/>
                          <a:pt x="366256" y="44692"/>
                        </a:cubicBezTo>
                        <a:cubicBezTo>
                          <a:pt x="321107" y="78220"/>
                          <a:pt x="278340" y="114891"/>
                          <a:pt x="238240" y="154230"/>
                        </a:cubicBezTo>
                        <a:cubicBezTo>
                          <a:pt x="192329" y="199473"/>
                          <a:pt x="149943" y="248241"/>
                          <a:pt x="111843" y="299962"/>
                        </a:cubicBezTo>
                        <a:close/>
                      </a:path>
                    </a:pathLst>
                  </a:custGeom>
                  <a:solidFill>
                    <a:srgbClr val="175E43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55" name="Freeform 55"/>
                  <p:cNvSpPr/>
                  <p:nvPr/>
                </p:nvSpPr>
                <p:spPr>
                  <a:xfrm>
                    <a:off x="4027948" y="3984943"/>
                    <a:ext cx="393550" cy="2358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3550" h="235846">
                        <a:moveTo>
                          <a:pt x="124857" y="98519"/>
                        </a:moveTo>
                        <a:cubicBezTo>
                          <a:pt x="91710" y="118998"/>
                          <a:pt x="60087" y="142143"/>
                          <a:pt x="32845" y="170052"/>
                        </a:cubicBezTo>
                        <a:cubicBezTo>
                          <a:pt x="18939" y="184244"/>
                          <a:pt x="5985" y="200341"/>
                          <a:pt x="936" y="219582"/>
                        </a:cubicBezTo>
                        <a:cubicBezTo>
                          <a:pt x="-207" y="223963"/>
                          <a:pt x="-778" y="229107"/>
                          <a:pt x="2079" y="232631"/>
                        </a:cubicBezTo>
                        <a:cubicBezTo>
                          <a:pt x="7128" y="238918"/>
                          <a:pt x="17129" y="234822"/>
                          <a:pt x="23701" y="230250"/>
                        </a:cubicBezTo>
                        <a:cubicBezTo>
                          <a:pt x="81137" y="190626"/>
                          <a:pt x="133239" y="143286"/>
                          <a:pt x="192103" y="105853"/>
                        </a:cubicBezTo>
                        <a:cubicBezTo>
                          <a:pt x="222012" y="86803"/>
                          <a:pt x="253635" y="70420"/>
                          <a:pt x="286115" y="56228"/>
                        </a:cubicBezTo>
                        <a:cubicBezTo>
                          <a:pt x="303451" y="48608"/>
                          <a:pt x="321167" y="41750"/>
                          <a:pt x="338979" y="35273"/>
                        </a:cubicBezTo>
                        <a:cubicBezTo>
                          <a:pt x="352028" y="30606"/>
                          <a:pt x="375650" y="27843"/>
                          <a:pt x="385461" y="17937"/>
                        </a:cubicBezTo>
                        <a:cubicBezTo>
                          <a:pt x="417560" y="-14162"/>
                          <a:pt x="344503" y="6031"/>
                          <a:pt x="333645" y="8889"/>
                        </a:cubicBezTo>
                        <a:cubicBezTo>
                          <a:pt x="299355" y="17937"/>
                          <a:pt x="265731" y="29368"/>
                          <a:pt x="232965" y="42988"/>
                        </a:cubicBezTo>
                        <a:cubicBezTo>
                          <a:pt x="195627" y="58609"/>
                          <a:pt x="159432" y="77183"/>
                          <a:pt x="124857" y="98519"/>
                        </a:cubicBezTo>
                        <a:close/>
                      </a:path>
                    </a:pathLst>
                  </a:custGeom>
                  <a:solidFill>
                    <a:srgbClr val="175E43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625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56" name="Freeform 56"/>
                  <p:cNvSpPr/>
                  <p:nvPr/>
                </p:nvSpPr>
                <p:spPr>
                  <a:xfrm>
                    <a:off x="4078915" y="3946400"/>
                    <a:ext cx="330765" cy="769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0765" h="76924">
                        <a:moveTo>
                          <a:pt x="120181" y="11046"/>
                        </a:moveTo>
                        <a:cubicBezTo>
                          <a:pt x="91891" y="16666"/>
                          <a:pt x="63983" y="24476"/>
                          <a:pt x="37885" y="36763"/>
                        </a:cubicBezTo>
                        <a:cubicBezTo>
                          <a:pt x="24550" y="43050"/>
                          <a:pt x="11405" y="50765"/>
                          <a:pt x="2928" y="62767"/>
                        </a:cubicBezTo>
                        <a:cubicBezTo>
                          <a:pt x="1023" y="65529"/>
                          <a:pt x="-787" y="68958"/>
                          <a:pt x="356" y="72101"/>
                        </a:cubicBezTo>
                        <a:cubicBezTo>
                          <a:pt x="2261" y="77721"/>
                          <a:pt x="10262" y="77530"/>
                          <a:pt x="15977" y="76006"/>
                        </a:cubicBezTo>
                        <a:cubicBezTo>
                          <a:pt x="66079" y="63433"/>
                          <a:pt x="114370" y="44098"/>
                          <a:pt x="164948" y="33429"/>
                        </a:cubicBezTo>
                        <a:cubicBezTo>
                          <a:pt x="190666" y="28000"/>
                          <a:pt x="216764" y="24857"/>
                          <a:pt x="242958" y="23428"/>
                        </a:cubicBezTo>
                        <a:cubicBezTo>
                          <a:pt x="256960" y="22666"/>
                          <a:pt x="270961" y="22476"/>
                          <a:pt x="284963" y="22571"/>
                        </a:cubicBezTo>
                        <a:cubicBezTo>
                          <a:pt x="295250" y="22666"/>
                          <a:pt x="312300" y="26857"/>
                          <a:pt x="321730" y="22571"/>
                        </a:cubicBezTo>
                        <a:cubicBezTo>
                          <a:pt x="352210" y="8665"/>
                          <a:pt x="296488" y="3711"/>
                          <a:pt x="288202" y="2854"/>
                        </a:cubicBezTo>
                        <a:cubicBezTo>
                          <a:pt x="262103" y="283"/>
                          <a:pt x="235814" y="-575"/>
                          <a:pt x="209620" y="378"/>
                        </a:cubicBezTo>
                        <a:cubicBezTo>
                          <a:pt x="179617" y="1616"/>
                          <a:pt x="149613" y="5140"/>
                          <a:pt x="120181" y="11046"/>
                        </a:cubicBezTo>
                        <a:close/>
                      </a:path>
                    </a:pathLst>
                  </a:custGeom>
                  <a:solidFill>
                    <a:srgbClr val="175E43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grpSp>
              <p:nvGrpSpPr>
                <p:cNvPr id="57" name="Group 57"/>
                <p:cNvGrpSpPr/>
                <p:nvPr/>
              </p:nvGrpSpPr>
              <p:grpSpPr>
                <a:xfrm>
                  <a:off x="4440257" y="4071365"/>
                  <a:ext cx="934690" cy="1048323"/>
                  <a:chOff x="4440257" y="4071365"/>
                  <a:chExt cx="934690" cy="1048323"/>
                </a:xfrm>
              </p:grpSpPr>
              <p:grpSp>
                <p:nvGrpSpPr>
                  <p:cNvPr id="58" name="Group 58"/>
                  <p:cNvGrpSpPr/>
                  <p:nvPr/>
                </p:nvGrpSpPr>
                <p:grpSpPr>
                  <a:xfrm>
                    <a:off x="4440257" y="4071365"/>
                    <a:ext cx="274880" cy="903914"/>
                    <a:chOff x="4440257" y="4071365"/>
                    <a:chExt cx="274880" cy="903914"/>
                  </a:xfrm>
                </p:grpSpPr>
                <p:sp>
                  <p:nvSpPr>
                    <p:cNvPr id="59" name="Freeform 59"/>
                    <p:cNvSpPr/>
                    <p:nvPr/>
                  </p:nvSpPr>
                  <p:spPr>
                    <a:xfrm>
                      <a:off x="4440257" y="4084154"/>
                      <a:ext cx="274880" cy="89112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880" h="891126">
                          <a:moveTo>
                            <a:pt x="8393" y="598335"/>
                          </a:moveTo>
                          <a:cubicBezTo>
                            <a:pt x="22014" y="694538"/>
                            <a:pt x="55733" y="793026"/>
                            <a:pt x="128789" y="857129"/>
                          </a:cubicBezTo>
                          <a:cubicBezTo>
                            <a:pt x="158317" y="883037"/>
                            <a:pt x="201846" y="902754"/>
                            <a:pt x="236041" y="883228"/>
                          </a:cubicBezTo>
                          <a:cubicBezTo>
                            <a:pt x="265092" y="866654"/>
                            <a:pt x="274141" y="829126"/>
                            <a:pt x="274808" y="795788"/>
                          </a:cubicBezTo>
                          <a:cubicBezTo>
                            <a:pt x="275570" y="760736"/>
                            <a:pt x="270236" y="725875"/>
                            <a:pt x="264235" y="691394"/>
                          </a:cubicBezTo>
                          <a:cubicBezTo>
                            <a:pt x="232517" y="508515"/>
                            <a:pt x="181177" y="325349"/>
                            <a:pt x="197274" y="140468"/>
                          </a:cubicBezTo>
                          <a:cubicBezTo>
                            <a:pt x="200322" y="105893"/>
                            <a:pt x="205656" y="71603"/>
                            <a:pt x="213086" y="37694"/>
                          </a:cubicBezTo>
                          <a:cubicBezTo>
                            <a:pt x="214419" y="31502"/>
                            <a:pt x="215848" y="24835"/>
                            <a:pt x="213276" y="19025"/>
                          </a:cubicBezTo>
                          <a:cubicBezTo>
                            <a:pt x="210133" y="11976"/>
                            <a:pt x="202323" y="8547"/>
                            <a:pt x="194988" y="6261"/>
                          </a:cubicBezTo>
                          <a:cubicBezTo>
                            <a:pt x="174033" y="-121"/>
                            <a:pt x="151649" y="-1645"/>
                            <a:pt x="130028" y="1785"/>
                          </a:cubicBezTo>
                          <a:cubicBezTo>
                            <a:pt x="106691" y="5499"/>
                            <a:pt x="104786" y="14738"/>
                            <a:pt x="95928" y="36075"/>
                          </a:cubicBezTo>
                          <a:cubicBezTo>
                            <a:pt x="78021" y="78937"/>
                            <a:pt x="62210" y="122752"/>
                            <a:pt x="48684" y="167234"/>
                          </a:cubicBezTo>
                          <a:cubicBezTo>
                            <a:pt x="21633" y="256388"/>
                            <a:pt x="4202" y="348876"/>
                            <a:pt x="678" y="442030"/>
                          </a:cubicBezTo>
                          <a:cubicBezTo>
                            <a:pt x="-1322" y="494227"/>
                            <a:pt x="1059" y="546615"/>
                            <a:pt x="8393" y="598335"/>
                          </a:cubicBezTo>
                          <a:close/>
                        </a:path>
                      </a:pathLst>
                    </a:custGeom>
                    <a:solidFill>
                      <a:srgbClr val="4DA04D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sp>
                  <p:nvSpPr>
                    <p:cNvPr id="60" name="Freeform 60"/>
                    <p:cNvSpPr/>
                    <p:nvPr/>
                  </p:nvSpPr>
                  <p:spPr>
                    <a:xfrm>
                      <a:off x="4521084" y="4071365"/>
                      <a:ext cx="95016" cy="80067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016" h="800671">
                          <a:moveTo>
                            <a:pt x="81110" y="800672"/>
                          </a:moveTo>
                          <a:cubicBezTo>
                            <a:pt x="64822" y="770477"/>
                            <a:pt x="51487" y="738569"/>
                            <a:pt x="40248" y="706088"/>
                          </a:cubicBezTo>
                          <a:cubicBezTo>
                            <a:pt x="29294" y="673418"/>
                            <a:pt x="20626" y="639985"/>
                            <a:pt x="14149" y="606171"/>
                          </a:cubicBezTo>
                          <a:cubicBezTo>
                            <a:pt x="1291" y="538448"/>
                            <a:pt x="-2138" y="469011"/>
                            <a:pt x="1195" y="400240"/>
                          </a:cubicBezTo>
                          <a:cubicBezTo>
                            <a:pt x="5291" y="331375"/>
                            <a:pt x="15959" y="263080"/>
                            <a:pt x="32247" y="196215"/>
                          </a:cubicBezTo>
                          <a:cubicBezTo>
                            <a:pt x="40438" y="162782"/>
                            <a:pt x="49868" y="129730"/>
                            <a:pt x="60250" y="96964"/>
                          </a:cubicBezTo>
                          <a:cubicBezTo>
                            <a:pt x="71014" y="64294"/>
                            <a:pt x="82348" y="31909"/>
                            <a:pt x="95017" y="0"/>
                          </a:cubicBezTo>
                          <a:cubicBezTo>
                            <a:pt x="84349" y="32575"/>
                            <a:pt x="73871" y="65246"/>
                            <a:pt x="64727" y="98298"/>
                          </a:cubicBezTo>
                          <a:cubicBezTo>
                            <a:pt x="55202" y="131254"/>
                            <a:pt x="46630" y="164402"/>
                            <a:pt x="39391" y="197834"/>
                          </a:cubicBezTo>
                          <a:cubicBezTo>
                            <a:pt x="24627" y="264605"/>
                            <a:pt x="13959" y="332422"/>
                            <a:pt x="10720" y="400621"/>
                          </a:cubicBezTo>
                          <a:cubicBezTo>
                            <a:pt x="6625" y="468821"/>
                            <a:pt x="10149" y="537400"/>
                            <a:pt x="21388" y="604742"/>
                          </a:cubicBezTo>
                          <a:cubicBezTo>
                            <a:pt x="32628" y="672274"/>
                            <a:pt x="52345" y="738378"/>
                            <a:pt x="81110" y="800672"/>
                          </a:cubicBezTo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/>
                    </a:bodyPr>
                    <a:lstStyle/>
                    <a:p>
                      <a:pPr marL="0" algn="l"/>
                      <a:endParaRPr/>
                    </a:p>
                  </p:txBody>
                </p:sp>
              </p:grpSp>
              <p:grpSp>
                <p:nvGrpSpPr>
                  <p:cNvPr id="61" name="Group 61"/>
                  <p:cNvGrpSpPr/>
                  <p:nvPr/>
                </p:nvGrpSpPr>
                <p:grpSpPr>
                  <a:xfrm>
                    <a:off x="4758754" y="4269866"/>
                    <a:ext cx="616193" cy="736255"/>
                    <a:chOff x="4758754" y="4269866"/>
                    <a:chExt cx="616193" cy="736255"/>
                  </a:xfrm>
                </p:grpSpPr>
                <p:sp>
                  <p:nvSpPr>
                    <p:cNvPr id="62" name="Freeform 62"/>
                    <p:cNvSpPr/>
                    <p:nvPr/>
                  </p:nvSpPr>
                  <p:spPr>
                    <a:xfrm>
                      <a:off x="4758754" y="4271655"/>
                      <a:ext cx="616193" cy="73446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16193" h="734467">
                          <a:moveTo>
                            <a:pt x="259778" y="592952"/>
                          </a:moveTo>
                          <a:cubicBezTo>
                            <a:pt x="326739" y="663342"/>
                            <a:pt x="411416" y="723921"/>
                            <a:pt x="508095" y="733636"/>
                          </a:cubicBezTo>
                          <a:cubicBezTo>
                            <a:pt x="547242" y="737542"/>
                            <a:pt x="594105" y="728302"/>
                            <a:pt x="610584" y="692584"/>
                          </a:cubicBezTo>
                          <a:cubicBezTo>
                            <a:pt x="624585" y="662294"/>
                            <a:pt x="610203" y="626480"/>
                            <a:pt x="591343" y="598858"/>
                          </a:cubicBezTo>
                          <a:cubicBezTo>
                            <a:pt x="571626" y="569902"/>
                            <a:pt x="547052" y="544660"/>
                            <a:pt x="522096" y="519991"/>
                          </a:cubicBezTo>
                          <a:cubicBezTo>
                            <a:pt x="390080" y="389498"/>
                            <a:pt x="241871" y="270341"/>
                            <a:pt x="147573" y="110416"/>
                          </a:cubicBezTo>
                          <a:cubicBezTo>
                            <a:pt x="129952" y="80507"/>
                            <a:pt x="114331" y="49456"/>
                            <a:pt x="100710" y="17642"/>
                          </a:cubicBezTo>
                          <a:cubicBezTo>
                            <a:pt x="98234" y="11832"/>
                            <a:pt x="95472" y="5545"/>
                            <a:pt x="90042" y="2307"/>
                          </a:cubicBezTo>
                          <a:cubicBezTo>
                            <a:pt x="83470" y="-1598"/>
                            <a:pt x="75088" y="116"/>
                            <a:pt x="67754" y="2593"/>
                          </a:cubicBezTo>
                          <a:cubicBezTo>
                            <a:pt x="46989" y="9546"/>
                            <a:pt x="27844" y="21357"/>
                            <a:pt x="12223" y="36692"/>
                          </a:cubicBezTo>
                          <a:cubicBezTo>
                            <a:pt x="-4636" y="53266"/>
                            <a:pt x="-731" y="61933"/>
                            <a:pt x="4413" y="84412"/>
                          </a:cubicBezTo>
                          <a:cubicBezTo>
                            <a:pt x="14795" y="129751"/>
                            <a:pt x="27273" y="174519"/>
                            <a:pt x="42132" y="218620"/>
                          </a:cubicBezTo>
                          <a:cubicBezTo>
                            <a:pt x="71945" y="306916"/>
                            <a:pt x="111474" y="392260"/>
                            <a:pt x="162718" y="470270"/>
                          </a:cubicBezTo>
                          <a:cubicBezTo>
                            <a:pt x="191484" y="513895"/>
                            <a:pt x="223773" y="555138"/>
                            <a:pt x="259778" y="592952"/>
                          </a:cubicBezTo>
                          <a:close/>
                        </a:path>
                      </a:pathLst>
                    </a:custGeom>
                    <a:solidFill>
                      <a:srgbClr val="28702B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sp>
                  <p:nvSpPr>
                    <p:cNvPr id="63" name="Freeform 63"/>
                    <p:cNvSpPr/>
                    <p:nvPr/>
                  </p:nvSpPr>
                  <p:spPr>
                    <a:xfrm>
                      <a:off x="4800028" y="4269866"/>
                      <a:ext cx="453675" cy="65989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75" h="659891">
                          <a:moveTo>
                            <a:pt x="453676" y="659892"/>
                          </a:moveTo>
                          <a:cubicBezTo>
                            <a:pt x="422910" y="644747"/>
                            <a:pt x="393573" y="626555"/>
                            <a:pt x="365474" y="606647"/>
                          </a:cubicBezTo>
                          <a:cubicBezTo>
                            <a:pt x="337566" y="586454"/>
                            <a:pt x="311182" y="564261"/>
                            <a:pt x="286226" y="540448"/>
                          </a:cubicBezTo>
                          <a:cubicBezTo>
                            <a:pt x="236411" y="492728"/>
                            <a:pt x="193357" y="438245"/>
                            <a:pt x="156019" y="380333"/>
                          </a:cubicBezTo>
                          <a:cubicBezTo>
                            <a:pt x="119348" y="321945"/>
                            <a:pt x="88392" y="260128"/>
                            <a:pt x="62770" y="196215"/>
                          </a:cubicBezTo>
                          <a:cubicBezTo>
                            <a:pt x="50101" y="164211"/>
                            <a:pt x="38481" y="131826"/>
                            <a:pt x="28003" y="99155"/>
                          </a:cubicBezTo>
                          <a:cubicBezTo>
                            <a:pt x="17812" y="66389"/>
                            <a:pt x="8192" y="33338"/>
                            <a:pt x="0" y="0"/>
                          </a:cubicBezTo>
                          <a:cubicBezTo>
                            <a:pt x="10287" y="32766"/>
                            <a:pt x="20669" y="65437"/>
                            <a:pt x="32385" y="97631"/>
                          </a:cubicBezTo>
                          <a:cubicBezTo>
                            <a:pt x="43815" y="129921"/>
                            <a:pt x="56102" y="161925"/>
                            <a:pt x="69532" y="193357"/>
                          </a:cubicBezTo>
                          <a:cubicBezTo>
                            <a:pt x="96298" y="256318"/>
                            <a:pt x="127063" y="317659"/>
                            <a:pt x="164021" y="375095"/>
                          </a:cubicBezTo>
                          <a:cubicBezTo>
                            <a:pt x="200311" y="432911"/>
                            <a:pt x="242983" y="486728"/>
                            <a:pt x="291274" y="535114"/>
                          </a:cubicBezTo>
                          <a:cubicBezTo>
                            <a:pt x="339566" y="583502"/>
                            <a:pt x="394049" y="625888"/>
                            <a:pt x="453676" y="659892"/>
                          </a:cubicBezTo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/>
                    </a:bodyPr>
                    <a:lstStyle/>
                    <a:p>
                      <a:pPr marL="0" algn="l"/>
                      <a:endParaRPr/>
                    </a:p>
                  </p:txBody>
                </p:sp>
              </p:grpSp>
              <p:grpSp>
                <p:nvGrpSpPr>
                  <p:cNvPr id="64" name="Group 64"/>
                  <p:cNvGrpSpPr/>
                  <p:nvPr/>
                </p:nvGrpSpPr>
                <p:grpSpPr>
                  <a:xfrm>
                    <a:off x="4620579" y="4214430"/>
                    <a:ext cx="496331" cy="905258"/>
                    <a:chOff x="4620579" y="4214430"/>
                    <a:chExt cx="496331" cy="905258"/>
                  </a:xfrm>
                </p:grpSpPr>
                <p:sp>
                  <p:nvSpPr>
                    <p:cNvPr id="65" name="Freeform 65"/>
                    <p:cNvSpPr/>
                    <p:nvPr/>
                  </p:nvSpPr>
                  <p:spPr>
                    <a:xfrm>
                      <a:off x="4620579" y="4225715"/>
                      <a:ext cx="496331" cy="89397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96331" h="893974">
                          <a:moveTo>
                            <a:pt x="137348" y="671658"/>
                          </a:moveTo>
                          <a:cubicBezTo>
                            <a:pt x="189641" y="763194"/>
                            <a:pt x="263174" y="848824"/>
                            <a:pt x="362519" y="884066"/>
                          </a:cubicBezTo>
                          <a:cubicBezTo>
                            <a:pt x="402715" y="898353"/>
                            <a:pt x="454436" y="900640"/>
                            <a:pt x="481106" y="867397"/>
                          </a:cubicBezTo>
                          <a:cubicBezTo>
                            <a:pt x="503680" y="839108"/>
                            <a:pt x="497774" y="797674"/>
                            <a:pt x="485106" y="763765"/>
                          </a:cubicBezTo>
                          <a:cubicBezTo>
                            <a:pt x="471771" y="728142"/>
                            <a:pt x="452435" y="695185"/>
                            <a:pt x="432623" y="662800"/>
                          </a:cubicBezTo>
                          <a:cubicBezTo>
                            <a:pt x="327372" y="491255"/>
                            <a:pt x="202118" y="327330"/>
                            <a:pt x="144206" y="134544"/>
                          </a:cubicBezTo>
                          <a:cubicBezTo>
                            <a:pt x="133348" y="98539"/>
                            <a:pt x="124966" y="61773"/>
                            <a:pt x="118870" y="24625"/>
                          </a:cubicBezTo>
                          <a:cubicBezTo>
                            <a:pt x="117727" y="17862"/>
                            <a:pt x="116489" y="10528"/>
                            <a:pt x="111536" y="5766"/>
                          </a:cubicBezTo>
                          <a:cubicBezTo>
                            <a:pt x="105630" y="-44"/>
                            <a:pt x="96296" y="-426"/>
                            <a:pt x="88009" y="241"/>
                          </a:cubicBezTo>
                          <a:cubicBezTo>
                            <a:pt x="64387" y="2146"/>
                            <a:pt x="41146" y="9671"/>
                            <a:pt x="20762" y="21768"/>
                          </a:cubicBezTo>
                          <a:cubicBezTo>
                            <a:pt x="-1240" y="34912"/>
                            <a:pt x="569" y="44913"/>
                            <a:pt x="188" y="70059"/>
                          </a:cubicBezTo>
                          <a:cubicBezTo>
                            <a:pt x="-574" y="120447"/>
                            <a:pt x="950" y="170929"/>
                            <a:pt x="5237" y="221126"/>
                          </a:cubicBezTo>
                          <a:cubicBezTo>
                            <a:pt x="13809" y="321805"/>
                            <a:pt x="33335" y="421913"/>
                            <a:pt x="67054" y="517353"/>
                          </a:cubicBezTo>
                          <a:cubicBezTo>
                            <a:pt x="85818" y="570693"/>
                            <a:pt x="109250" y="622509"/>
                            <a:pt x="137348" y="671658"/>
                          </a:cubicBezTo>
                          <a:close/>
                        </a:path>
                      </a:pathLst>
                    </a:custGeom>
                    <a:solidFill>
                      <a:srgbClr val="3B893B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sp>
                  <p:nvSpPr>
                    <p:cNvPr id="66" name="Freeform 66"/>
                    <p:cNvSpPr/>
                    <p:nvPr/>
                  </p:nvSpPr>
                  <p:spPr>
                    <a:xfrm>
                      <a:off x="4681823" y="4214430"/>
                      <a:ext cx="306895" cy="8123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6895" h="812387">
                          <a:moveTo>
                            <a:pt x="306896" y="812387"/>
                          </a:moveTo>
                          <a:cubicBezTo>
                            <a:pt x="278416" y="788384"/>
                            <a:pt x="252317" y="761619"/>
                            <a:pt x="227933" y="733330"/>
                          </a:cubicBezTo>
                          <a:cubicBezTo>
                            <a:pt x="203835" y="704850"/>
                            <a:pt x="181737" y="674561"/>
                            <a:pt x="161735" y="643033"/>
                          </a:cubicBezTo>
                          <a:cubicBezTo>
                            <a:pt x="121634" y="579882"/>
                            <a:pt x="90392" y="511397"/>
                            <a:pt x="66199" y="440722"/>
                          </a:cubicBezTo>
                          <a:cubicBezTo>
                            <a:pt x="42672" y="369761"/>
                            <a:pt x="26003" y="296704"/>
                            <a:pt x="15621" y="222790"/>
                          </a:cubicBezTo>
                          <a:cubicBezTo>
                            <a:pt x="10477" y="185833"/>
                            <a:pt x="6668" y="148780"/>
                            <a:pt x="4000" y="111633"/>
                          </a:cubicBezTo>
                          <a:cubicBezTo>
                            <a:pt x="1619" y="74486"/>
                            <a:pt x="95" y="37243"/>
                            <a:pt x="0" y="0"/>
                          </a:cubicBezTo>
                          <a:cubicBezTo>
                            <a:pt x="2286" y="37147"/>
                            <a:pt x="4763" y="74295"/>
                            <a:pt x="8668" y="111252"/>
                          </a:cubicBezTo>
                          <a:cubicBezTo>
                            <a:pt x="12287" y="148209"/>
                            <a:pt x="16859" y="185071"/>
                            <a:pt x="22955" y="221742"/>
                          </a:cubicBezTo>
                          <a:cubicBezTo>
                            <a:pt x="34862" y="294989"/>
                            <a:pt x="51340" y="367570"/>
                            <a:pt x="75343" y="437674"/>
                          </a:cubicBezTo>
                          <a:cubicBezTo>
                            <a:pt x="98679" y="507968"/>
                            <a:pt x="129731" y="575786"/>
                            <a:pt x="168021" y="639128"/>
                          </a:cubicBezTo>
                          <a:cubicBezTo>
                            <a:pt x="206312" y="702659"/>
                            <a:pt x="252794" y="761334"/>
                            <a:pt x="306896" y="812387"/>
                          </a:cubicBezTo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/>
                    </a:bodyPr>
                    <a:lstStyle/>
                    <a:p>
                      <a:pPr marL="0" algn="l"/>
                      <a:endParaRPr/>
                    </a:p>
                  </p:txBody>
                </p:sp>
              </p:grpSp>
            </p:grpSp>
            <p:grpSp>
              <p:nvGrpSpPr>
                <p:cNvPr id="67" name="Group 67"/>
                <p:cNvGrpSpPr/>
                <p:nvPr/>
              </p:nvGrpSpPr>
              <p:grpSpPr>
                <a:xfrm>
                  <a:off x="4123467" y="3867435"/>
                  <a:ext cx="602837" cy="768762"/>
                  <a:chOff x="4123467" y="3867435"/>
                  <a:chExt cx="602837" cy="768762"/>
                </a:xfrm>
              </p:grpSpPr>
              <p:grpSp>
                <p:nvGrpSpPr>
                  <p:cNvPr id="68" name="Group 68"/>
                  <p:cNvGrpSpPr/>
                  <p:nvPr/>
                </p:nvGrpSpPr>
                <p:grpSpPr>
                  <a:xfrm>
                    <a:off x="4123467" y="4004586"/>
                    <a:ext cx="500348" cy="631610"/>
                    <a:chOff x="4123467" y="4004586"/>
                    <a:chExt cx="500348" cy="631610"/>
                  </a:xfrm>
                  <a:solidFill>
                    <a:srgbClr val="8DE28D"/>
                  </a:solidFill>
                </p:grpSpPr>
                <p:sp>
                  <p:nvSpPr>
                    <p:cNvPr id="69" name="Freeform 69"/>
                    <p:cNvSpPr/>
                    <p:nvPr/>
                  </p:nvSpPr>
                  <p:spPr>
                    <a:xfrm>
                      <a:off x="4128992" y="4425482"/>
                      <a:ext cx="137064" cy="970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7064" h="97008">
                          <a:moveTo>
                            <a:pt x="51911" y="25073"/>
                          </a:moveTo>
                          <a:cubicBezTo>
                            <a:pt x="89726" y="-1692"/>
                            <a:pt x="137065" y="22"/>
                            <a:pt x="137065" y="22"/>
                          </a:cubicBezTo>
                          <a:cubicBezTo>
                            <a:pt x="137065" y="22"/>
                            <a:pt x="122968" y="45171"/>
                            <a:pt x="85154" y="71936"/>
                          </a:cubicBezTo>
                          <a:cubicBezTo>
                            <a:pt x="47339" y="98701"/>
                            <a:pt x="0" y="96987"/>
                            <a:pt x="0" y="96987"/>
                          </a:cubicBezTo>
                          <a:cubicBezTo>
                            <a:pt x="0" y="96987"/>
                            <a:pt x="14097" y="51838"/>
                            <a:pt x="51911" y="25073"/>
                          </a:cubicBezTo>
                          <a:close/>
                        </a:path>
                      </a:pathLst>
                    </a:custGeom>
                    <a:solidFill>
                      <a:srgbClr val="8DE28D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25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sp>
                  <p:nvSpPr>
                    <p:cNvPr id="70" name="Freeform 70"/>
                    <p:cNvSpPr/>
                    <p:nvPr/>
                  </p:nvSpPr>
                  <p:spPr>
                    <a:xfrm>
                      <a:off x="4123467" y="4318085"/>
                      <a:ext cx="184213" cy="808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4213" h="80822">
                          <a:moveTo>
                            <a:pt x="80582" y="8836"/>
                          </a:moveTo>
                          <a:cubicBezTo>
                            <a:pt x="131445" y="-9738"/>
                            <a:pt x="184214" y="6740"/>
                            <a:pt x="184214" y="6740"/>
                          </a:cubicBezTo>
                          <a:cubicBezTo>
                            <a:pt x="184214" y="6740"/>
                            <a:pt x="154496" y="53317"/>
                            <a:pt x="103632" y="71986"/>
                          </a:cubicBezTo>
                          <a:cubicBezTo>
                            <a:pt x="52769" y="90560"/>
                            <a:pt x="0" y="74082"/>
                            <a:pt x="0" y="74082"/>
                          </a:cubicBezTo>
                          <a:cubicBezTo>
                            <a:pt x="0" y="74082"/>
                            <a:pt x="29718" y="27409"/>
                            <a:pt x="80582" y="8836"/>
                          </a:cubicBezTo>
                          <a:close/>
                        </a:path>
                      </a:pathLst>
                    </a:custGeom>
                    <a:solidFill>
                      <a:srgbClr val="8DE28D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25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sp>
                  <p:nvSpPr>
                    <p:cNvPr id="71" name="Freeform 71"/>
                    <p:cNvSpPr/>
                    <p:nvPr/>
                  </p:nvSpPr>
                  <p:spPr>
                    <a:xfrm>
                      <a:off x="4165472" y="4215807"/>
                      <a:ext cx="193071" cy="7043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3071" h="70431">
                          <a:moveTo>
                            <a:pt x="90583" y="2148"/>
                          </a:moveTo>
                          <a:cubicBezTo>
                            <a:pt x="143923" y="-7377"/>
                            <a:pt x="193072" y="17864"/>
                            <a:pt x="193072" y="17864"/>
                          </a:cubicBezTo>
                          <a:cubicBezTo>
                            <a:pt x="193072" y="17864"/>
                            <a:pt x="155734" y="58631"/>
                            <a:pt x="102489" y="68251"/>
                          </a:cubicBezTo>
                          <a:cubicBezTo>
                            <a:pt x="49244" y="77872"/>
                            <a:pt x="0" y="52535"/>
                            <a:pt x="0" y="52535"/>
                          </a:cubicBezTo>
                          <a:cubicBezTo>
                            <a:pt x="0" y="52535"/>
                            <a:pt x="37243" y="11673"/>
                            <a:pt x="90583" y="2148"/>
                          </a:cubicBezTo>
                          <a:close/>
                        </a:path>
                      </a:pathLst>
                    </a:custGeom>
                    <a:solidFill>
                      <a:srgbClr val="8DE28D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25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sp>
                  <p:nvSpPr>
                    <p:cNvPr id="72" name="Freeform 72"/>
                    <p:cNvSpPr/>
                    <p:nvPr/>
                  </p:nvSpPr>
                  <p:spPr>
                    <a:xfrm>
                      <a:off x="4228242" y="4102797"/>
                      <a:ext cx="196119" cy="672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6119" h="67246">
                          <a:moveTo>
                            <a:pt x="98107" y="0"/>
                          </a:moveTo>
                          <a:cubicBezTo>
                            <a:pt x="152305" y="96"/>
                            <a:pt x="196120" y="33719"/>
                            <a:pt x="196120" y="33719"/>
                          </a:cubicBezTo>
                          <a:cubicBezTo>
                            <a:pt x="196120" y="33719"/>
                            <a:pt x="152210" y="67247"/>
                            <a:pt x="98012" y="67247"/>
                          </a:cubicBezTo>
                          <a:cubicBezTo>
                            <a:pt x="43815" y="67152"/>
                            <a:pt x="0" y="33528"/>
                            <a:pt x="0" y="33528"/>
                          </a:cubicBezTo>
                          <a:cubicBezTo>
                            <a:pt x="0" y="33528"/>
                            <a:pt x="43910" y="-95"/>
                            <a:pt x="98107" y="0"/>
                          </a:cubicBezTo>
                          <a:close/>
                        </a:path>
                      </a:pathLst>
                    </a:custGeom>
                    <a:solidFill>
                      <a:srgbClr val="8DE28D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25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sp>
                  <p:nvSpPr>
                    <p:cNvPr id="73" name="Freeform 73"/>
                    <p:cNvSpPr/>
                    <p:nvPr/>
                  </p:nvSpPr>
                  <p:spPr>
                    <a:xfrm>
                      <a:off x="4309586" y="4004586"/>
                      <a:ext cx="194500" cy="688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4500" h="68882">
                          <a:moveTo>
                            <a:pt x="101632" y="1151"/>
                          </a:moveTo>
                          <a:cubicBezTo>
                            <a:pt x="155353" y="8200"/>
                            <a:pt x="194500" y="47157"/>
                            <a:pt x="194500" y="47157"/>
                          </a:cubicBezTo>
                          <a:cubicBezTo>
                            <a:pt x="194500" y="47157"/>
                            <a:pt x="146590" y="74780"/>
                            <a:pt x="92869" y="67731"/>
                          </a:cubicBezTo>
                          <a:cubicBezTo>
                            <a:pt x="39148" y="60682"/>
                            <a:pt x="0" y="21725"/>
                            <a:pt x="0" y="21725"/>
                          </a:cubicBezTo>
                          <a:cubicBezTo>
                            <a:pt x="0" y="21725"/>
                            <a:pt x="47911" y="-5897"/>
                            <a:pt x="101632" y="1151"/>
                          </a:cubicBezTo>
                          <a:close/>
                        </a:path>
                      </a:pathLst>
                    </a:custGeom>
                    <a:solidFill>
                      <a:srgbClr val="8DE28D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25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sp>
                  <p:nvSpPr>
                    <p:cNvPr id="74" name="Freeform 74"/>
                    <p:cNvSpPr/>
                    <p:nvPr/>
                  </p:nvSpPr>
                  <p:spPr>
                    <a:xfrm>
                      <a:off x="4152709" y="4532661"/>
                      <a:ext cx="86963" cy="7991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6963" h="79914">
                          <a:moveTo>
                            <a:pt x="29813" y="25051"/>
                          </a:moveTo>
                          <a:cubicBezTo>
                            <a:pt x="53816" y="2953"/>
                            <a:pt x="86963" y="0"/>
                            <a:pt x="86963" y="0"/>
                          </a:cubicBezTo>
                          <a:cubicBezTo>
                            <a:pt x="86963" y="0"/>
                            <a:pt x="81153" y="32766"/>
                            <a:pt x="57150" y="54864"/>
                          </a:cubicBezTo>
                          <a:cubicBezTo>
                            <a:pt x="33147" y="76962"/>
                            <a:pt x="0" y="79915"/>
                            <a:pt x="0" y="79915"/>
                          </a:cubicBezTo>
                          <a:cubicBezTo>
                            <a:pt x="0" y="79915"/>
                            <a:pt x="5810" y="47149"/>
                            <a:pt x="29813" y="25051"/>
                          </a:cubicBezTo>
                          <a:close/>
                        </a:path>
                      </a:pathLst>
                    </a:custGeom>
                    <a:solidFill>
                      <a:srgbClr val="8DE28D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25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sp>
                  <p:nvSpPr>
                    <p:cNvPr id="75" name="Freeform 75"/>
                    <p:cNvSpPr/>
                    <p:nvPr/>
                  </p:nvSpPr>
                  <p:spPr>
                    <a:xfrm>
                      <a:off x="4239027" y="4532661"/>
                      <a:ext cx="58440" cy="103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8440" h="103536">
                          <a:moveTo>
                            <a:pt x="46937" y="42005"/>
                          </a:moveTo>
                          <a:cubicBezTo>
                            <a:pt x="31220" y="13430"/>
                            <a:pt x="740" y="0"/>
                            <a:pt x="740" y="0"/>
                          </a:cubicBezTo>
                          <a:cubicBezTo>
                            <a:pt x="740" y="0"/>
                            <a:pt x="-4213" y="32956"/>
                            <a:pt x="11504" y="61531"/>
                          </a:cubicBezTo>
                          <a:cubicBezTo>
                            <a:pt x="27220" y="90106"/>
                            <a:pt x="57700" y="103537"/>
                            <a:pt x="57700" y="103537"/>
                          </a:cubicBezTo>
                          <a:cubicBezTo>
                            <a:pt x="57700" y="103537"/>
                            <a:pt x="62653" y="70580"/>
                            <a:pt x="46937" y="42005"/>
                          </a:cubicBezTo>
                          <a:close/>
                        </a:path>
                      </a:pathLst>
                    </a:custGeom>
                    <a:solidFill>
                      <a:srgbClr val="8DE28D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25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sp>
                  <p:nvSpPr>
                    <p:cNvPr id="76" name="Freeform 76"/>
                    <p:cNvSpPr/>
                    <p:nvPr/>
                  </p:nvSpPr>
                  <p:spPr>
                    <a:xfrm>
                      <a:off x="4266051" y="4425504"/>
                      <a:ext cx="98975" cy="1356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8975" h="135635">
                          <a:moveTo>
                            <a:pt x="72681" y="50863"/>
                          </a:moveTo>
                          <a:cubicBezTo>
                            <a:pt x="45344" y="13430"/>
                            <a:pt x="5" y="0"/>
                            <a:pt x="5" y="0"/>
                          </a:cubicBezTo>
                          <a:cubicBezTo>
                            <a:pt x="5" y="0"/>
                            <a:pt x="-1042" y="47339"/>
                            <a:pt x="26294" y="84772"/>
                          </a:cubicBezTo>
                          <a:cubicBezTo>
                            <a:pt x="53631" y="122206"/>
                            <a:pt x="98970" y="135636"/>
                            <a:pt x="98970" y="135636"/>
                          </a:cubicBezTo>
                          <a:cubicBezTo>
                            <a:pt x="98970" y="135636"/>
                            <a:pt x="100018" y="88297"/>
                            <a:pt x="72681" y="50863"/>
                          </a:cubicBezTo>
                          <a:close/>
                        </a:path>
                      </a:pathLst>
                    </a:custGeom>
                    <a:solidFill>
                      <a:srgbClr val="8DE28D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25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sp>
                  <p:nvSpPr>
                    <p:cNvPr id="77" name="Freeform 77"/>
                    <p:cNvSpPr/>
                    <p:nvPr/>
                  </p:nvSpPr>
                  <p:spPr>
                    <a:xfrm>
                      <a:off x="4307681" y="4324825"/>
                      <a:ext cx="134492" cy="1427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492" h="142779">
                          <a:moveTo>
                            <a:pt x="91726" y="48387"/>
                          </a:moveTo>
                          <a:cubicBezTo>
                            <a:pt x="54578" y="8954"/>
                            <a:pt x="0" y="0"/>
                            <a:pt x="0" y="0"/>
                          </a:cubicBezTo>
                          <a:cubicBezTo>
                            <a:pt x="0" y="0"/>
                            <a:pt x="5620" y="54959"/>
                            <a:pt x="42767" y="94393"/>
                          </a:cubicBezTo>
                          <a:cubicBezTo>
                            <a:pt x="79915" y="133826"/>
                            <a:pt x="134493" y="142780"/>
                            <a:pt x="134493" y="142780"/>
                          </a:cubicBezTo>
                          <a:cubicBezTo>
                            <a:pt x="134493" y="142780"/>
                            <a:pt x="128873" y="87821"/>
                            <a:pt x="91726" y="48387"/>
                          </a:cubicBezTo>
                          <a:close/>
                        </a:path>
                      </a:pathLst>
                    </a:custGeom>
                    <a:solidFill>
                      <a:srgbClr val="8DE28D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25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sp>
                  <p:nvSpPr>
                    <p:cNvPr id="78" name="Freeform 78"/>
                    <p:cNvSpPr/>
                    <p:nvPr/>
                  </p:nvSpPr>
                  <p:spPr>
                    <a:xfrm>
                      <a:off x="4358449" y="4233671"/>
                      <a:ext cx="146875" cy="1301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6875" h="130111">
                          <a:moveTo>
                            <a:pt x="95726" y="39910"/>
                          </a:moveTo>
                          <a:cubicBezTo>
                            <a:pt x="55150" y="4000"/>
                            <a:pt x="0" y="0"/>
                            <a:pt x="0" y="0"/>
                          </a:cubicBezTo>
                          <a:cubicBezTo>
                            <a:pt x="0" y="0"/>
                            <a:pt x="10573" y="54292"/>
                            <a:pt x="51149" y="90202"/>
                          </a:cubicBezTo>
                          <a:cubicBezTo>
                            <a:pt x="91726" y="126111"/>
                            <a:pt x="146875" y="130112"/>
                            <a:pt x="146875" y="130112"/>
                          </a:cubicBezTo>
                          <a:cubicBezTo>
                            <a:pt x="146875" y="130112"/>
                            <a:pt x="136303" y="75819"/>
                            <a:pt x="95726" y="39910"/>
                          </a:cubicBezTo>
                          <a:close/>
                        </a:path>
                      </a:pathLst>
                    </a:custGeom>
                    <a:solidFill>
                      <a:srgbClr val="8DE28D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25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sp>
                  <p:nvSpPr>
                    <p:cNvPr id="79" name="Freeform 79"/>
                    <p:cNvSpPr/>
                    <p:nvPr/>
                  </p:nvSpPr>
                  <p:spPr>
                    <a:xfrm>
                      <a:off x="4424362" y="4136516"/>
                      <a:ext cx="130492" cy="1463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0492" h="146399">
                          <a:moveTo>
                            <a:pt x="40196" y="95536"/>
                          </a:moveTo>
                          <a:cubicBezTo>
                            <a:pt x="4191" y="55054"/>
                            <a:pt x="0" y="0"/>
                            <a:pt x="0" y="0"/>
                          </a:cubicBezTo>
                          <a:cubicBezTo>
                            <a:pt x="0" y="0"/>
                            <a:pt x="54293" y="10478"/>
                            <a:pt x="90297" y="50863"/>
                          </a:cubicBezTo>
                          <a:cubicBezTo>
                            <a:pt x="126302" y="91345"/>
                            <a:pt x="130492" y="146399"/>
                            <a:pt x="130492" y="146399"/>
                          </a:cubicBezTo>
                          <a:cubicBezTo>
                            <a:pt x="130492" y="146399"/>
                            <a:pt x="76200" y="136017"/>
                            <a:pt x="40196" y="95536"/>
                          </a:cubicBezTo>
                          <a:close/>
                        </a:path>
                      </a:pathLst>
                    </a:custGeom>
                    <a:solidFill>
                      <a:srgbClr val="8DE28D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25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sp>
                  <p:nvSpPr>
                    <p:cNvPr id="80" name="Freeform 80"/>
                    <p:cNvSpPr/>
                    <p:nvPr/>
                  </p:nvSpPr>
                  <p:spPr>
                    <a:xfrm>
                      <a:off x="4504086" y="4051744"/>
                      <a:ext cx="119729" cy="15544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729" h="155448">
                          <a:moveTo>
                            <a:pt x="86487" y="57245"/>
                          </a:moveTo>
                          <a:cubicBezTo>
                            <a:pt x="53435" y="14288"/>
                            <a:pt x="0" y="0"/>
                            <a:pt x="0" y="0"/>
                          </a:cubicBezTo>
                          <a:cubicBezTo>
                            <a:pt x="0" y="0"/>
                            <a:pt x="191" y="55245"/>
                            <a:pt x="33242" y="98203"/>
                          </a:cubicBezTo>
                          <a:cubicBezTo>
                            <a:pt x="66294" y="141161"/>
                            <a:pt x="119729" y="155448"/>
                            <a:pt x="119729" y="155448"/>
                          </a:cubicBezTo>
                          <a:cubicBezTo>
                            <a:pt x="119729" y="155448"/>
                            <a:pt x="119539" y="100108"/>
                            <a:pt x="86487" y="57245"/>
                          </a:cubicBezTo>
                          <a:close/>
                        </a:path>
                      </a:pathLst>
                    </a:custGeom>
                    <a:solidFill>
                      <a:srgbClr val="8DE28D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25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</p:grpSp>
              <p:grpSp>
                <p:nvGrpSpPr>
                  <p:cNvPr id="81" name="Group 81"/>
                  <p:cNvGrpSpPr/>
                  <p:nvPr/>
                </p:nvGrpSpPr>
                <p:grpSpPr>
                  <a:xfrm>
                    <a:off x="4168997" y="3867435"/>
                    <a:ext cx="557307" cy="761047"/>
                    <a:chOff x="4168997" y="3867435"/>
                    <a:chExt cx="557307" cy="761047"/>
                  </a:xfrm>
                  <a:solidFill>
                    <a:srgbClr val="333333"/>
                  </a:solidFill>
                </p:grpSpPr>
                <p:sp>
                  <p:nvSpPr>
                    <p:cNvPr id="82" name="Freeform 82"/>
                    <p:cNvSpPr/>
                    <p:nvPr/>
                  </p:nvSpPr>
                  <p:spPr>
                    <a:xfrm>
                      <a:off x="4231536" y="3867435"/>
                      <a:ext cx="494768" cy="761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94768" h="761047">
                          <a:moveTo>
                            <a:pt x="40" y="761047"/>
                          </a:moveTo>
                          <a:cubicBezTo>
                            <a:pt x="-436" y="721709"/>
                            <a:pt x="3374" y="682371"/>
                            <a:pt x="10232" y="643604"/>
                          </a:cubicBezTo>
                          <a:cubicBezTo>
                            <a:pt x="17375" y="604838"/>
                            <a:pt x="27758" y="566642"/>
                            <a:pt x="40997" y="529495"/>
                          </a:cubicBezTo>
                          <a:cubicBezTo>
                            <a:pt x="67477" y="455105"/>
                            <a:pt x="105672" y="385096"/>
                            <a:pt x="151202" y="320707"/>
                          </a:cubicBezTo>
                          <a:cubicBezTo>
                            <a:pt x="197398" y="256699"/>
                            <a:pt x="250738" y="198025"/>
                            <a:pt x="308840" y="144971"/>
                          </a:cubicBezTo>
                          <a:cubicBezTo>
                            <a:pt x="337987" y="118491"/>
                            <a:pt x="368181" y="93154"/>
                            <a:pt x="399137" y="68961"/>
                          </a:cubicBezTo>
                          <a:cubicBezTo>
                            <a:pt x="430379" y="45053"/>
                            <a:pt x="462098" y="21812"/>
                            <a:pt x="494768" y="0"/>
                          </a:cubicBezTo>
                          <a:cubicBezTo>
                            <a:pt x="463336" y="23622"/>
                            <a:pt x="432189" y="47434"/>
                            <a:pt x="401995" y="72580"/>
                          </a:cubicBezTo>
                          <a:cubicBezTo>
                            <a:pt x="371705" y="97441"/>
                            <a:pt x="342083" y="123254"/>
                            <a:pt x="313793" y="150304"/>
                          </a:cubicBezTo>
                          <a:cubicBezTo>
                            <a:pt x="256929" y="204216"/>
                            <a:pt x="204065" y="262319"/>
                            <a:pt x="158917" y="326231"/>
                          </a:cubicBezTo>
                          <a:cubicBezTo>
                            <a:pt x="113197" y="389668"/>
                            <a:pt x="75573" y="458914"/>
                            <a:pt x="47855" y="532067"/>
                          </a:cubicBezTo>
                          <a:cubicBezTo>
                            <a:pt x="20233" y="605028"/>
                            <a:pt x="3183" y="682466"/>
                            <a:pt x="40" y="761047"/>
                          </a:cubicBezTo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grpSp>
                  <p:nvGrpSpPr>
                    <p:cNvPr id="83" name="Group 83"/>
                    <p:cNvGrpSpPr/>
                    <p:nvPr/>
                  </p:nvGrpSpPr>
                  <p:grpSpPr>
                    <a:xfrm>
                      <a:off x="4168997" y="4033865"/>
                      <a:ext cx="414718" cy="556326"/>
                      <a:chOff x="4168997" y="4033865"/>
                      <a:chExt cx="414718" cy="556326"/>
                    </a:xfrm>
                    <a:solidFill>
                      <a:srgbClr val="333333"/>
                    </a:solidFill>
                  </p:grpSpPr>
                  <p:sp>
                    <p:nvSpPr>
                      <p:cNvPr id="84" name="Freeform 84"/>
                      <p:cNvSpPr/>
                      <p:nvPr/>
                    </p:nvSpPr>
                    <p:spPr>
                      <a:xfrm>
                        <a:off x="4377309" y="4033865"/>
                        <a:ext cx="123253" cy="157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3253" h="15783">
                            <a:moveTo>
                              <a:pt x="123253" y="15783"/>
                            </a:moveTo>
                            <a:cubicBezTo>
                              <a:pt x="102203" y="15402"/>
                              <a:pt x="81915" y="13116"/>
                              <a:pt x="61436" y="11021"/>
                            </a:cubicBezTo>
                            <a:cubicBezTo>
                              <a:pt x="41053" y="8735"/>
                              <a:pt x="20669" y="6639"/>
                              <a:pt x="0" y="2639"/>
                            </a:cubicBezTo>
                            <a:cubicBezTo>
                              <a:pt x="20765" y="-886"/>
                              <a:pt x="41719" y="-504"/>
                              <a:pt x="62389" y="1591"/>
                            </a:cubicBezTo>
                            <a:cubicBezTo>
                              <a:pt x="83153" y="3972"/>
                              <a:pt x="103727" y="7973"/>
                              <a:pt x="123253" y="15783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  <p:sp>
                    <p:nvSpPr>
                      <p:cNvPr id="85" name="Freeform 85"/>
                      <p:cNvSpPr/>
                      <p:nvPr/>
                    </p:nvSpPr>
                    <p:spPr>
                      <a:xfrm>
                        <a:off x="4507801" y="4053648"/>
                        <a:ext cx="75914" cy="9801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5914" h="98012">
                            <a:moveTo>
                              <a:pt x="0" y="0"/>
                            </a:moveTo>
                            <a:cubicBezTo>
                              <a:pt x="16859" y="12573"/>
                              <a:pt x="31147" y="27908"/>
                              <a:pt x="44005" y="44291"/>
                            </a:cubicBezTo>
                            <a:cubicBezTo>
                              <a:pt x="56674" y="60865"/>
                              <a:pt x="68009" y="78486"/>
                              <a:pt x="75914" y="98012"/>
                            </a:cubicBezTo>
                            <a:cubicBezTo>
                              <a:pt x="61627" y="82582"/>
                              <a:pt x="49244" y="66294"/>
                              <a:pt x="36481" y="50102"/>
                            </a:cubicBezTo>
                            <a:cubicBezTo>
                              <a:pt x="24003" y="33814"/>
                              <a:pt x="11335" y="17621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  <p:sp>
                    <p:nvSpPr>
                      <p:cNvPr id="86" name="Freeform 86"/>
                      <p:cNvSpPr/>
                      <p:nvPr/>
                    </p:nvSpPr>
                    <p:spPr>
                      <a:xfrm>
                        <a:off x="4305300" y="4125077"/>
                        <a:ext cx="115252" cy="1210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5252" h="12105">
                            <a:moveTo>
                              <a:pt x="115252" y="12106"/>
                            </a:moveTo>
                            <a:cubicBezTo>
                              <a:pt x="95536" y="11153"/>
                              <a:pt x="76676" y="9629"/>
                              <a:pt x="57626" y="9534"/>
                            </a:cubicBezTo>
                            <a:cubicBezTo>
                              <a:pt x="38576" y="9153"/>
                              <a:pt x="19717" y="10106"/>
                              <a:pt x="0" y="10391"/>
                            </a:cubicBezTo>
                            <a:cubicBezTo>
                              <a:pt x="18193" y="2676"/>
                              <a:pt x="38100" y="-182"/>
                              <a:pt x="57817" y="9"/>
                            </a:cubicBezTo>
                            <a:cubicBezTo>
                              <a:pt x="77438" y="485"/>
                              <a:pt x="97250" y="3819"/>
                              <a:pt x="115252" y="12106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  <p:sp>
                    <p:nvSpPr>
                      <p:cNvPr id="87" name="Freeform 87"/>
                      <p:cNvSpPr/>
                      <p:nvPr/>
                    </p:nvSpPr>
                    <p:spPr>
                      <a:xfrm>
                        <a:off x="4243101" y="4234513"/>
                        <a:ext cx="109346" cy="2478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9346" h="24780">
                            <a:moveTo>
                              <a:pt x="109347" y="968"/>
                            </a:moveTo>
                            <a:cubicBezTo>
                              <a:pt x="91059" y="6207"/>
                              <a:pt x="72962" y="9731"/>
                              <a:pt x="54864" y="13826"/>
                            </a:cubicBezTo>
                            <a:cubicBezTo>
                              <a:pt x="36767" y="17637"/>
                              <a:pt x="18859" y="21923"/>
                              <a:pt x="0" y="24780"/>
                            </a:cubicBezTo>
                            <a:cubicBezTo>
                              <a:pt x="16288" y="14779"/>
                              <a:pt x="34385" y="8683"/>
                              <a:pt x="52864" y="4492"/>
                            </a:cubicBezTo>
                            <a:cubicBezTo>
                              <a:pt x="71342" y="682"/>
                              <a:pt x="90297" y="-1318"/>
                              <a:pt x="109347" y="968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  <p:sp>
                    <p:nvSpPr>
                      <p:cNvPr id="88" name="Freeform 88"/>
                      <p:cNvSpPr/>
                      <p:nvPr/>
                    </p:nvSpPr>
                    <p:spPr>
                      <a:xfrm>
                        <a:off x="4185475" y="4329297"/>
                        <a:ext cx="114871" cy="5001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4871" h="50011">
                            <a:moveTo>
                              <a:pt x="114871" y="5"/>
                            </a:moveTo>
                            <a:cubicBezTo>
                              <a:pt x="94774" y="7244"/>
                              <a:pt x="75248" y="14007"/>
                              <a:pt x="56293" y="22389"/>
                            </a:cubicBezTo>
                            <a:cubicBezTo>
                              <a:pt x="37243" y="30580"/>
                              <a:pt x="18955" y="40200"/>
                              <a:pt x="0" y="50011"/>
                            </a:cubicBezTo>
                            <a:cubicBezTo>
                              <a:pt x="14478" y="34200"/>
                              <a:pt x="32956" y="22293"/>
                              <a:pt x="52483" y="13626"/>
                            </a:cubicBezTo>
                            <a:cubicBezTo>
                              <a:pt x="72200" y="5244"/>
                              <a:pt x="93440" y="-186"/>
                              <a:pt x="114871" y="5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  <p:sp>
                    <p:nvSpPr>
                      <p:cNvPr id="89" name="Freeform 89"/>
                      <p:cNvSpPr/>
                      <p:nvPr/>
                    </p:nvSpPr>
                    <p:spPr>
                      <a:xfrm>
                        <a:off x="4168997" y="4433125"/>
                        <a:ext cx="90296" cy="6324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0296" h="63245">
                            <a:moveTo>
                              <a:pt x="90297" y="0"/>
                            </a:moveTo>
                            <a:cubicBezTo>
                              <a:pt x="74676" y="10573"/>
                              <a:pt x="59245" y="20002"/>
                              <a:pt x="44387" y="30575"/>
                            </a:cubicBezTo>
                            <a:cubicBezTo>
                              <a:pt x="29432" y="40957"/>
                              <a:pt x="15240" y="52197"/>
                              <a:pt x="0" y="63246"/>
                            </a:cubicBezTo>
                            <a:cubicBezTo>
                              <a:pt x="9715" y="46958"/>
                              <a:pt x="23622" y="33718"/>
                              <a:pt x="38957" y="22765"/>
                            </a:cubicBezTo>
                            <a:cubicBezTo>
                              <a:pt x="54483" y="12097"/>
                              <a:pt x="71723" y="3619"/>
                              <a:pt x="90297" y="0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  <p:sp>
                    <p:nvSpPr>
                      <p:cNvPr id="90" name="Freeform 90"/>
                      <p:cNvSpPr/>
                      <p:nvPr/>
                    </p:nvSpPr>
                    <p:spPr>
                      <a:xfrm>
                        <a:off x="4187952" y="4538185"/>
                        <a:ext cx="47148" cy="3895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7148" h="38957">
                            <a:moveTo>
                              <a:pt x="47149" y="0"/>
                            </a:moveTo>
                            <a:cubicBezTo>
                              <a:pt x="40386" y="8572"/>
                              <a:pt x="32861" y="14954"/>
                              <a:pt x="25241" y="21526"/>
                            </a:cubicBezTo>
                            <a:cubicBezTo>
                              <a:pt x="17431" y="27813"/>
                              <a:pt x="9620" y="34004"/>
                              <a:pt x="0" y="38957"/>
                            </a:cubicBezTo>
                            <a:cubicBezTo>
                              <a:pt x="4096" y="28861"/>
                              <a:pt x="11240" y="20860"/>
                              <a:pt x="19241" y="14192"/>
                            </a:cubicBezTo>
                            <a:cubicBezTo>
                              <a:pt x="27337" y="7715"/>
                              <a:pt x="36481" y="2191"/>
                              <a:pt x="47149" y="0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  <p:sp>
                    <p:nvSpPr>
                      <p:cNvPr id="91" name="Freeform 91"/>
                      <p:cNvSpPr/>
                      <p:nvPr/>
                    </p:nvSpPr>
                    <p:spPr>
                      <a:xfrm>
                        <a:off x="4430363" y="4141278"/>
                        <a:ext cx="82581" cy="8039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2581" h="80391">
                            <a:moveTo>
                              <a:pt x="0" y="0"/>
                            </a:moveTo>
                            <a:cubicBezTo>
                              <a:pt x="18574" y="6858"/>
                              <a:pt x="34957" y="18479"/>
                              <a:pt x="49149" y="32099"/>
                            </a:cubicBezTo>
                            <a:cubicBezTo>
                              <a:pt x="63151" y="45911"/>
                              <a:pt x="75247" y="62008"/>
                              <a:pt x="82582" y="80391"/>
                            </a:cubicBezTo>
                            <a:cubicBezTo>
                              <a:pt x="68866" y="66199"/>
                              <a:pt x="56197" y="52197"/>
                              <a:pt x="42481" y="38957"/>
                            </a:cubicBezTo>
                            <a:cubicBezTo>
                              <a:pt x="28956" y="25527"/>
                              <a:pt x="14478" y="13240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  <p:sp>
                    <p:nvSpPr>
                      <p:cNvPr id="92" name="Freeform 92"/>
                      <p:cNvSpPr/>
                      <p:nvPr/>
                    </p:nvSpPr>
                    <p:spPr>
                      <a:xfrm>
                        <a:off x="4363116" y="4238053"/>
                        <a:ext cx="86867" cy="7048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6867" h="70484">
                            <a:moveTo>
                              <a:pt x="0" y="0"/>
                            </a:moveTo>
                            <a:cubicBezTo>
                              <a:pt x="18002" y="6477"/>
                              <a:pt x="34100" y="16764"/>
                              <a:pt x="48863" y="28575"/>
                            </a:cubicBezTo>
                            <a:cubicBezTo>
                              <a:pt x="63437" y="40577"/>
                              <a:pt x="76867" y="54197"/>
                              <a:pt x="86868" y="70485"/>
                            </a:cubicBezTo>
                            <a:cubicBezTo>
                              <a:pt x="71342" y="59436"/>
                              <a:pt x="57341" y="47530"/>
                              <a:pt x="42863" y="36004"/>
                            </a:cubicBezTo>
                            <a:cubicBezTo>
                              <a:pt x="28575" y="24194"/>
                              <a:pt x="14097" y="12954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  <p:sp>
                    <p:nvSpPr>
                      <p:cNvPr id="93" name="Freeform 93"/>
                      <p:cNvSpPr/>
                      <p:nvPr/>
                    </p:nvSpPr>
                    <p:spPr>
                      <a:xfrm>
                        <a:off x="4310062" y="4330921"/>
                        <a:ext cx="91535" cy="8562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1535" h="85629">
                            <a:moveTo>
                              <a:pt x="0" y="0"/>
                            </a:moveTo>
                            <a:cubicBezTo>
                              <a:pt x="20288" y="7048"/>
                              <a:pt x="38481" y="19240"/>
                              <a:pt x="54197" y="33814"/>
                            </a:cubicBezTo>
                            <a:cubicBezTo>
                              <a:pt x="69723" y="48578"/>
                              <a:pt x="83153" y="65818"/>
                              <a:pt x="91535" y="85630"/>
                            </a:cubicBezTo>
                            <a:cubicBezTo>
                              <a:pt x="76867" y="70009"/>
                              <a:pt x="62960" y="54864"/>
                              <a:pt x="47720" y="40767"/>
                            </a:cubicBezTo>
                            <a:cubicBezTo>
                              <a:pt x="32671" y="26479"/>
                              <a:pt x="16574" y="13621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  <p:sp>
                    <p:nvSpPr>
                      <p:cNvPr id="94" name="Freeform 94"/>
                      <p:cNvSpPr/>
                      <p:nvPr/>
                    </p:nvSpPr>
                    <p:spPr>
                      <a:xfrm>
                        <a:off x="4269486" y="4434553"/>
                        <a:ext cx="68579" cy="8639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8579" h="86391">
                            <a:moveTo>
                              <a:pt x="0" y="0"/>
                            </a:moveTo>
                            <a:cubicBezTo>
                              <a:pt x="16764" y="8763"/>
                              <a:pt x="30861" y="21812"/>
                              <a:pt x="42767" y="36481"/>
                            </a:cubicBezTo>
                            <a:cubicBezTo>
                              <a:pt x="54388" y="51340"/>
                              <a:pt x="63913" y="68008"/>
                              <a:pt x="68580" y="86392"/>
                            </a:cubicBezTo>
                            <a:cubicBezTo>
                              <a:pt x="57150" y="71438"/>
                              <a:pt x="46768" y="56579"/>
                              <a:pt x="35338" y="42386"/>
                            </a:cubicBezTo>
                            <a:cubicBezTo>
                              <a:pt x="24003" y="28099"/>
                              <a:pt x="12001" y="14573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  <p:sp>
                    <p:nvSpPr>
                      <p:cNvPr id="95" name="Freeform 95"/>
                      <p:cNvSpPr/>
                      <p:nvPr/>
                    </p:nvSpPr>
                    <p:spPr>
                      <a:xfrm>
                        <a:off x="4243482" y="4539423"/>
                        <a:ext cx="34290" cy="507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290" h="50768">
                            <a:moveTo>
                              <a:pt x="0" y="0"/>
                            </a:moveTo>
                            <a:cubicBezTo>
                              <a:pt x="9620" y="5144"/>
                              <a:pt x="16859" y="12954"/>
                              <a:pt x="22860" y="21527"/>
                            </a:cubicBezTo>
                            <a:cubicBezTo>
                              <a:pt x="28575" y="30290"/>
                              <a:pt x="33147" y="39910"/>
                              <a:pt x="34290" y="50768"/>
                            </a:cubicBezTo>
                            <a:cubicBezTo>
                              <a:pt x="26384" y="43244"/>
                              <a:pt x="20765" y="35147"/>
                              <a:pt x="14954" y="26861"/>
                            </a:cubicBezTo>
                            <a:cubicBezTo>
                              <a:pt x="9430" y="18479"/>
                              <a:pt x="4096" y="10097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</p:grpSp>
              </p:grpSp>
            </p:grpSp>
          </p:grpSp>
        </p:grpSp>
      </p:grpSp>
      <p:grpSp>
        <p:nvGrpSpPr>
          <p:cNvPr id="96" name="Group 96"/>
          <p:cNvGrpSpPr/>
          <p:nvPr/>
        </p:nvGrpSpPr>
        <p:grpSpPr>
          <a:xfrm>
            <a:off x="609600" y="2185119"/>
            <a:ext cx="4528237" cy="4104117"/>
            <a:chOff x="3615841" y="1329793"/>
            <a:chExt cx="4528237" cy="4104117"/>
          </a:xfrm>
        </p:grpSpPr>
        <p:sp>
          <p:nvSpPr>
            <p:cNvPr id="97" name="Freeform 97"/>
            <p:cNvSpPr/>
            <p:nvPr/>
          </p:nvSpPr>
          <p:spPr>
            <a:xfrm>
              <a:off x="4701730" y="1826037"/>
              <a:ext cx="650271" cy="273653"/>
            </a:xfrm>
            <a:custGeom>
              <a:avLst/>
              <a:gdLst/>
              <a:ahLst/>
              <a:cxnLst/>
              <a:rect l="l" t="t" r="r" b="b"/>
              <a:pathLst>
                <a:path w="650271" h="273653">
                  <a:moveTo>
                    <a:pt x="118586" y="168497"/>
                  </a:moveTo>
                  <a:cubicBezTo>
                    <a:pt x="127540" y="73914"/>
                    <a:pt x="207169" y="0"/>
                    <a:pt x="304038" y="0"/>
                  </a:cubicBezTo>
                  <a:cubicBezTo>
                    <a:pt x="387191" y="0"/>
                    <a:pt x="457676" y="54578"/>
                    <a:pt x="481584" y="129826"/>
                  </a:cubicBezTo>
                  <a:cubicBezTo>
                    <a:pt x="497300" y="121920"/>
                    <a:pt x="515017" y="117348"/>
                    <a:pt x="533876" y="117348"/>
                  </a:cubicBezTo>
                  <a:cubicBezTo>
                    <a:pt x="598170" y="117348"/>
                    <a:pt x="650272" y="169450"/>
                    <a:pt x="650272" y="233744"/>
                  </a:cubicBezTo>
                  <a:cubicBezTo>
                    <a:pt x="650272" y="247745"/>
                    <a:pt x="647700" y="261176"/>
                    <a:pt x="643128" y="273653"/>
                  </a:cubicBezTo>
                  <a:lnTo>
                    <a:pt x="0" y="273653"/>
                  </a:lnTo>
                  <a:cubicBezTo>
                    <a:pt x="9239" y="215551"/>
                    <a:pt x="58388" y="170783"/>
                    <a:pt x="118586" y="16849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77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98" name="Freeform 98"/>
            <p:cNvSpPr/>
            <p:nvPr/>
          </p:nvSpPr>
          <p:spPr>
            <a:xfrm>
              <a:off x="7364920" y="4395882"/>
              <a:ext cx="650271" cy="273653"/>
            </a:xfrm>
            <a:custGeom>
              <a:avLst/>
              <a:gdLst/>
              <a:ahLst/>
              <a:cxnLst/>
              <a:rect l="l" t="t" r="r" b="b"/>
              <a:pathLst>
                <a:path w="650271" h="273653">
                  <a:moveTo>
                    <a:pt x="531686" y="168497"/>
                  </a:moveTo>
                  <a:cubicBezTo>
                    <a:pt x="522732" y="73914"/>
                    <a:pt x="443103" y="0"/>
                    <a:pt x="346234" y="0"/>
                  </a:cubicBezTo>
                  <a:cubicBezTo>
                    <a:pt x="263080" y="0"/>
                    <a:pt x="192596" y="54578"/>
                    <a:pt x="168688" y="129826"/>
                  </a:cubicBezTo>
                  <a:cubicBezTo>
                    <a:pt x="152971" y="121920"/>
                    <a:pt x="135255" y="117348"/>
                    <a:pt x="116396" y="117348"/>
                  </a:cubicBezTo>
                  <a:cubicBezTo>
                    <a:pt x="52102" y="117348"/>
                    <a:pt x="0" y="169450"/>
                    <a:pt x="0" y="233743"/>
                  </a:cubicBezTo>
                  <a:cubicBezTo>
                    <a:pt x="0" y="247745"/>
                    <a:pt x="2572" y="261175"/>
                    <a:pt x="7144" y="273653"/>
                  </a:cubicBezTo>
                  <a:lnTo>
                    <a:pt x="650272" y="273653"/>
                  </a:lnTo>
                  <a:cubicBezTo>
                    <a:pt x="641128" y="215455"/>
                    <a:pt x="591883" y="170783"/>
                    <a:pt x="531686" y="16849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  <a:effectLst>
              <a:outerShdw blurRad="50800" dist="50800" dir="5400000" algn="ctr" rotWithShape="0">
                <a:srgbClr val="FFFFFF">
                  <a:lumMod val="85000"/>
                </a:srgbClr>
              </a:outerShdw>
            </a:effectLst>
          </p:spPr>
          <p:txBody>
            <a:bodyPr vert="horz" lIns="91440" tIns="45720" rIns="91440" bIns="45720" anchor="ctr">
              <a:normAutofit fontScale="77500" lnSpcReduction="20000"/>
            </a:bodyPr>
            <a:lstStyle/>
            <a:p>
              <a:pPr marL="0" algn="l"/>
              <a:endParaRPr/>
            </a:p>
          </p:txBody>
        </p:sp>
        <p:grpSp>
          <p:nvGrpSpPr>
            <p:cNvPr id="99" name="Group 99"/>
            <p:cNvGrpSpPr/>
            <p:nvPr/>
          </p:nvGrpSpPr>
          <p:grpSpPr>
            <a:xfrm>
              <a:off x="3615841" y="1329793"/>
              <a:ext cx="4528237" cy="4104117"/>
              <a:chOff x="3615841" y="1329793"/>
              <a:chExt cx="4528237" cy="4104117"/>
            </a:xfrm>
          </p:grpSpPr>
          <p:sp>
            <p:nvSpPr>
              <p:cNvPr id="100" name="Freeform 100"/>
              <p:cNvSpPr/>
              <p:nvPr/>
            </p:nvSpPr>
            <p:spPr>
              <a:xfrm>
                <a:off x="5067168" y="4208899"/>
                <a:ext cx="2336005" cy="1028994"/>
              </a:xfrm>
              <a:custGeom>
                <a:avLst/>
                <a:gdLst/>
                <a:ahLst/>
                <a:cxnLst/>
                <a:rect l="l" t="t" r="r" b="b"/>
                <a:pathLst>
                  <a:path w="2336005" h="1028994">
                    <a:moveTo>
                      <a:pt x="2166307" y="713525"/>
                    </a:moveTo>
                    <a:cubicBezTo>
                      <a:pt x="1984665" y="899834"/>
                      <a:pt x="1679770" y="947840"/>
                      <a:pt x="1449646" y="837635"/>
                    </a:cubicBezTo>
                    <a:cubicBezTo>
                      <a:pt x="1355348" y="970128"/>
                      <a:pt x="1195328" y="1038422"/>
                      <a:pt x="1041690" y="1027945"/>
                    </a:cubicBezTo>
                    <a:cubicBezTo>
                      <a:pt x="888052" y="1017467"/>
                      <a:pt x="742700" y="933647"/>
                      <a:pt x="635830" y="812870"/>
                    </a:cubicBezTo>
                    <a:cubicBezTo>
                      <a:pt x="521815" y="888022"/>
                      <a:pt x="370368" y="881260"/>
                      <a:pt x="254258" y="809918"/>
                    </a:cubicBezTo>
                    <a:cubicBezTo>
                      <a:pt x="138148" y="738576"/>
                      <a:pt x="56900" y="609321"/>
                      <a:pt x="22134" y="469113"/>
                    </a:cubicBezTo>
                    <a:cubicBezTo>
                      <a:pt x="-12632" y="328905"/>
                      <a:pt x="-3965" y="178791"/>
                      <a:pt x="30897" y="38583"/>
                    </a:cubicBezTo>
                    <a:cubicBezTo>
                      <a:pt x="34612" y="23534"/>
                      <a:pt x="40422" y="6484"/>
                      <a:pt x="53947" y="1436"/>
                    </a:cubicBezTo>
                    <a:cubicBezTo>
                      <a:pt x="63853" y="-2279"/>
                      <a:pt x="74617" y="1912"/>
                      <a:pt x="84427" y="6103"/>
                    </a:cubicBezTo>
                    <a:cubicBezTo>
                      <a:pt x="254353" y="78397"/>
                      <a:pt x="424470" y="152502"/>
                      <a:pt x="601921" y="198413"/>
                    </a:cubicBezTo>
                    <a:cubicBezTo>
                      <a:pt x="979206" y="296234"/>
                      <a:pt x="1376208" y="260516"/>
                      <a:pt x="1745968" y="142691"/>
                    </a:cubicBezTo>
                    <a:cubicBezTo>
                      <a:pt x="1825788" y="117260"/>
                      <a:pt x="1904464" y="88018"/>
                      <a:pt x="1981807" y="55442"/>
                    </a:cubicBezTo>
                    <a:cubicBezTo>
                      <a:pt x="2051149" y="26201"/>
                      <a:pt x="2091059" y="-7042"/>
                      <a:pt x="2170593" y="14390"/>
                    </a:cubicBezTo>
                    <a:cubicBezTo>
                      <a:pt x="2193262" y="20486"/>
                      <a:pt x="2216027" y="28201"/>
                      <a:pt x="2235458" y="42012"/>
                    </a:cubicBezTo>
                    <a:cubicBezTo>
                      <a:pt x="2258509" y="58300"/>
                      <a:pt x="2275749" y="82017"/>
                      <a:pt x="2290989" y="106401"/>
                    </a:cubicBezTo>
                    <a:cubicBezTo>
                      <a:pt x="2371094" y="235084"/>
                      <a:pt x="2330899" y="422917"/>
                      <a:pt x="2274035" y="553409"/>
                    </a:cubicBezTo>
                    <a:cubicBezTo>
                      <a:pt x="2247269" y="614846"/>
                      <a:pt x="2210407" y="668281"/>
                      <a:pt x="2166307" y="713525"/>
                    </a:cubicBezTo>
                    <a:close/>
                  </a:path>
                </a:pathLst>
              </a:custGeom>
              <a:solidFill>
                <a:srgbClr val="18846F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grpSp>
            <p:nvGrpSpPr>
              <p:cNvPr id="101" name="Group 101"/>
              <p:cNvGrpSpPr/>
              <p:nvPr/>
            </p:nvGrpSpPr>
            <p:grpSpPr>
              <a:xfrm>
                <a:off x="3615841" y="1329793"/>
                <a:ext cx="4104117" cy="4104117"/>
                <a:chOff x="3615841" y="1329793"/>
                <a:chExt cx="4104117" cy="4104117"/>
              </a:xfrm>
            </p:grpSpPr>
            <p:sp>
              <p:nvSpPr>
                <p:cNvPr id="102" name="Freeform 102"/>
                <p:cNvSpPr/>
                <p:nvPr/>
              </p:nvSpPr>
              <p:spPr>
                <a:xfrm rot="-2700000">
                  <a:off x="4216875" y="1930827"/>
                  <a:ext cx="2902049" cy="2902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2049" h="2902049">
                      <a:moveTo>
                        <a:pt x="2902049" y="1451025"/>
                      </a:moveTo>
                      <a:cubicBezTo>
                        <a:pt x="2902049" y="2252403"/>
                        <a:pt x="2252403" y="2902049"/>
                        <a:pt x="1451025" y="2902049"/>
                      </a:cubicBezTo>
                      <a:cubicBezTo>
                        <a:pt x="649646" y="2902049"/>
                        <a:pt x="0" y="2252403"/>
                        <a:pt x="0" y="1451025"/>
                      </a:cubicBezTo>
                      <a:cubicBezTo>
                        <a:pt x="0" y="649646"/>
                        <a:pt x="649646" y="0"/>
                        <a:pt x="1451025" y="0"/>
                      </a:cubicBezTo>
                      <a:cubicBezTo>
                        <a:pt x="2252404" y="0"/>
                        <a:pt x="2902049" y="649646"/>
                        <a:pt x="2902049" y="1451025"/>
                      </a:cubicBezTo>
                      <a:close/>
                    </a:path>
                  </a:pathLst>
                </a:custGeom>
                <a:solidFill>
                  <a:srgbClr val="25ACE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grpSp>
              <p:nvGrpSpPr>
                <p:cNvPr id="103" name="Group 103"/>
                <p:cNvGrpSpPr/>
                <p:nvPr/>
              </p:nvGrpSpPr>
              <p:grpSpPr>
                <a:xfrm>
                  <a:off x="4220146" y="1930907"/>
                  <a:ext cx="2899124" cy="2847213"/>
                  <a:chOff x="4220146" y="1930907"/>
                  <a:chExt cx="2899124" cy="2847213"/>
                </a:xfrm>
                <a:solidFill>
                  <a:srgbClr val="39D391"/>
                </a:solidFill>
              </p:grpSpPr>
              <p:sp>
                <p:nvSpPr>
                  <p:cNvPr id="104" name="Freeform 104"/>
                  <p:cNvSpPr/>
                  <p:nvPr/>
                </p:nvSpPr>
                <p:spPr>
                  <a:xfrm>
                    <a:off x="4220146" y="1930907"/>
                    <a:ext cx="2379916" cy="2847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9916" h="2847213">
                        <a:moveTo>
                          <a:pt x="2065877" y="1867186"/>
                        </a:moveTo>
                        <a:cubicBezTo>
                          <a:pt x="2051876" y="1843850"/>
                          <a:pt x="2034730" y="1821275"/>
                          <a:pt x="2011299" y="1807369"/>
                        </a:cubicBezTo>
                        <a:cubicBezTo>
                          <a:pt x="1956911" y="1775079"/>
                          <a:pt x="1886712" y="1797653"/>
                          <a:pt x="1831943" y="1829181"/>
                        </a:cubicBezTo>
                        <a:cubicBezTo>
                          <a:pt x="1768507" y="1865567"/>
                          <a:pt x="1691830" y="1914239"/>
                          <a:pt x="1629251" y="1876425"/>
                        </a:cubicBezTo>
                        <a:cubicBezTo>
                          <a:pt x="1560862" y="1835087"/>
                          <a:pt x="1558862" y="1712119"/>
                          <a:pt x="1480090" y="1698498"/>
                        </a:cubicBezTo>
                        <a:cubicBezTo>
                          <a:pt x="1485995" y="1652683"/>
                          <a:pt x="1491425" y="1604010"/>
                          <a:pt x="1471898" y="1562195"/>
                        </a:cubicBezTo>
                        <a:cubicBezTo>
                          <a:pt x="1452372" y="1520381"/>
                          <a:pt x="1397508" y="1491710"/>
                          <a:pt x="1358455" y="1516285"/>
                        </a:cubicBezTo>
                        <a:cubicBezTo>
                          <a:pt x="1336453" y="1530191"/>
                          <a:pt x="1325690" y="1556004"/>
                          <a:pt x="1313212" y="1578769"/>
                        </a:cubicBezTo>
                        <a:cubicBezTo>
                          <a:pt x="1286447" y="1627537"/>
                          <a:pt x="1245680" y="1668399"/>
                          <a:pt x="1197007" y="1695355"/>
                        </a:cubicBezTo>
                        <a:cubicBezTo>
                          <a:pt x="1179386" y="1705070"/>
                          <a:pt x="1159478" y="1713262"/>
                          <a:pt x="1139666" y="1709738"/>
                        </a:cubicBezTo>
                        <a:cubicBezTo>
                          <a:pt x="1122426" y="1706689"/>
                          <a:pt x="1107948" y="1695260"/>
                          <a:pt x="1094327" y="1684115"/>
                        </a:cubicBezTo>
                        <a:cubicBezTo>
                          <a:pt x="1026890" y="1629347"/>
                          <a:pt x="954310" y="1565910"/>
                          <a:pt x="943546" y="1479614"/>
                        </a:cubicBezTo>
                        <a:cubicBezTo>
                          <a:pt x="933641" y="1400175"/>
                          <a:pt x="979837" y="1322546"/>
                          <a:pt x="974503" y="1242631"/>
                        </a:cubicBezTo>
                        <a:cubicBezTo>
                          <a:pt x="971550" y="1198245"/>
                          <a:pt x="952786" y="1154525"/>
                          <a:pt x="960311" y="1110710"/>
                        </a:cubicBezTo>
                        <a:cubicBezTo>
                          <a:pt x="974598" y="1028129"/>
                          <a:pt x="1070229" y="989362"/>
                          <a:pt x="1118616" y="920972"/>
                        </a:cubicBezTo>
                        <a:cubicBezTo>
                          <a:pt x="1193864" y="814578"/>
                          <a:pt x="1146334" y="649129"/>
                          <a:pt x="1235107" y="553688"/>
                        </a:cubicBezTo>
                        <a:cubicBezTo>
                          <a:pt x="1256062" y="531209"/>
                          <a:pt x="1283018" y="514826"/>
                          <a:pt x="1302734" y="491300"/>
                        </a:cubicBezTo>
                        <a:cubicBezTo>
                          <a:pt x="1366742" y="414814"/>
                          <a:pt x="1334262" y="292513"/>
                          <a:pt x="1387507" y="208217"/>
                        </a:cubicBezTo>
                        <a:cubicBezTo>
                          <a:pt x="1420940" y="155258"/>
                          <a:pt x="1481519" y="127444"/>
                          <a:pt x="1531239" y="89440"/>
                        </a:cubicBezTo>
                        <a:cubicBezTo>
                          <a:pt x="1558766" y="68390"/>
                          <a:pt x="1584198" y="39243"/>
                          <a:pt x="1597343" y="7620"/>
                        </a:cubicBezTo>
                        <a:cubicBezTo>
                          <a:pt x="1548194" y="2572"/>
                          <a:pt x="1498283" y="0"/>
                          <a:pt x="1447800" y="0"/>
                        </a:cubicBezTo>
                        <a:cubicBezTo>
                          <a:pt x="678847" y="0"/>
                          <a:pt x="49720" y="598170"/>
                          <a:pt x="0" y="1354455"/>
                        </a:cubicBezTo>
                        <a:cubicBezTo>
                          <a:pt x="6096" y="1374458"/>
                          <a:pt x="13621" y="1393508"/>
                          <a:pt x="27337" y="1408748"/>
                        </a:cubicBezTo>
                        <a:cubicBezTo>
                          <a:pt x="55912" y="1440466"/>
                          <a:pt x="104585" y="1447800"/>
                          <a:pt x="133445" y="1479233"/>
                        </a:cubicBezTo>
                        <a:cubicBezTo>
                          <a:pt x="164592" y="1513142"/>
                          <a:pt x="165449" y="1566958"/>
                          <a:pt x="196215" y="1601153"/>
                        </a:cubicBezTo>
                        <a:cubicBezTo>
                          <a:pt x="257080" y="1668780"/>
                          <a:pt x="387001" y="1617155"/>
                          <a:pt x="449104" y="1683734"/>
                        </a:cubicBezTo>
                        <a:cubicBezTo>
                          <a:pt x="472345" y="1708690"/>
                          <a:pt x="479870" y="1745075"/>
                          <a:pt x="502444" y="1770698"/>
                        </a:cubicBezTo>
                        <a:cubicBezTo>
                          <a:pt x="525018" y="1796320"/>
                          <a:pt x="577787" y="1799654"/>
                          <a:pt x="584930" y="1766316"/>
                        </a:cubicBezTo>
                        <a:cubicBezTo>
                          <a:pt x="587788" y="1753076"/>
                          <a:pt x="581692" y="1739741"/>
                          <a:pt x="575882" y="1727645"/>
                        </a:cubicBezTo>
                        <a:cubicBezTo>
                          <a:pt x="549593" y="1672971"/>
                          <a:pt x="522827" y="1617821"/>
                          <a:pt x="484537" y="1570768"/>
                        </a:cubicBezTo>
                        <a:cubicBezTo>
                          <a:pt x="451295" y="1530001"/>
                          <a:pt x="409956" y="1496282"/>
                          <a:pt x="378714" y="1454087"/>
                        </a:cubicBezTo>
                        <a:cubicBezTo>
                          <a:pt x="347377" y="1411891"/>
                          <a:pt x="326612" y="1356646"/>
                          <a:pt x="342900" y="1306735"/>
                        </a:cubicBezTo>
                        <a:cubicBezTo>
                          <a:pt x="386239" y="1292543"/>
                          <a:pt x="407765" y="1357027"/>
                          <a:pt x="440150" y="1389031"/>
                        </a:cubicBezTo>
                        <a:cubicBezTo>
                          <a:pt x="476345" y="1424845"/>
                          <a:pt x="535781" y="1420178"/>
                          <a:pt x="581025" y="1443418"/>
                        </a:cubicBezTo>
                        <a:cubicBezTo>
                          <a:pt x="669608" y="1488948"/>
                          <a:pt x="672656" y="1617821"/>
                          <a:pt x="742093" y="1689354"/>
                        </a:cubicBezTo>
                        <a:cubicBezTo>
                          <a:pt x="767810" y="1715834"/>
                          <a:pt x="801815" y="1733360"/>
                          <a:pt x="827056" y="1760315"/>
                        </a:cubicBezTo>
                        <a:cubicBezTo>
                          <a:pt x="847630" y="1782318"/>
                          <a:pt x="861822" y="1809941"/>
                          <a:pt x="884015" y="1830324"/>
                        </a:cubicBezTo>
                        <a:cubicBezTo>
                          <a:pt x="931355" y="1873758"/>
                          <a:pt x="1002983" y="1874425"/>
                          <a:pt x="1067086" y="1869091"/>
                        </a:cubicBezTo>
                        <a:cubicBezTo>
                          <a:pt x="1162050" y="1861280"/>
                          <a:pt x="1256348" y="1845850"/>
                          <a:pt x="1348835" y="1823180"/>
                        </a:cubicBezTo>
                        <a:cubicBezTo>
                          <a:pt x="1380649" y="1815370"/>
                          <a:pt x="1416749" y="1807369"/>
                          <a:pt x="1444085" y="1825276"/>
                        </a:cubicBezTo>
                        <a:cubicBezTo>
                          <a:pt x="1458754" y="1834896"/>
                          <a:pt x="1468184" y="1850517"/>
                          <a:pt x="1481042" y="1862423"/>
                        </a:cubicBezTo>
                        <a:cubicBezTo>
                          <a:pt x="1515047" y="1893951"/>
                          <a:pt x="1575816" y="1904905"/>
                          <a:pt x="1582674" y="1950720"/>
                        </a:cubicBezTo>
                        <a:cubicBezTo>
                          <a:pt x="1586294" y="1975199"/>
                          <a:pt x="1571244" y="1998155"/>
                          <a:pt x="1556861" y="2018348"/>
                        </a:cubicBezTo>
                        <a:cubicBezTo>
                          <a:pt x="1494092" y="2106358"/>
                          <a:pt x="1431227" y="2194370"/>
                          <a:pt x="1368457" y="2282381"/>
                        </a:cubicBezTo>
                        <a:cubicBezTo>
                          <a:pt x="1342454" y="2318861"/>
                          <a:pt x="1315593" y="2357533"/>
                          <a:pt x="1311307" y="2402110"/>
                        </a:cubicBezTo>
                        <a:cubicBezTo>
                          <a:pt x="1302449" y="2494026"/>
                          <a:pt x="1388745" y="2563845"/>
                          <a:pt x="1465707" y="2614994"/>
                        </a:cubicBezTo>
                        <a:cubicBezTo>
                          <a:pt x="1543145" y="2666524"/>
                          <a:pt x="1620965" y="2718245"/>
                          <a:pt x="1704308" y="2759678"/>
                        </a:cubicBezTo>
                        <a:cubicBezTo>
                          <a:pt x="1736693" y="2775776"/>
                          <a:pt x="1770031" y="2790349"/>
                          <a:pt x="1799844" y="2810732"/>
                        </a:cubicBezTo>
                        <a:cubicBezTo>
                          <a:pt x="1815941" y="2821781"/>
                          <a:pt x="1830800" y="2834354"/>
                          <a:pt x="1845469" y="2847213"/>
                        </a:cubicBezTo>
                        <a:cubicBezTo>
                          <a:pt x="2044351" y="2790730"/>
                          <a:pt x="2225707" y="2692718"/>
                          <a:pt x="2379917" y="2563463"/>
                        </a:cubicBezTo>
                        <a:cubicBezTo>
                          <a:pt x="2364200" y="2510885"/>
                          <a:pt x="2308289" y="2465261"/>
                          <a:pt x="2268760" y="2420207"/>
                        </a:cubicBezTo>
                        <a:cubicBezTo>
                          <a:pt x="2137982" y="2271046"/>
                          <a:pt x="2167890" y="2036921"/>
                          <a:pt x="2065877" y="1867186"/>
                        </a:cubicBezTo>
                        <a:close/>
                      </a:path>
                    </a:pathLst>
                  </a:custGeom>
                  <a:solidFill>
                    <a:srgbClr val="39D39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105" name="Freeform 105"/>
                  <p:cNvSpPr/>
                  <p:nvPr/>
                </p:nvSpPr>
                <p:spPr>
                  <a:xfrm>
                    <a:off x="6013646" y="2059495"/>
                    <a:ext cx="1105624" cy="1806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5624" h="1806606">
                        <a:moveTo>
                          <a:pt x="252470" y="0"/>
                        </a:moveTo>
                        <a:cubicBezTo>
                          <a:pt x="237516" y="23908"/>
                          <a:pt x="227991" y="50959"/>
                          <a:pt x="212560" y="74581"/>
                        </a:cubicBezTo>
                        <a:cubicBezTo>
                          <a:pt x="179890" y="124587"/>
                          <a:pt x="124168" y="154496"/>
                          <a:pt x="84449" y="199073"/>
                        </a:cubicBezTo>
                        <a:cubicBezTo>
                          <a:pt x="26156" y="264509"/>
                          <a:pt x="7296" y="362617"/>
                          <a:pt x="37015" y="445103"/>
                        </a:cubicBezTo>
                        <a:cubicBezTo>
                          <a:pt x="44063" y="464725"/>
                          <a:pt x="54445" y="484346"/>
                          <a:pt x="71876" y="495871"/>
                        </a:cubicBezTo>
                        <a:cubicBezTo>
                          <a:pt x="91021" y="508540"/>
                          <a:pt x="115310" y="509397"/>
                          <a:pt x="138265" y="509492"/>
                        </a:cubicBezTo>
                        <a:cubicBezTo>
                          <a:pt x="202654" y="509683"/>
                          <a:pt x="267043" y="506444"/>
                          <a:pt x="331051" y="499967"/>
                        </a:cubicBezTo>
                        <a:cubicBezTo>
                          <a:pt x="365151" y="496443"/>
                          <a:pt x="402775" y="492919"/>
                          <a:pt x="430683" y="512826"/>
                        </a:cubicBezTo>
                        <a:cubicBezTo>
                          <a:pt x="452781" y="528638"/>
                          <a:pt x="463639" y="556260"/>
                          <a:pt x="466878" y="583311"/>
                        </a:cubicBezTo>
                        <a:cubicBezTo>
                          <a:pt x="474879" y="650558"/>
                          <a:pt x="432588" y="725329"/>
                          <a:pt x="366103" y="737902"/>
                        </a:cubicBezTo>
                        <a:cubicBezTo>
                          <a:pt x="282283" y="753809"/>
                          <a:pt x="204369" y="673227"/>
                          <a:pt x="119596" y="683419"/>
                        </a:cubicBezTo>
                        <a:cubicBezTo>
                          <a:pt x="65018" y="689991"/>
                          <a:pt x="19965" y="736092"/>
                          <a:pt x="5773" y="789242"/>
                        </a:cubicBezTo>
                        <a:cubicBezTo>
                          <a:pt x="-8420" y="842391"/>
                          <a:pt x="4725" y="900208"/>
                          <a:pt x="32442" y="947738"/>
                        </a:cubicBezTo>
                        <a:cubicBezTo>
                          <a:pt x="40729" y="961930"/>
                          <a:pt x="50921" y="976027"/>
                          <a:pt x="65780" y="982980"/>
                        </a:cubicBezTo>
                        <a:cubicBezTo>
                          <a:pt x="78639" y="989076"/>
                          <a:pt x="93307" y="989171"/>
                          <a:pt x="107119" y="992696"/>
                        </a:cubicBezTo>
                        <a:cubicBezTo>
                          <a:pt x="163983" y="1007459"/>
                          <a:pt x="200463" y="1079468"/>
                          <a:pt x="258947" y="1074325"/>
                        </a:cubicBezTo>
                        <a:cubicBezTo>
                          <a:pt x="275711" y="1072801"/>
                          <a:pt x="291808" y="1064705"/>
                          <a:pt x="308572" y="1066038"/>
                        </a:cubicBezTo>
                        <a:cubicBezTo>
                          <a:pt x="322288" y="1067181"/>
                          <a:pt x="334766" y="1074515"/>
                          <a:pt x="346101" y="1082421"/>
                        </a:cubicBezTo>
                        <a:cubicBezTo>
                          <a:pt x="413728" y="1129379"/>
                          <a:pt x="463353" y="1201579"/>
                          <a:pt x="483070" y="1281589"/>
                        </a:cubicBezTo>
                        <a:cubicBezTo>
                          <a:pt x="492024" y="1318165"/>
                          <a:pt x="495262" y="1356836"/>
                          <a:pt x="512884" y="1390174"/>
                        </a:cubicBezTo>
                        <a:cubicBezTo>
                          <a:pt x="530505" y="1423416"/>
                          <a:pt x="568986" y="1450181"/>
                          <a:pt x="604800" y="1438561"/>
                        </a:cubicBezTo>
                        <a:cubicBezTo>
                          <a:pt x="634232" y="1429036"/>
                          <a:pt x="650425" y="1398651"/>
                          <a:pt x="667951" y="1373124"/>
                        </a:cubicBezTo>
                        <a:cubicBezTo>
                          <a:pt x="685477" y="1347692"/>
                          <a:pt x="714623" y="1322737"/>
                          <a:pt x="744055" y="1332262"/>
                        </a:cubicBezTo>
                        <a:cubicBezTo>
                          <a:pt x="766915" y="1339691"/>
                          <a:pt x="785298" y="1366742"/>
                          <a:pt x="808254" y="1359789"/>
                        </a:cubicBezTo>
                        <a:cubicBezTo>
                          <a:pt x="815874" y="1357503"/>
                          <a:pt x="821875" y="1351598"/>
                          <a:pt x="828732" y="1347692"/>
                        </a:cubicBezTo>
                        <a:cubicBezTo>
                          <a:pt x="856260" y="1332071"/>
                          <a:pt x="892836" y="1351217"/>
                          <a:pt x="907980" y="1378934"/>
                        </a:cubicBezTo>
                        <a:cubicBezTo>
                          <a:pt x="923220" y="1406652"/>
                          <a:pt x="923411" y="1439799"/>
                          <a:pt x="925126" y="1471422"/>
                        </a:cubicBezTo>
                        <a:cubicBezTo>
                          <a:pt x="931603" y="1588675"/>
                          <a:pt x="965988" y="1703927"/>
                          <a:pt x="1022757" y="1806607"/>
                        </a:cubicBezTo>
                        <a:cubicBezTo>
                          <a:pt x="1076382" y="1655159"/>
                          <a:pt x="1105624" y="1492282"/>
                          <a:pt x="1105624" y="1322451"/>
                        </a:cubicBezTo>
                        <a:cubicBezTo>
                          <a:pt x="1105338" y="734282"/>
                          <a:pt x="755485" y="227838"/>
                          <a:pt x="252470" y="0"/>
                        </a:cubicBezTo>
                        <a:close/>
                      </a:path>
                    </a:pathLst>
                  </a:custGeom>
                  <a:solidFill>
                    <a:srgbClr val="39D39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grpSp>
              <p:nvGrpSpPr>
                <p:cNvPr id="106" name="Group 106"/>
                <p:cNvGrpSpPr/>
                <p:nvPr/>
              </p:nvGrpSpPr>
              <p:grpSpPr>
                <a:xfrm>
                  <a:off x="5612891" y="2831732"/>
                  <a:ext cx="1207865" cy="942865"/>
                  <a:chOff x="5612891" y="2831732"/>
                  <a:chExt cx="1207865" cy="942865"/>
                </a:xfrm>
                <a:solidFill>
                  <a:srgbClr val="0D3756"/>
                </a:solidFill>
              </p:grpSpPr>
              <p:sp>
                <p:nvSpPr>
                  <p:cNvPr id="107" name="Freeform 107"/>
                  <p:cNvSpPr/>
                  <p:nvPr/>
                </p:nvSpPr>
                <p:spPr>
                  <a:xfrm>
                    <a:off x="5898546" y="3582637"/>
                    <a:ext cx="300132" cy="1488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132" h="148880">
                        <a:moveTo>
                          <a:pt x="300133" y="130111"/>
                        </a:moveTo>
                        <a:cubicBezTo>
                          <a:pt x="273082" y="143065"/>
                          <a:pt x="242411" y="149066"/>
                          <a:pt x="211836" y="148876"/>
                        </a:cubicBezTo>
                        <a:cubicBezTo>
                          <a:pt x="181165" y="148876"/>
                          <a:pt x="150400" y="142208"/>
                          <a:pt x="121920" y="130111"/>
                        </a:cubicBezTo>
                        <a:cubicBezTo>
                          <a:pt x="93631" y="117634"/>
                          <a:pt x="67723" y="99727"/>
                          <a:pt x="46672" y="77343"/>
                        </a:cubicBezTo>
                        <a:cubicBezTo>
                          <a:pt x="25622" y="55150"/>
                          <a:pt x="9049" y="28670"/>
                          <a:pt x="0" y="0"/>
                        </a:cubicBezTo>
                        <a:cubicBezTo>
                          <a:pt x="17621" y="24193"/>
                          <a:pt x="37147" y="45720"/>
                          <a:pt x="59055" y="64198"/>
                        </a:cubicBezTo>
                        <a:cubicBezTo>
                          <a:pt x="81058" y="82486"/>
                          <a:pt x="105156" y="97822"/>
                          <a:pt x="131064" y="108871"/>
                        </a:cubicBezTo>
                        <a:cubicBezTo>
                          <a:pt x="156877" y="120301"/>
                          <a:pt x="184594" y="127349"/>
                          <a:pt x="212884" y="130873"/>
                        </a:cubicBezTo>
                        <a:cubicBezTo>
                          <a:pt x="241363" y="134398"/>
                          <a:pt x="270415" y="133921"/>
                          <a:pt x="300133" y="130111"/>
                        </a:cubicBezTo>
                        <a:close/>
                      </a:path>
                    </a:pathLst>
                  </a:custGeom>
                  <a:solidFill>
                    <a:srgbClr val="0D3756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108" name="Freeform 108"/>
                  <p:cNvSpPr/>
                  <p:nvPr/>
                </p:nvSpPr>
                <p:spPr>
                  <a:xfrm>
                    <a:off x="5948743" y="3724560"/>
                    <a:ext cx="110775" cy="500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775" h="50037">
                        <a:moveTo>
                          <a:pt x="110776" y="47339"/>
                        </a:moveTo>
                        <a:cubicBezTo>
                          <a:pt x="100013" y="50483"/>
                          <a:pt x="89154" y="50483"/>
                          <a:pt x="78581" y="49340"/>
                        </a:cubicBezTo>
                        <a:cubicBezTo>
                          <a:pt x="68008" y="48006"/>
                          <a:pt x="57722" y="45244"/>
                          <a:pt x="47911" y="41053"/>
                        </a:cubicBezTo>
                        <a:cubicBezTo>
                          <a:pt x="38100" y="36957"/>
                          <a:pt x="28956" y="31433"/>
                          <a:pt x="20765" y="24670"/>
                        </a:cubicBezTo>
                        <a:cubicBezTo>
                          <a:pt x="12573" y="17812"/>
                          <a:pt x="5239" y="10001"/>
                          <a:pt x="0" y="0"/>
                        </a:cubicBezTo>
                        <a:cubicBezTo>
                          <a:pt x="11049" y="2191"/>
                          <a:pt x="20479" y="5620"/>
                          <a:pt x="29908" y="8858"/>
                        </a:cubicBezTo>
                        <a:cubicBezTo>
                          <a:pt x="39243" y="12287"/>
                          <a:pt x="48197" y="15907"/>
                          <a:pt x="57055" y="19717"/>
                        </a:cubicBezTo>
                        <a:cubicBezTo>
                          <a:pt x="65913" y="23527"/>
                          <a:pt x="74771" y="27527"/>
                          <a:pt x="83630" y="31813"/>
                        </a:cubicBezTo>
                        <a:cubicBezTo>
                          <a:pt x="92583" y="36386"/>
                          <a:pt x="101632" y="40958"/>
                          <a:pt x="110776" y="47339"/>
                        </a:cubicBezTo>
                        <a:close/>
                      </a:path>
                    </a:pathLst>
                  </a:custGeom>
                  <a:solidFill>
                    <a:srgbClr val="0D3756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109" name="Freeform 109"/>
                  <p:cNvSpPr/>
                  <p:nvPr/>
                </p:nvSpPr>
                <p:spPr>
                  <a:xfrm>
                    <a:off x="5702998" y="3192493"/>
                    <a:ext cx="306038" cy="1929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6038" h="192989">
                        <a:moveTo>
                          <a:pt x="306038" y="51530"/>
                        </a:moveTo>
                        <a:cubicBezTo>
                          <a:pt x="303181" y="90964"/>
                          <a:pt x="289750" y="132493"/>
                          <a:pt x="258223" y="162020"/>
                        </a:cubicBezTo>
                        <a:cubicBezTo>
                          <a:pt x="242697" y="176784"/>
                          <a:pt x="222123" y="186404"/>
                          <a:pt x="201073" y="190691"/>
                        </a:cubicBezTo>
                        <a:cubicBezTo>
                          <a:pt x="179832" y="194691"/>
                          <a:pt x="157925" y="193262"/>
                          <a:pt x="137350" y="188024"/>
                        </a:cubicBezTo>
                        <a:cubicBezTo>
                          <a:pt x="116776" y="182499"/>
                          <a:pt x="97441" y="173069"/>
                          <a:pt x="80486" y="160211"/>
                        </a:cubicBezTo>
                        <a:cubicBezTo>
                          <a:pt x="63817" y="147066"/>
                          <a:pt x="49625" y="131540"/>
                          <a:pt x="38481" y="114109"/>
                        </a:cubicBezTo>
                        <a:cubicBezTo>
                          <a:pt x="16002" y="79343"/>
                          <a:pt x="4096" y="39624"/>
                          <a:pt x="0" y="0"/>
                        </a:cubicBezTo>
                        <a:cubicBezTo>
                          <a:pt x="13430" y="37433"/>
                          <a:pt x="29813" y="73533"/>
                          <a:pt x="53150" y="103632"/>
                        </a:cubicBezTo>
                        <a:cubicBezTo>
                          <a:pt x="76390" y="133731"/>
                          <a:pt x="107347" y="156686"/>
                          <a:pt x="143161" y="165735"/>
                        </a:cubicBezTo>
                        <a:cubicBezTo>
                          <a:pt x="178498" y="175641"/>
                          <a:pt x="217551" y="170974"/>
                          <a:pt x="246602" y="148400"/>
                        </a:cubicBezTo>
                        <a:cubicBezTo>
                          <a:pt x="275844" y="125540"/>
                          <a:pt x="293942" y="89249"/>
                          <a:pt x="306038" y="51530"/>
                        </a:cubicBezTo>
                        <a:close/>
                      </a:path>
                    </a:pathLst>
                  </a:custGeom>
                  <a:solidFill>
                    <a:srgbClr val="0D3756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40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110" name="Freeform 110"/>
                  <p:cNvSpPr/>
                  <p:nvPr/>
                </p:nvSpPr>
                <p:spPr>
                  <a:xfrm>
                    <a:off x="6336029" y="3338988"/>
                    <a:ext cx="316515" cy="161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6515" h="161954">
                        <a:moveTo>
                          <a:pt x="0" y="0"/>
                        </a:moveTo>
                        <a:cubicBezTo>
                          <a:pt x="14573" y="32480"/>
                          <a:pt x="33052" y="62293"/>
                          <a:pt x="56102" y="87439"/>
                        </a:cubicBezTo>
                        <a:cubicBezTo>
                          <a:pt x="79153" y="112300"/>
                          <a:pt x="106966" y="133064"/>
                          <a:pt x="138589" y="137636"/>
                        </a:cubicBezTo>
                        <a:cubicBezTo>
                          <a:pt x="170212" y="142875"/>
                          <a:pt x="203835" y="134207"/>
                          <a:pt x="233458" y="118300"/>
                        </a:cubicBezTo>
                        <a:cubicBezTo>
                          <a:pt x="263366" y="102108"/>
                          <a:pt x="290132" y="79153"/>
                          <a:pt x="316516" y="55245"/>
                        </a:cubicBezTo>
                        <a:cubicBezTo>
                          <a:pt x="297466" y="85249"/>
                          <a:pt x="273463" y="113062"/>
                          <a:pt x="242792" y="133731"/>
                        </a:cubicBezTo>
                        <a:cubicBezTo>
                          <a:pt x="212408" y="154496"/>
                          <a:pt x="173641" y="166402"/>
                          <a:pt x="134874" y="160401"/>
                        </a:cubicBezTo>
                        <a:cubicBezTo>
                          <a:pt x="115633" y="157163"/>
                          <a:pt x="97250" y="149162"/>
                          <a:pt x="81915" y="138113"/>
                        </a:cubicBezTo>
                        <a:cubicBezTo>
                          <a:pt x="66580" y="126968"/>
                          <a:pt x="53245" y="113633"/>
                          <a:pt x="42291" y="98869"/>
                        </a:cubicBezTo>
                        <a:cubicBezTo>
                          <a:pt x="20098" y="69723"/>
                          <a:pt x="5429" y="35338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0D3756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111" name="Freeform 111"/>
                  <p:cNvSpPr/>
                  <p:nvPr/>
                </p:nvSpPr>
                <p:spPr>
                  <a:xfrm>
                    <a:off x="5612891" y="2831732"/>
                    <a:ext cx="486346" cy="144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6346" h="144829">
                        <a:moveTo>
                          <a:pt x="486346" y="144830"/>
                        </a:moveTo>
                        <a:cubicBezTo>
                          <a:pt x="457200" y="109778"/>
                          <a:pt x="421767" y="81393"/>
                          <a:pt x="383096" y="60343"/>
                        </a:cubicBezTo>
                        <a:cubicBezTo>
                          <a:pt x="344234" y="39483"/>
                          <a:pt x="301562" y="27006"/>
                          <a:pt x="257937" y="23767"/>
                        </a:cubicBezTo>
                        <a:cubicBezTo>
                          <a:pt x="214217" y="20338"/>
                          <a:pt x="170021" y="26053"/>
                          <a:pt x="126968" y="37102"/>
                        </a:cubicBezTo>
                        <a:cubicBezTo>
                          <a:pt x="83725" y="48056"/>
                          <a:pt x="41720" y="64725"/>
                          <a:pt x="0" y="83298"/>
                        </a:cubicBezTo>
                        <a:cubicBezTo>
                          <a:pt x="36957" y="56438"/>
                          <a:pt x="77819" y="34626"/>
                          <a:pt x="121825" y="19862"/>
                        </a:cubicBezTo>
                        <a:lnTo>
                          <a:pt x="138398" y="14433"/>
                        </a:lnTo>
                        <a:cubicBezTo>
                          <a:pt x="143923" y="12718"/>
                          <a:pt x="149638" y="11575"/>
                          <a:pt x="155258" y="10146"/>
                        </a:cubicBezTo>
                        <a:cubicBezTo>
                          <a:pt x="166497" y="7098"/>
                          <a:pt x="178022" y="5384"/>
                          <a:pt x="189547" y="3288"/>
                        </a:cubicBezTo>
                        <a:cubicBezTo>
                          <a:pt x="212693" y="336"/>
                          <a:pt x="236220" y="-903"/>
                          <a:pt x="259747" y="717"/>
                        </a:cubicBezTo>
                        <a:cubicBezTo>
                          <a:pt x="283178" y="2908"/>
                          <a:pt x="306515" y="7194"/>
                          <a:pt x="328898" y="14623"/>
                        </a:cubicBezTo>
                        <a:cubicBezTo>
                          <a:pt x="351187" y="22148"/>
                          <a:pt x="372713" y="32054"/>
                          <a:pt x="392335" y="44817"/>
                        </a:cubicBezTo>
                        <a:cubicBezTo>
                          <a:pt x="431387" y="70154"/>
                          <a:pt x="465011" y="104254"/>
                          <a:pt x="486346" y="144830"/>
                        </a:cubicBezTo>
                        <a:close/>
                      </a:path>
                    </a:pathLst>
                  </a:custGeom>
                  <a:solidFill>
                    <a:srgbClr val="0D3756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112" name="Freeform 112"/>
                  <p:cNvSpPr/>
                  <p:nvPr/>
                </p:nvSpPr>
                <p:spPr>
                  <a:xfrm>
                    <a:off x="6429851" y="2965564"/>
                    <a:ext cx="390906" cy="1591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0906" h="159111">
                        <a:moveTo>
                          <a:pt x="0" y="76911"/>
                        </a:moveTo>
                        <a:cubicBezTo>
                          <a:pt x="26099" y="47955"/>
                          <a:pt x="60198" y="25857"/>
                          <a:pt x="97822" y="12427"/>
                        </a:cubicBezTo>
                        <a:cubicBezTo>
                          <a:pt x="135446" y="-1003"/>
                          <a:pt x="177832" y="-4147"/>
                          <a:pt x="217456" y="5950"/>
                        </a:cubicBezTo>
                        <a:cubicBezTo>
                          <a:pt x="237173" y="11188"/>
                          <a:pt x="256032" y="18904"/>
                          <a:pt x="273653" y="28810"/>
                        </a:cubicBezTo>
                        <a:cubicBezTo>
                          <a:pt x="282035" y="34334"/>
                          <a:pt x="290798" y="39382"/>
                          <a:pt x="298609" y="45669"/>
                        </a:cubicBezTo>
                        <a:cubicBezTo>
                          <a:pt x="302514" y="48717"/>
                          <a:pt x="306610" y="51670"/>
                          <a:pt x="310420" y="54813"/>
                        </a:cubicBezTo>
                        <a:lnTo>
                          <a:pt x="321374" y="64909"/>
                        </a:lnTo>
                        <a:cubicBezTo>
                          <a:pt x="350425" y="92056"/>
                          <a:pt x="373380" y="124441"/>
                          <a:pt x="390906" y="159112"/>
                        </a:cubicBezTo>
                        <a:cubicBezTo>
                          <a:pt x="365379" y="129775"/>
                          <a:pt x="339281" y="101771"/>
                          <a:pt x="309563" y="78530"/>
                        </a:cubicBezTo>
                        <a:cubicBezTo>
                          <a:pt x="280130" y="55289"/>
                          <a:pt x="247364" y="36811"/>
                          <a:pt x="211931" y="28238"/>
                        </a:cubicBezTo>
                        <a:cubicBezTo>
                          <a:pt x="176689" y="18809"/>
                          <a:pt x="139065" y="20523"/>
                          <a:pt x="103061" y="29476"/>
                        </a:cubicBezTo>
                        <a:cubicBezTo>
                          <a:pt x="67056" y="39097"/>
                          <a:pt x="32290" y="55384"/>
                          <a:pt x="0" y="76911"/>
                        </a:cubicBezTo>
                        <a:close/>
                      </a:path>
                    </a:pathLst>
                  </a:custGeom>
                  <a:solidFill>
                    <a:srgbClr val="0D3756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sp>
              <p:nvSpPr>
                <p:cNvPr id="113" name="Freeform 113"/>
                <p:cNvSpPr/>
                <p:nvPr/>
              </p:nvSpPr>
              <p:spPr>
                <a:xfrm>
                  <a:off x="4216871" y="2234850"/>
                  <a:ext cx="2388525" cy="2597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8525" h="2597978">
                      <a:moveTo>
                        <a:pt x="927295" y="2032635"/>
                      </a:moveTo>
                      <a:cubicBezTo>
                        <a:pt x="534770" y="1763649"/>
                        <a:pt x="289692" y="1291685"/>
                        <a:pt x="295502" y="815816"/>
                      </a:cubicBezTo>
                      <a:cubicBezTo>
                        <a:pt x="299026" y="525209"/>
                        <a:pt x="396181" y="238411"/>
                        <a:pt x="562107" y="0"/>
                      </a:cubicBezTo>
                      <a:cubicBezTo>
                        <a:pt x="201585" y="279940"/>
                        <a:pt x="-21585" y="724948"/>
                        <a:pt x="1656" y="1215485"/>
                      </a:cubicBezTo>
                      <a:cubicBezTo>
                        <a:pt x="39470" y="2015966"/>
                        <a:pt x="719174" y="2634234"/>
                        <a:pt x="1519655" y="2596325"/>
                      </a:cubicBezTo>
                      <a:cubicBezTo>
                        <a:pt x="1852078" y="2580608"/>
                        <a:pt x="2152972" y="2454116"/>
                        <a:pt x="2388526" y="2254472"/>
                      </a:cubicBezTo>
                      <a:cubicBezTo>
                        <a:pt x="2345092" y="2265045"/>
                        <a:pt x="2301277" y="2273999"/>
                        <a:pt x="2257652" y="2281428"/>
                      </a:cubicBezTo>
                      <a:cubicBezTo>
                        <a:pt x="1801690" y="2359152"/>
                        <a:pt x="1308771" y="2294097"/>
                        <a:pt x="927295" y="2032635"/>
                      </a:cubicBez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14" name="Freeform 114"/>
                <p:cNvSpPr/>
                <p:nvPr/>
              </p:nvSpPr>
              <p:spPr>
                <a:xfrm>
                  <a:off x="5242522" y="1930872"/>
                  <a:ext cx="1876445" cy="1586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6445" h="1586995">
                      <a:moveTo>
                        <a:pt x="1874844" y="1382494"/>
                      </a:moveTo>
                      <a:cubicBezTo>
                        <a:pt x="1837030" y="582013"/>
                        <a:pt x="1157325" y="-36255"/>
                        <a:pt x="356844" y="1654"/>
                      </a:cubicBezTo>
                      <a:cubicBezTo>
                        <a:pt x="238830" y="7274"/>
                        <a:pt x="124720" y="26895"/>
                        <a:pt x="16135" y="58709"/>
                      </a:cubicBezTo>
                      <a:cubicBezTo>
                        <a:pt x="13849" y="66329"/>
                        <a:pt x="11658" y="74044"/>
                        <a:pt x="9849" y="81855"/>
                      </a:cubicBezTo>
                      <a:cubicBezTo>
                        <a:pt x="-32061" y="260544"/>
                        <a:pt x="64617" y="449996"/>
                        <a:pt x="208254" y="564201"/>
                      </a:cubicBezTo>
                      <a:cubicBezTo>
                        <a:pt x="351891" y="678406"/>
                        <a:pt x="534581" y="730507"/>
                        <a:pt x="714413" y="766798"/>
                      </a:cubicBezTo>
                      <a:cubicBezTo>
                        <a:pt x="894245" y="803183"/>
                        <a:pt x="1078458" y="826995"/>
                        <a:pt x="1248670" y="895576"/>
                      </a:cubicBezTo>
                      <a:cubicBezTo>
                        <a:pt x="1500130" y="996922"/>
                        <a:pt x="1710728" y="1197804"/>
                        <a:pt x="1820170" y="1445835"/>
                      </a:cubicBezTo>
                      <a:cubicBezTo>
                        <a:pt x="1840363" y="1491555"/>
                        <a:pt x="1856937" y="1538799"/>
                        <a:pt x="1870081" y="1586995"/>
                      </a:cubicBezTo>
                      <a:cubicBezTo>
                        <a:pt x="1876368" y="1519939"/>
                        <a:pt x="1878082" y="1451645"/>
                        <a:pt x="1874844" y="1382494"/>
                      </a:cubicBezTo>
                      <a:close/>
                    </a:path>
                  </a:pathLst>
                </a:custGeom>
                <a:solidFill>
                  <a:srgbClr val="FFFFFF">
                    <a:alpha val="15000"/>
                  </a:srgbClr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</p:grpSp>
          <p:sp>
            <p:nvSpPr>
              <p:cNvPr id="115" name="Freeform 115"/>
              <p:cNvSpPr/>
              <p:nvPr/>
            </p:nvSpPr>
            <p:spPr>
              <a:xfrm>
                <a:off x="6164481" y="2045143"/>
                <a:ext cx="1979494" cy="2904085"/>
              </a:xfrm>
              <a:custGeom>
                <a:avLst/>
                <a:gdLst/>
                <a:ahLst/>
                <a:cxnLst/>
                <a:rect l="l" t="t" r="r" b="b"/>
                <a:pathLst>
                  <a:path w="1979494" h="2904085">
                    <a:moveTo>
                      <a:pt x="423770" y="364015"/>
                    </a:moveTo>
                    <a:cubicBezTo>
                      <a:pt x="387194" y="458122"/>
                      <a:pt x="380432" y="561182"/>
                      <a:pt x="401672" y="663481"/>
                    </a:cubicBezTo>
                    <a:cubicBezTo>
                      <a:pt x="416246" y="733870"/>
                      <a:pt x="453679" y="794735"/>
                      <a:pt x="506162" y="843313"/>
                    </a:cubicBezTo>
                    <a:cubicBezTo>
                      <a:pt x="557120" y="890557"/>
                      <a:pt x="644369" y="916846"/>
                      <a:pt x="679136" y="977520"/>
                    </a:cubicBezTo>
                    <a:cubicBezTo>
                      <a:pt x="695519" y="1006000"/>
                      <a:pt x="696947" y="1040385"/>
                      <a:pt x="699900" y="1073056"/>
                    </a:cubicBezTo>
                    <a:cubicBezTo>
                      <a:pt x="705901" y="1140397"/>
                      <a:pt x="720284" y="1207739"/>
                      <a:pt x="750192" y="1268318"/>
                    </a:cubicBezTo>
                    <a:cubicBezTo>
                      <a:pt x="774386" y="1317467"/>
                      <a:pt x="808104" y="1351281"/>
                      <a:pt x="846680" y="1388714"/>
                    </a:cubicBezTo>
                    <a:cubicBezTo>
                      <a:pt x="881923" y="1422814"/>
                      <a:pt x="858872" y="1432243"/>
                      <a:pt x="828107" y="1457008"/>
                    </a:cubicBezTo>
                    <a:cubicBezTo>
                      <a:pt x="765718" y="1507110"/>
                      <a:pt x="724475" y="1579214"/>
                      <a:pt x="705711" y="1656462"/>
                    </a:cubicBezTo>
                    <a:cubicBezTo>
                      <a:pt x="663134" y="1832389"/>
                      <a:pt x="782482" y="1966310"/>
                      <a:pt x="782482" y="1966310"/>
                    </a:cubicBezTo>
                    <a:cubicBezTo>
                      <a:pt x="782482" y="1966310"/>
                      <a:pt x="704186" y="1957928"/>
                      <a:pt x="616461" y="1976692"/>
                    </a:cubicBezTo>
                    <a:cubicBezTo>
                      <a:pt x="496922" y="2002315"/>
                      <a:pt x="392052" y="2076705"/>
                      <a:pt x="325949" y="2179480"/>
                    </a:cubicBezTo>
                    <a:cubicBezTo>
                      <a:pt x="259845" y="2282254"/>
                      <a:pt x="234318" y="2407889"/>
                      <a:pt x="240033" y="2530000"/>
                    </a:cubicBezTo>
                    <a:cubicBezTo>
                      <a:pt x="184884" y="2529333"/>
                      <a:pt x="129639" y="2545049"/>
                      <a:pt x="83156" y="2574672"/>
                    </a:cubicBezTo>
                    <a:cubicBezTo>
                      <a:pt x="56296" y="2591817"/>
                      <a:pt x="32007" y="2613915"/>
                      <a:pt x="16863" y="2641918"/>
                    </a:cubicBezTo>
                    <a:cubicBezTo>
                      <a:pt x="-10189" y="2691925"/>
                      <a:pt x="-3521" y="2756695"/>
                      <a:pt x="28483" y="2803748"/>
                    </a:cubicBezTo>
                    <a:cubicBezTo>
                      <a:pt x="87824" y="2890712"/>
                      <a:pt x="225936" y="2916810"/>
                      <a:pt x="322805" y="2898617"/>
                    </a:cubicBezTo>
                    <a:cubicBezTo>
                      <a:pt x="398529" y="2884425"/>
                      <a:pt x="468538" y="2849468"/>
                      <a:pt x="538070" y="2816035"/>
                    </a:cubicBezTo>
                    <a:cubicBezTo>
                      <a:pt x="607603" y="2782603"/>
                      <a:pt x="679041" y="2749932"/>
                      <a:pt x="755526" y="2740788"/>
                    </a:cubicBezTo>
                    <a:cubicBezTo>
                      <a:pt x="882018" y="2725738"/>
                      <a:pt x="1007939" y="2776412"/>
                      <a:pt x="1135288" y="2773459"/>
                    </a:cubicBezTo>
                    <a:cubicBezTo>
                      <a:pt x="1359411" y="2768315"/>
                      <a:pt x="1569819" y="2581530"/>
                      <a:pt x="1644399" y="2377123"/>
                    </a:cubicBezTo>
                    <a:cubicBezTo>
                      <a:pt x="1705074" y="2210722"/>
                      <a:pt x="1692215" y="2022222"/>
                      <a:pt x="1626302" y="1857820"/>
                    </a:cubicBezTo>
                    <a:cubicBezTo>
                      <a:pt x="1744031" y="1852772"/>
                      <a:pt x="1857569" y="1787526"/>
                      <a:pt x="1921386" y="1688466"/>
                    </a:cubicBezTo>
                    <a:cubicBezTo>
                      <a:pt x="1985204" y="1589406"/>
                      <a:pt x="1997396" y="1459009"/>
                      <a:pt x="1953295" y="1349757"/>
                    </a:cubicBezTo>
                    <a:cubicBezTo>
                      <a:pt x="1907575" y="1236600"/>
                      <a:pt x="1809086" y="1152589"/>
                      <a:pt x="1753746" y="1043718"/>
                    </a:cubicBezTo>
                    <a:cubicBezTo>
                      <a:pt x="1644685" y="829406"/>
                      <a:pt x="1719361" y="557848"/>
                      <a:pt x="1616015" y="340678"/>
                    </a:cubicBezTo>
                    <a:cubicBezTo>
                      <a:pt x="1561341" y="225807"/>
                      <a:pt x="1460281" y="137224"/>
                      <a:pt x="1345981" y="81313"/>
                    </a:cubicBezTo>
                    <a:cubicBezTo>
                      <a:pt x="1263590" y="41022"/>
                      <a:pt x="1196820" y="20543"/>
                      <a:pt x="1106427" y="5970"/>
                    </a:cubicBezTo>
                    <a:cubicBezTo>
                      <a:pt x="1032704" y="-5936"/>
                      <a:pt x="948884" y="1398"/>
                      <a:pt x="876113" y="15400"/>
                    </a:cubicBezTo>
                    <a:cubicBezTo>
                      <a:pt x="728856" y="43784"/>
                      <a:pt x="587886" y="119603"/>
                      <a:pt x="494922" y="238951"/>
                    </a:cubicBezTo>
                    <a:cubicBezTo>
                      <a:pt x="464537" y="277909"/>
                      <a:pt x="440820" y="319914"/>
                      <a:pt x="423770" y="364015"/>
                    </a:cubicBezTo>
                    <a:close/>
                  </a:path>
                </a:pathLst>
              </a:custGeom>
              <a:solidFill>
                <a:srgbClr val="18846F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16" name="Freeform 116"/>
              <p:cNvSpPr/>
              <p:nvPr/>
            </p:nvSpPr>
            <p:spPr>
              <a:xfrm>
                <a:off x="5100732" y="3356704"/>
                <a:ext cx="3043346" cy="1881094"/>
              </a:xfrm>
              <a:custGeom>
                <a:avLst/>
                <a:gdLst/>
                <a:ahLst/>
                <a:cxnLst/>
                <a:rect l="l" t="t" r="r" b="b"/>
                <a:pathLst>
                  <a:path w="3043346" h="1881094">
                    <a:moveTo>
                      <a:pt x="3017139" y="38100"/>
                    </a:moveTo>
                    <a:cubicBezTo>
                      <a:pt x="3011900" y="25051"/>
                      <a:pt x="3005804" y="12383"/>
                      <a:pt x="2999232" y="0"/>
                    </a:cubicBezTo>
                    <a:cubicBezTo>
                      <a:pt x="3004661" y="158972"/>
                      <a:pt x="2911983" y="317373"/>
                      <a:pt x="2770632" y="390334"/>
                    </a:cubicBezTo>
                    <a:cubicBezTo>
                      <a:pt x="2717578" y="417767"/>
                      <a:pt x="2655570" y="436340"/>
                      <a:pt x="2620899" y="484918"/>
                    </a:cubicBezTo>
                    <a:cubicBezTo>
                      <a:pt x="2588609" y="530257"/>
                      <a:pt x="2588419" y="590074"/>
                      <a:pt x="2586800" y="645700"/>
                    </a:cubicBezTo>
                    <a:cubicBezTo>
                      <a:pt x="2582513" y="793242"/>
                      <a:pt x="2557367" y="944689"/>
                      <a:pt x="2479167" y="1069943"/>
                    </a:cubicBezTo>
                    <a:cubicBezTo>
                      <a:pt x="2433828" y="1142524"/>
                      <a:pt x="2367820" y="1204627"/>
                      <a:pt x="2291620" y="1242536"/>
                    </a:cubicBezTo>
                    <a:cubicBezTo>
                      <a:pt x="2236375" y="1269968"/>
                      <a:pt x="2175796" y="1284732"/>
                      <a:pt x="2113788" y="1281208"/>
                    </a:cubicBezTo>
                    <a:cubicBezTo>
                      <a:pt x="2010251" y="1275398"/>
                      <a:pt x="1907667" y="1221296"/>
                      <a:pt x="1806988" y="1246441"/>
                    </a:cubicBezTo>
                    <a:cubicBezTo>
                      <a:pt x="1727359" y="1266349"/>
                      <a:pt x="1668590" y="1331405"/>
                      <a:pt x="1604772" y="1383030"/>
                    </a:cubicBezTo>
                    <a:cubicBezTo>
                      <a:pt x="1550575" y="1426940"/>
                      <a:pt x="1486472" y="1463707"/>
                      <a:pt x="1416844" y="1466183"/>
                    </a:cubicBezTo>
                    <a:cubicBezTo>
                      <a:pt x="1370076" y="1467898"/>
                      <a:pt x="1323784" y="1453991"/>
                      <a:pt x="1277017" y="1455611"/>
                    </a:cubicBezTo>
                    <a:cubicBezTo>
                      <a:pt x="1217009" y="1457801"/>
                      <a:pt x="1162907" y="1484757"/>
                      <a:pt x="1108520" y="1512094"/>
                    </a:cubicBezTo>
                    <a:cubicBezTo>
                      <a:pt x="1074991" y="1528953"/>
                      <a:pt x="1041368" y="1545812"/>
                      <a:pt x="1006221" y="1557147"/>
                    </a:cubicBezTo>
                    <a:cubicBezTo>
                      <a:pt x="887158" y="1595438"/>
                      <a:pt x="752285" y="1556575"/>
                      <a:pt x="660464" y="1472946"/>
                    </a:cubicBezTo>
                    <a:cubicBezTo>
                      <a:pt x="652177" y="1473517"/>
                      <a:pt x="643985" y="1473994"/>
                      <a:pt x="635699" y="1474470"/>
                    </a:cubicBezTo>
                    <a:cubicBezTo>
                      <a:pt x="410337" y="1485138"/>
                      <a:pt x="194596" y="1443799"/>
                      <a:pt x="0" y="1361027"/>
                    </a:cubicBezTo>
                    <a:cubicBezTo>
                      <a:pt x="39433" y="1485519"/>
                      <a:pt x="115729" y="1597438"/>
                      <a:pt x="220694" y="1662017"/>
                    </a:cubicBezTo>
                    <a:cubicBezTo>
                      <a:pt x="336804" y="1733360"/>
                      <a:pt x="488156" y="1740217"/>
                      <a:pt x="602266" y="1664970"/>
                    </a:cubicBezTo>
                    <a:cubicBezTo>
                      <a:pt x="709136" y="1785652"/>
                      <a:pt x="854488" y="1869472"/>
                      <a:pt x="1008126" y="1880045"/>
                    </a:cubicBezTo>
                    <a:cubicBezTo>
                      <a:pt x="1161764" y="1890522"/>
                      <a:pt x="1321689" y="1822228"/>
                      <a:pt x="1416082" y="1689735"/>
                    </a:cubicBezTo>
                    <a:cubicBezTo>
                      <a:pt x="1646206" y="1799939"/>
                      <a:pt x="1951196" y="1751933"/>
                      <a:pt x="2132743" y="1565624"/>
                    </a:cubicBezTo>
                    <a:cubicBezTo>
                      <a:pt x="2162937" y="1534668"/>
                      <a:pt x="2189607" y="1499711"/>
                      <a:pt x="2212086" y="1461135"/>
                    </a:cubicBezTo>
                    <a:cubicBezTo>
                      <a:pt x="2431256" y="1449229"/>
                      <a:pt x="2635091" y="1265873"/>
                      <a:pt x="2708148" y="1065466"/>
                    </a:cubicBezTo>
                    <a:cubicBezTo>
                      <a:pt x="2768822" y="899065"/>
                      <a:pt x="2755964" y="710565"/>
                      <a:pt x="2690051" y="546163"/>
                    </a:cubicBezTo>
                    <a:cubicBezTo>
                      <a:pt x="2807780" y="541115"/>
                      <a:pt x="2921318" y="475869"/>
                      <a:pt x="2985135" y="376809"/>
                    </a:cubicBezTo>
                    <a:cubicBezTo>
                      <a:pt x="3048952" y="277749"/>
                      <a:pt x="3061335" y="147352"/>
                      <a:pt x="3017139" y="38100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grpSp>
            <p:nvGrpSpPr>
              <p:cNvPr id="117" name="Group 117"/>
              <p:cNvGrpSpPr/>
              <p:nvPr/>
            </p:nvGrpSpPr>
            <p:grpSpPr>
              <a:xfrm>
                <a:off x="6645687" y="2314191"/>
                <a:ext cx="1006316" cy="1534003"/>
                <a:chOff x="6645687" y="2314191"/>
                <a:chExt cx="1006316" cy="1534003"/>
              </a:xfrm>
            </p:grpSpPr>
            <p:sp>
              <p:nvSpPr>
                <p:cNvPr id="118" name="Freeform 118"/>
                <p:cNvSpPr/>
                <p:nvPr/>
              </p:nvSpPr>
              <p:spPr>
                <a:xfrm>
                  <a:off x="6646183" y="2314191"/>
                  <a:ext cx="1005820" cy="153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5820" h="1534003">
                      <a:moveTo>
                        <a:pt x="6839" y="324329"/>
                      </a:moveTo>
                      <a:cubicBezTo>
                        <a:pt x="-6877" y="404910"/>
                        <a:pt x="2076" y="487587"/>
                        <a:pt x="15792" y="568169"/>
                      </a:cubicBezTo>
                      <a:cubicBezTo>
                        <a:pt x="34747" y="680087"/>
                        <a:pt x="65322" y="795530"/>
                        <a:pt x="142093" y="879065"/>
                      </a:cubicBezTo>
                      <a:cubicBezTo>
                        <a:pt x="224485" y="968695"/>
                        <a:pt x="356882" y="1008986"/>
                        <a:pt x="475183" y="980411"/>
                      </a:cubicBezTo>
                      <a:cubicBezTo>
                        <a:pt x="488994" y="977077"/>
                        <a:pt x="505758" y="973648"/>
                        <a:pt x="515759" y="983744"/>
                      </a:cubicBezTo>
                      <a:cubicBezTo>
                        <a:pt x="520236" y="988316"/>
                        <a:pt x="522141" y="994698"/>
                        <a:pt x="523951" y="1000794"/>
                      </a:cubicBezTo>
                      <a:cubicBezTo>
                        <a:pt x="573100" y="1173863"/>
                        <a:pt x="574148" y="1360363"/>
                        <a:pt x="526903" y="1534004"/>
                      </a:cubicBezTo>
                      <a:cubicBezTo>
                        <a:pt x="724547" y="1463995"/>
                        <a:pt x="920381" y="1344932"/>
                        <a:pt x="1005820" y="1153480"/>
                      </a:cubicBezTo>
                      <a:cubicBezTo>
                        <a:pt x="949242" y="1096425"/>
                        <a:pt x="892187" y="1038894"/>
                        <a:pt x="848182" y="971648"/>
                      </a:cubicBezTo>
                      <a:cubicBezTo>
                        <a:pt x="824655" y="935738"/>
                        <a:pt x="792175" y="888685"/>
                        <a:pt x="786841" y="845632"/>
                      </a:cubicBezTo>
                      <a:cubicBezTo>
                        <a:pt x="781126" y="799055"/>
                        <a:pt x="797604" y="751715"/>
                        <a:pt x="809891" y="707519"/>
                      </a:cubicBezTo>
                      <a:cubicBezTo>
                        <a:pt x="850658" y="560072"/>
                        <a:pt x="857326" y="398147"/>
                        <a:pt x="797033" y="257558"/>
                      </a:cubicBezTo>
                      <a:cubicBezTo>
                        <a:pt x="736739" y="116969"/>
                        <a:pt x="600151" y="3812"/>
                        <a:pt x="447275" y="98"/>
                      </a:cubicBezTo>
                      <a:cubicBezTo>
                        <a:pt x="260489" y="-4189"/>
                        <a:pt x="39509" y="133067"/>
                        <a:pt x="6839" y="324329"/>
                      </a:cubicBezTo>
                      <a:close/>
                    </a:path>
                  </a:pathLst>
                </a:custGeom>
                <a:solidFill>
                  <a:srgbClr val="F2CF9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19" name="Freeform 119"/>
                <p:cNvSpPr/>
                <p:nvPr/>
              </p:nvSpPr>
              <p:spPr>
                <a:xfrm>
                  <a:off x="7144988" y="2859976"/>
                  <a:ext cx="221361" cy="221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361" h="221361">
                      <a:moveTo>
                        <a:pt x="221361" y="110681"/>
                      </a:moveTo>
                      <a:cubicBezTo>
                        <a:pt x="221361" y="171808"/>
                        <a:pt x="171808" y="221361"/>
                        <a:pt x="110681" y="221361"/>
                      </a:cubicBezTo>
                      <a:cubicBezTo>
                        <a:pt x="49553" y="221361"/>
                        <a:pt x="0" y="171808"/>
                        <a:pt x="0" y="110681"/>
                      </a:cubicBezTo>
                      <a:cubicBezTo>
                        <a:pt x="0" y="49553"/>
                        <a:pt x="49553" y="0"/>
                        <a:pt x="110681" y="0"/>
                      </a:cubicBezTo>
                      <a:cubicBezTo>
                        <a:pt x="171808" y="0"/>
                        <a:pt x="221361" y="49553"/>
                        <a:pt x="221361" y="110681"/>
                      </a:cubicBezTo>
                      <a:close/>
                    </a:path>
                  </a:pathLst>
                </a:custGeom>
                <a:solidFill>
                  <a:srgbClr val="E7B492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5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20" name="Freeform 120"/>
                <p:cNvSpPr/>
                <p:nvPr/>
              </p:nvSpPr>
              <p:spPr>
                <a:xfrm>
                  <a:off x="6645687" y="2970656"/>
                  <a:ext cx="221361" cy="221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361" h="221361">
                      <a:moveTo>
                        <a:pt x="221361" y="110681"/>
                      </a:moveTo>
                      <a:cubicBezTo>
                        <a:pt x="221361" y="171808"/>
                        <a:pt x="171808" y="221361"/>
                        <a:pt x="110681" y="221361"/>
                      </a:cubicBezTo>
                      <a:cubicBezTo>
                        <a:pt x="49554" y="221361"/>
                        <a:pt x="0" y="171808"/>
                        <a:pt x="0" y="110681"/>
                      </a:cubicBezTo>
                      <a:cubicBezTo>
                        <a:pt x="0" y="49553"/>
                        <a:pt x="49554" y="0"/>
                        <a:pt x="110681" y="0"/>
                      </a:cubicBezTo>
                      <a:cubicBezTo>
                        <a:pt x="171808" y="0"/>
                        <a:pt x="221361" y="49553"/>
                        <a:pt x="221361" y="110681"/>
                      </a:cubicBezTo>
                      <a:close/>
                    </a:path>
                  </a:pathLst>
                </a:custGeom>
                <a:solidFill>
                  <a:srgbClr val="E7B492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55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sp>
            <p:nvSpPr>
              <p:cNvPr id="121" name="Freeform 121"/>
              <p:cNvSpPr/>
              <p:nvPr/>
            </p:nvSpPr>
            <p:spPr>
              <a:xfrm>
                <a:off x="7167276" y="3145725"/>
                <a:ext cx="198310" cy="209776"/>
              </a:xfrm>
              <a:custGeom>
                <a:avLst/>
                <a:gdLst/>
                <a:ahLst/>
                <a:cxnLst/>
                <a:rect l="l" t="t" r="r" b="b"/>
                <a:pathLst>
                  <a:path w="198310" h="209776">
                    <a:moveTo>
                      <a:pt x="198311" y="0"/>
                    </a:moveTo>
                    <a:cubicBezTo>
                      <a:pt x="191548" y="53054"/>
                      <a:pt x="175927" y="104966"/>
                      <a:pt x="152210" y="152876"/>
                    </a:cubicBezTo>
                    <a:cubicBezTo>
                      <a:pt x="140684" y="176213"/>
                      <a:pt x="124968" y="200406"/>
                      <a:pt x="99917" y="207645"/>
                    </a:cubicBezTo>
                    <a:cubicBezTo>
                      <a:pt x="68866" y="216599"/>
                      <a:pt x="36004" y="195929"/>
                      <a:pt x="17716" y="172022"/>
                    </a:cubicBezTo>
                    <a:cubicBezTo>
                      <a:pt x="10096" y="162116"/>
                      <a:pt x="0" y="144875"/>
                      <a:pt x="0" y="144875"/>
                    </a:cubicBezTo>
                    <a:cubicBezTo>
                      <a:pt x="0" y="144875"/>
                      <a:pt x="90011" y="138398"/>
                      <a:pt x="198311" y="0"/>
                    </a:cubicBezTo>
                    <a:close/>
                  </a:path>
                </a:pathLst>
              </a:custGeom>
              <a:solidFill>
                <a:srgbClr val="C7C7C7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475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22" name="Freeform 122"/>
              <p:cNvSpPr/>
              <p:nvPr/>
            </p:nvSpPr>
            <p:spPr>
              <a:xfrm>
                <a:off x="6658615" y="2172526"/>
                <a:ext cx="1170737" cy="2063114"/>
              </a:xfrm>
              <a:custGeom>
                <a:avLst/>
                <a:gdLst/>
                <a:ahLst/>
                <a:cxnLst/>
                <a:rect l="l" t="t" r="r" b="b"/>
                <a:pathLst>
                  <a:path w="1170737" h="2063114">
                    <a:moveTo>
                      <a:pt x="84895" y="547813"/>
                    </a:moveTo>
                    <a:cubicBezTo>
                      <a:pt x="154427" y="629728"/>
                      <a:pt x="259202" y="680591"/>
                      <a:pt x="366549" y="684782"/>
                    </a:cubicBezTo>
                    <a:cubicBezTo>
                      <a:pt x="279776" y="600772"/>
                      <a:pt x="237580" y="481709"/>
                      <a:pt x="204529" y="365600"/>
                    </a:cubicBezTo>
                    <a:cubicBezTo>
                      <a:pt x="231961" y="407891"/>
                      <a:pt x="275299" y="437228"/>
                      <a:pt x="319495" y="461516"/>
                    </a:cubicBezTo>
                    <a:cubicBezTo>
                      <a:pt x="409697" y="511046"/>
                      <a:pt x="508852" y="544289"/>
                      <a:pt x="610674" y="559624"/>
                    </a:cubicBezTo>
                    <a:cubicBezTo>
                      <a:pt x="668205" y="568292"/>
                      <a:pt x="728784" y="556195"/>
                      <a:pt x="783172" y="580960"/>
                    </a:cubicBezTo>
                    <a:cubicBezTo>
                      <a:pt x="825844" y="600391"/>
                      <a:pt x="840227" y="644968"/>
                      <a:pt x="828225" y="688592"/>
                    </a:cubicBezTo>
                    <a:cubicBezTo>
                      <a:pt x="820987" y="715072"/>
                      <a:pt x="806032" y="738694"/>
                      <a:pt x="790411" y="761268"/>
                    </a:cubicBezTo>
                    <a:cubicBezTo>
                      <a:pt x="774790" y="783842"/>
                      <a:pt x="758121" y="805940"/>
                      <a:pt x="746691" y="830896"/>
                    </a:cubicBezTo>
                    <a:cubicBezTo>
                      <a:pt x="730308" y="866615"/>
                      <a:pt x="725451" y="907096"/>
                      <a:pt x="730118" y="946148"/>
                    </a:cubicBezTo>
                    <a:cubicBezTo>
                      <a:pt x="734595" y="983867"/>
                      <a:pt x="748501" y="1017395"/>
                      <a:pt x="764979" y="1051209"/>
                    </a:cubicBezTo>
                    <a:cubicBezTo>
                      <a:pt x="779838" y="1081594"/>
                      <a:pt x="792792" y="1117218"/>
                      <a:pt x="788125" y="1151507"/>
                    </a:cubicBezTo>
                    <a:cubicBezTo>
                      <a:pt x="780315" y="1209039"/>
                      <a:pt x="729070" y="1246472"/>
                      <a:pt x="716592" y="1301526"/>
                    </a:cubicBezTo>
                    <a:cubicBezTo>
                      <a:pt x="705258" y="1351342"/>
                      <a:pt x="715164" y="1411826"/>
                      <a:pt x="678683" y="1452878"/>
                    </a:cubicBezTo>
                    <a:cubicBezTo>
                      <a:pt x="666586" y="1466499"/>
                      <a:pt x="650489" y="1475929"/>
                      <a:pt x="634296" y="1484311"/>
                    </a:cubicBezTo>
                    <a:cubicBezTo>
                      <a:pt x="588767" y="1507933"/>
                      <a:pt x="539904" y="1525268"/>
                      <a:pt x="496279" y="1552224"/>
                    </a:cubicBezTo>
                    <a:cubicBezTo>
                      <a:pt x="421508" y="1598420"/>
                      <a:pt x="366454" y="1673763"/>
                      <a:pt x="340926" y="1757488"/>
                    </a:cubicBezTo>
                    <a:cubicBezTo>
                      <a:pt x="327496" y="1801398"/>
                      <a:pt x="328354" y="1842356"/>
                      <a:pt x="325877" y="1887409"/>
                    </a:cubicBezTo>
                    <a:cubicBezTo>
                      <a:pt x="323305" y="1933510"/>
                      <a:pt x="321305" y="1977230"/>
                      <a:pt x="352166" y="2016377"/>
                    </a:cubicBezTo>
                    <a:cubicBezTo>
                      <a:pt x="383408" y="2056097"/>
                      <a:pt x="440082" y="2071242"/>
                      <a:pt x="489040" y="2058954"/>
                    </a:cubicBezTo>
                    <a:cubicBezTo>
                      <a:pt x="533998" y="2047619"/>
                      <a:pt x="561430" y="2018473"/>
                      <a:pt x="590386" y="1984850"/>
                    </a:cubicBezTo>
                    <a:cubicBezTo>
                      <a:pt x="616961" y="1954084"/>
                      <a:pt x="647155" y="1927795"/>
                      <a:pt x="672396" y="1894838"/>
                    </a:cubicBezTo>
                    <a:cubicBezTo>
                      <a:pt x="726784" y="1823782"/>
                      <a:pt x="777171" y="1744629"/>
                      <a:pt x="855943" y="1697861"/>
                    </a:cubicBezTo>
                    <a:cubicBezTo>
                      <a:pt x="890709" y="1677192"/>
                      <a:pt x="929667" y="1663952"/>
                      <a:pt x="963195" y="1641473"/>
                    </a:cubicBezTo>
                    <a:cubicBezTo>
                      <a:pt x="1010915" y="1609469"/>
                      <a:pt x="1045872" y="1558987"/>
                      <a:pt x="1058921" y="1503075"/>
                    </a:cubicBezTo>
                    <a:cubicBezTo>
                      <a:pt x="1070922" y="1451735"/>
                      <a:pt x="1065112" y="1397443"/>
                      <a:pt x="1077780" y="1346294"/>
                    </a:cubicBezTo>
                    <a:cubicBezTo>
                      <a:pt x="1092258" y="1288001"/>
                      <a:pt x="1129882" y="1237994"/>
                      <a:pt x="1149218" y="1181035"/>
                    </a:cubicBezTo>
                    <a:cubicBezTo>
                      <a:pt x="1167982" y="1125885"/>
                      <a:pt x="1169030" y="1066449"/>
                      <a:pt x="1169792" y="1008156"/>
                    </a:cubicBezTo>
                    <a:cubicBezTo>
                      <a:pt x="1171983" y="851756"/>
                      <a:pt x="1173792" y="692974"/>
                      <a:pt x="1133406" y="541812"/>
                    </a:cubicBezTo>
                    <a:cubicBezTo>
                      <a:pt x="1071684" y="310736"/>
                      <a:pt x="906330" y="100614"/>
                      <a:pt x="672968" y="28891"/>
                    </a:cubicBezTo>
                    <a:cubicBezTo>
                      <a:pt x="552667" y="-8066"/>
                      <a:pt x="422079" y="-9019"/>
                      <a:pt x="300350" y="22890"/>
                    </a:cubicBezTo>
                    <a:cubicBezTo>
                      <a:pt x="215292" y="45179"/>
                      <a:pt x="132234" y="84707"/>
                      <a:pt x="73560" y="150144"/>
                    </a:cubicBezTo>
                    <a:cubicBezTo>
                      <a:pt x="9266" y="221963"/>
                      <a:pt x="-18356" y="327500"/>
                      <a:pt x="12886" y="420178"/>
                    </a:cubicBezTo>
                    <a:cubicBezTo>
                      <a:pt x="28887" y="466755"/>
                      <a:pt x="53081" y="510380"/>
                      <a:pt x="84895" y="547813"/>
                    </a:cubicBezTo>
                    <a:close/>
                  </a:path>
                </a:pathLst>
              </a:custGeom>
              <a:solidFill>
                <a:srgbClr val="18846F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grpSp>
            <p:nvGrpSpPr>
              <p:cNvPr id="123" name="Group 123"/>
              <p:cNvGrpSpPr/>
              <p:nvPr/>
            </p:nvGrpSpPr>
            <p:grpSpPr>
              <a:xfrm>
                <a:off x="5650611" y="3639121"/>
                <a:ext cx="1616202" cy="681227"/>
                <a:chOff x="5650611" y="3639121"/>
                <a:chExt cx="1616202" cy="681227"/>
              </a:xfrm>
              <a:solidFill>
                <a:srgbClr val="25ACEF"/>
              </a:solidFill>
            </p:grpSpPr>
            <p:pic>
              <p:nvPicPr>
                <p:cNvPr id="124" name="image2.png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50611" y="3639121"/>
                  <a:ext cx="1616202" cy="68122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16202" h="681227">
                      <a:moveTo>
                        <a:pt x="-88" y="113"/>
                      </a:moveTo>
                      <a:lnTo>
                        <a:pt x="1616114" y="113"/>
                      </a:lnTo>
                      <a:lnTo>
                        <a:pt x="1616114" y="681341"/>
                      </a:lnTo>
                      <a:lnTo>
                        <a:pt x="-88" y="681341"/>
                      </a:lnTo>
                      <a:close/>
                    </a:path>
                  </a:pathLst>
                </a:custGeom>
              </p:spPr>
            </p:pic>
            <p:sp>
              <p:nvSpPr>
                <p:cNvPr id="125" name="Freeform 125"/>
                <p:cNvSpPr/>
                <p:nvPr/>
              </p:nvSpPr>
              <p:spPr>
                <a:xfrm>
                  <a:off x="5737325" y="3726127"/>
                  <a:ext cx="1443854" cy="506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854" h="506503">
                      <a:moveTo>
                        <a:pt x="428778" y="244083"/>
                      </a:moveTo>
                      <a:cubicBezTo>
                        <a:pt x="671571" y="271705"/>
                        <a:pt x="902266" y="244845"/>
                        <a:pt x="1128580" y="152738"/>
                      </a:cubicBezTo>
                      <a:cubicBezTo>
                        <a:pt x="1135248" y="150071"/>
                        <a:pt x="1149249" y="-6996"/>
                        <a:pt x="1191731" y="243"/>
                      </a:cubicBezTo>
                      <a:cubicBezTo>
                        <a:pt x="1234117" y="7386"/>
                        <a:pt x="1196493" y="131211"/>
                        <a:pt x="1196493" y="131211"/>
                      </a:cubicBezTo>
                      <a:cubicBezTo>
                        <a:pt x="1196493" y="131211"/>
                        <a:pt x="1264407" y="56821"/>
                        <a:pt x="1301554" y="30246"/>
                      </a:cubicBezTo>
                      <a:cubicBezTo>
                        <a:pt x="1312889" y="22150"/>
                        <a:pt x="1331748" y="16435"/>
                        <a:pt x="1338130" y="28818"/>
                      </a:cubicBezTo>
                      <a:cubicBezTo>
                        <a:pt x="1340702" y="33866"/>
                        <a:pt x="1339654" y="39962"/>
                        <a:pt x="1338416" y="45486"/>
                      </a:cubicBezTo>
                      <a:cubicBezTo>
                        <a:pt x="1329367" y="83396"/>
                        <a:pt x="1281742" y="145880"/>
                        <a:pt x="1281742" y="145880"/>
                      </a:cubicBezTo>
                      <a:cubicBezTo>
                        <a:pt x="1281742" y="145880"/>
                        <a:pt x="1426998" y="84444"/>
                        <a:pt x="1442810" y="116924"/>
                      </a:cubicBezTo>
                      <a:cubicBezTo>
                        <a:pt x="1458622" y="149499"/>
                        <a:pt x="1289743" y="203602"/>
                        <a:pt x="1289743" y="203602"/>
                      </a:cubicBezTo>
                      <a:cubicBezTo>
                        <a:pt x="1289743" y="203602"/>
                        <a:pt x="1435476" y="214460"/>
                        <a:pt x="1428522" y="252084"/>
                      </a:cubicBezTo>
                      <a:cubicBezTo>
                        <a:pt x="1421569" y="289612"/>
                        <a:pt x="1256310" y="255703"/>
                        <a:pt x="1256310" y="255703"/>
                      </a:cubicBezTo>
                      <a:cubicBezTo>
                        <a:pt x="1256310" y="255703"/>
                        <a:pt x="1386993" y="327522"/>
                        <a:pt x="1361466" y="349810"/>
                      </a:cubicBezTo>
                      <a:cubicBezTo>
                        <a:pt x="1335939" y="372099"/>
                        <a:pt x="1213353" y="320092"/>
                        <a:pt x="1148868" y="267514"/>
                      </a:cubicBezTo>
                      <a:cubicBezTo>
                        <a:pt x="928079" y="445251"/>
                        <a:pt x="633280" y="505925"/>
                        <a:pt x="349816" y="506496"/>
                      </a:cubicBezTo>
                      <a:cubicBezTo>
                        <a:pt x="279045" y="506687"/>
                        <a:pt x="206560" y="503068"/>
                        <a:pt x="141028" y="476302"/>
                      </a:cubicBezTo>
                      <a:cubicBezTo>
                        <a:pt x="75496" y="449537"/>
                        <a:pt x="17298" y="395626"/>
                        <a:pt x="2725" y="326379"/>
                      </a:cubicBezTo>
                      <a:cubicBezTo>
                        <a:pt x="-13086" y="251131"/>
                        <a:pt x="41397" y="146642"/>
                        <a:pt x="127503" y="162168"/>
                      </a:cubicBezTo>
                      <a:cubicBezTo>
                        <a:pt x="174461" y="170550"/>
                        <a:pt x="219800" y="199792"/>
                        <a:pt x="265996" y="213127"/>
                      </a:cubicBezTo>
                      <a:cubicBezTo>
                        <a:pt x="319241" y="228462"/>
                        <a:pt x="373914" y="237796"/>
                        <a:pt x="428778" y="244083"/>
                      </a:cubicBezTo>
                      <a:close/>
                    </a:path>
                  </a:pathLst>
                </a:custGeom>
                <a:solidFill>
                  <a:srgbClr val="25ACE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</p:grpSp>
          <p:sp>
            <p:nvSpPr>
              <p:cNvPr id="126" name="Freeform 126"/>
              <p:cNvSpPr/>
              <p:nvPr/>
            </p:nvSpPr>
            <p:spPr>
              <a:xfrm>
                <a:off x="5548314" y="3586066"/>
                <a:ext cx="2198695" cy="1109609"/>
              </a:xfrm>
              <a:custGeom>
                <a:avLst/>
                <a:gdLst/>
                <a:ahLst/>
                <a:cxnLst/>
                <a:rect l="l" t="t" r="r" b="b"/>
                <a:pathLst>
                  <a:path w="2198695" h="1109609">
                    <a:moveTo>
                      <a:pt x="2048254" y="0"/>
                    </a:moveTo>
                    <a:cubicBezTo>
                      <a:pt x="1972721" y="-95"/>
                      <a:pt x="1904141" y="44672"/>
                      <a:pt x="1849944" y="97155"/>
                    </a:cubicBezTo>
                    <a:cubicBezTo>
                      <a:pt x="1736977" y="206597"/>
                      <a:pt x="1668969" y="349663"/>
                      <a:pt x="1597055" y="487585"/>
                    </a:cubicBezTo>
                    <a:cubicBezTo>
                      <a:pt x="1587720" y="505492"/>
                      <a:pt x="1578291" y="523399"/>
                      <a:pt x="1568670" y="541115"/>
                    </a:cubicBezTo>
                    <a:cubicBezTo>
                      <a:pt x="1522950" y="625412"/>
                      <a:pt x="1478659" y="723519"/>
                      <a:pt x="1403888" y="784765"/>
                    </a:cubicBezTo>
                    <a:cubicBezTo>
                      <a:pt x="1391124" y="795242"/>
                      <a:pt x="1377218" y="805339"/>
                      <a:pt x="1360930" y="808006"/>
                    </a:cubicBezTo>
                    <a:cubicBezTo>
                      <a:pt x="1349595" y="809816"/>
                      <a:pt x="1338070" y="807911"/>
                      <a:pt x="1326735" y="805815"/>
                    </a:cubicBezTo>
                    <a:cubicBezTo>
                      <a:pt x="1243868" y="790004"/>
                      <a:pt x="1172145" y="755047"/>
                      <a:pt x="1092896" y="726567"/>
                    </a:cubicBezTo>
                    <a:cubicBezTo>
                      <a:pt x="952498" y="675989"/>
                      <a:pt x="806861" y="639223"/>
                      <a:pt x="669320" y="581216"/>
                    </a:cubicBezTo>
                    <a:cubicBezTo>
                      <a:pt x="624076" y="562166"/>
                      <a:pt x="534160" y="536829"/>
                      <a:pt x="511110" y="490823"/>
                    </a:cubicBezTo>
                    <a:cubicBezTo>
                      <a:pt x="483868" y="436340"/>
                      <a:pt x="448435" y="381191"/>
                      <a:pt x="432147" y="322040"/>
                    </a:cubicBezTo>
                    <a:cubicBezTo>
                      <a:pt x="424718" y="295180"/>
                      <a:pt x="424908" y="268224"/>
                      <a:pt x="410335" y="243078"/>
                    </a:cubicBezTo>
                    <a:cubicBezTo>
                      <a:pt x="403572" y="231458"/>
                      <a:pt x="390714" y="220028"/>
                      <a:pt x="378236" y="224885"/>
                    </a:cubicBezTo>
                    <a:cubicBezTo>
                      <a:pt x="368139" y="228791"/>
                      <a:pt x="364520" y="241173"/>
                      <a:pt x="362805" y="251841"/>
                    </a:cubicBezTo>
                    <a:cubicBezTo>
                      <a:pt x="356424" y="291560"/>
                      <a:pt x="363567" y="327946"/>
                      <a:pt x="364329" y="366998"/>
                    </a:cubicBezTo>
                    <a:cubicBezTo>
                      <a:pt x="335469" y="346138"/>
                      <a:pt x="311466" y="309658"/>
                      <a:pt x="287558" y="282702"/>
                    </a:cubicBezTo>
                    <a:cubicBezTo>
                      <a:pt x="262221" y="254127"/>
                      <a:pt x="186878" y="149828"/>
                      <a:pt x="153351" y="164878"/>
                    </a:cubicBezTo>
                    <a:cubicBezTo>
                      <a:pt x="119823" y="179832"/>
                      <a:pt x="230503" y="338042"/>
                      <a:pt x="230503" y="338042"/>
                    </a:cubicBezTo>
                    <a:cubicBezTo>
                      <a:pt x="230503" y="338042"/>
                      <a:pt x="67054" y="178308"/>
                      <a:pt x="30669" y="214027"/>
                    </a:cubicBezTo>
                    <a:cubicBezTo>
                      <a:pt x="-5622" y="249746"/>
                      <a:pt x="198785" y="401860"/>
                      <a:pt x="198785" y="401860"/>
                    </a:cubicBezTo>
                    <a:cubicBezTo>
                      <a:pt x="198785" y="401860"/>
                      <a:pt x="35050" y="297561"/>
                      <a:pt x="3522" y="325660"/>
                    </a:cubicBezTo>
                    <a:cubicBezTo>
                      <a:pt x="-28006" y="353759"/>
                      <a:pt x="162494" y="481584"/>
                      <a:pt x="162494" y="481584"/>
                    </a:cubicBezTo>
                    <a:cubicBezTo>
                      <a:pt x="162494" y="481584"/>
                      <a:pt x="75817" y="452247"/>
                      <a:pt x="50290" y="438150"/>
                    </a:cubicBezTo>
                    <a:cubicBezTo>
                      <a:pt x="37145" y="430911"/>
                      <a:pt x="16762" y="425863"/>
                      <a:pt x="10666" y="439579"/>
                    </a:cubicBezTo>
                    <a:cubicBezTo>
                      <a:pt x="8666" y="444055"/>
                      <a:pt x="9237" y="449199"/>
                      <a:pt x="10476" y="453867"/>
                    </a:cubicBezTo>
                    <a:cubicBezTo>
                      <a:pt x="15619" y="473774"/>
                      <a:pt x="31240" y="489013"/>
                      <a:pt x="47147" y="502063"/>
                    </a:cubicBezTo>
                    <a:cubicBezTo>
                      <a:pt x="121537" y="563404"/>
                      <a:pt x="213358" y="598837"/>
                      <a:pt x="306132" y="621602"/>
                    </a:cubicBezTo>
                    <a:cubicBezTo>
                      <a:pt x="401191" y="644938"/>
                      <a:pt x="1119186" y="1223296"/>
                      <a:pt x="1510663" y="1089565"/>
                    </a:cubicBezTo>
                    <a:cubicBezTo>
                      <a:pt x="1671921" y="1034510"/>
                      <a:pt x="1794032" y="899732"/>
                      <a:pt x="1902998" y="774668"/>
                    </a:cubicBezTo>
                    <a:cubicBezTo>
                      <a:pt x="2024346" y="635413"/>
                      <a:pt x="2138551" y="472726"/>
                      <a:pt x="2185605" y="291656"/>
                    </a:cubicBezTo>
                    <a:cubicBezTo>
                      <a:pt x="2215608" y="176022"/>
                      <a:pt x="2203416" y="191"/>
                      <a:pt x="2048254" y="0"/>
                    </a:cubicBezTo>
                    <a:close/>
                  </a:path>
                </a:pathLst>
              </a:custGeom>
              <a:solidFill>
                <a:srgbClr val="F2CF9F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grpSp>
            <p:nvGrpSpPr>
              <p:cNvPr id="127" name="Group 127"/>
              <p:cNvGrpSpPr/>
              <p:nvPr/>
            </p:nvGrpSpPr>
            <p:grpSpPr>
              <a:xfrm>
                <a:off x="6686264" y="2629145"/>
                <a:ext cx="541782" cy="501150"/>
                <a:chOff x="6686264" y="2629145"/>
                <a:chExt cx="541782" cy="501150"/>
              </a:xfrm>
              <a:solidFill>
                <a:srgbClr val="333333"/>
              </a:solidFill>
            </p:grpSpPr>
            <p:sp>
              <p:nvSpPr>
                <p:cNvPr id="128" name="Freeform 128"/>
                <p:cNvSpPr/>
                <p:nvPr/>
              </p:nvSpPr>
              <p:spPr>
                <a:xfrm>
                  <a:off x="6982682" y="2972085"/>
                  <a:ext cx="194024" cy="139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024" h="139013">
                      <a:moveTo>
                        <a:pt x="0" y="136874"/>
                      </a:moveTo>
                      <a:cubicBezTo>
                        <a:pt x="21527" y="136684"/>
                        <a:pt x="42767" y="133636"/>
                        <a:pt x="62865" y="127349"/>
                      </a:cubicBezTo>
                      <a:cubicBezTo>
                        <a:pt x="82963" y="120967"/>
                        <a:pt x="102108" y="111919"/>
                        <a:pt x="119063" y="99727"/>
                      </a:cubicBezTo>
                      <a:cubicBezTo>
                        <a:pt x="136208" y="87725"/>
                        <a:pt x="151162" y="72771"/>
                        <a:pt x="163925" y="56007"/>
                      </a:cubicBezTo>
                      <a:cubicBezTo>
                        <a:pt x="170307" y="47625"/>
                        <a:pt x="175927" y="38671"/>
                        <a:pt x="180880" y="29242"/>
                      </a:cubicBezTo>
                      <a:cubicBezTo>
                        <a:pt x="186119" y="20003"/>
                        <a:pt x="190214" y="10096"/>
                        <a:pt x="194024" y="0"/>
                      </a:cubicBezTo>
                      <a:cubicBezTo>
                        <a:pt x="192310" y="10668"/>
                        <a:pt x="188976" y="21050"/>
                        <a:pt x="185166" y="31242"/>
                      </a:cubicBezTo>
                      <a:cubicBezTo>
                        <a:pt x="180975" y="41338"/>
                        <a:pt x="175927" y="50959"/>
                        <a:pt x="170021" y="60198"/>
                      </a:cubicBezTo>
                      <a:cubicBezTo>
                        <a:pt x="158210" y="78676"/>
                        <a:pt x="142589" y="94774"/>
                        <a:pt x="124682" y="107537"/>
                      </a:cubicBezTo>
                      <a:cubicBezTo>
                        <a:pt x="106585" y="120110"/>
                        <a:pt x="86201" y="129445"/>
                        <a:pt x="64865" y="134398"/>
                      </a:cubicBezTo>
                      <a:cubicBezTo>
                        <a:pt x="54197" y="136874"/>
                        <a:pt x="43339" y="138398"/>
                        <a:pt x="32480" y="138970"/>
                      </a:cubicBezTo>
                      <a:cubicBezTo>
                        <a:pt x="21431" y="139160"/>
                        <a:pt x="10573" y="138779"/>
                        <a:pt x="0" y="136874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29" name="Freeform 129"/>
                <p:cNvSpPr/>
                <p:nvPr/>
              </p:nvSpPr>
              <p:spPr>
                <a:xfrm>
                  <a:off x="7090314" y="3080289"/>
                  <a:ext cx="71723" cy="50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23" h="50006">
                      <a:moveTo>
                        <a:pt x="0" y="50006"/>
                      </a:moveTo>
                      <a:cubicBezTo>
                        <a:pt x="12382" y="41243"/>
                        <a:pt x="24479" y="33814"/>
                        <a:pt x="36195" y="25432"/>
                      </a:cubicBezTo>
                      <a:cubicBezTo>
                        <a:pt x="48006" y="17336"/>
                        <a:pt x="59150" y="8477"/>
                        <a:pt x="71723" y="0"/>
                      </a:cubicBezTo>
                      <a:cubicBezTo>
                        <a:pt x="64865" y="13525"/>
                        <a:pt x="53911" y="24575"/>
                        <a:pt x="41624" y="33242"/>
                      </a:cubicBezTo>
                      <a:cubicBezTo>
                        <a:pt x="29146" y="41815"/>
                        <a:pt x="15049" y="48196"/>
                        <a:pt x="0" y="50006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30" name="Freeform 130"/>
                <p:cNvSpPr/>
                <p:nvPr/>
              </p:nvSpPr>
              <p:spPr>
                <a:xfrm>
                  <a:off x="6930470" y="2841783"/>
                  <a:ext cx="85930" cy="201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30" h="201577">
                      <a:moveTo>
                        <a:pt x="1062" y="0"/>
                      </a:moveTo>
                      <a:cubicBezTo>
                        <a:pt x="10683" y="20288"/>
                        <a:pt x="19160" y="41338"/>
                        <a:pt x="23065" y="64008"/>
                      </a:cubicBezTo>
                      <a:cubicBezTo>
                        <a:pt x="25161" y="75247"/>
                        <a:pt x="25542" y="86963"/>
                        <a:pt x="24399" y="98584"/>
                      </a:cubicBezTo>
                      <a:cubicBezTo>
                        <a:pt x="23160" y="110204"/>
                        <a:pt x="19064" y="121539"/>
                        <a:pt x="15255" y="131826"/>
                      </a:cubicBezTo>
                      <a:cubicBezTo>
                        <a:pt x="11445" y="142113"/>
                        <a:pt x="8111" y="152400"/>
                        <a:pt x="9444" y="162306"/>
                      </a:cubicBezTo>
                      <a:cubicBezTo>
                        <a:pt x="10397" y="172117"/>
                        <a:pt x="16493" y="181070"/>
                        <a:pt x="24684" y="187357"/>
                      </a:cubicBezTo>
                      <a:cubicBezTo>
                        <a:pt x="32876" y="193834"/>
                        <a:pt x="43449" y="196786"/>
                        <a:pt x="54212" y="196596"/>
                      </a:cubicBezTo>
                      <a:cubicBezTo>
                        <a:pt x="65070" y="196691"/>
                        <a:pt x="75834" y="193357"/>
                        <a:pt x="85930" y="188500"/>
                      </a:cubicBezTo>
                      <a:cubicBezTo>
                        <a:pt x="76977" y="195263"/>
                        <a:pt x="66023" y="199739"/>
                        <a:pt x="54497" y="201263"/>
                      </a:cubicBezTo>
                      <a:cubicBezTo>
                        <a:pt x="42972" y="202501"/>
                        <a:pt x="30495" y="200120"/>
                        <a:pt x="20398" y="193453"/>
                      </a:cubicBezTo>
                      <a:cubicBezTo>
                        <a:pt x="10206" y="187071"/>
                        <a:pt x="2301" y="176117"/>
                        <a:pt x="491" y="163544"/>
                      </a:cubicBezTo>
                      <a:cubicBezTo>
                        <a:pt x="-1414" y="150971"/>
                        <a:pt x="2586" y="139160"/>
                        <a:pt x="6301" y="128588"/>
                      </a:cubicBezTo>
                      <a:cubicBezTo>
                        <a:pt x="10397" y="117919"/>
                        <a:pt x="14016" y="108013"/>
                        <a:pt x="15540" y="97346"/>
                      </a:cubicBezTo>
                      <a:cubicBezTo>
                        <a:pt x="17160" y="86773"/>
                        <a:pt x="16874" y="75819"/>
                        <a:pt x="15921" y="64960"/>
                      </a:cubicBezTo>
                      <a:cubicBezTo>
                        <a:pt x="14874" y="54007"/>
                        <a:pt x="12588" y="43148"/>
                        <a:pt x="9921" y="32385"/>
                      </a:cubicBezTo>
                      <a:cubicBezTo>
                        <a:pt x="7349" y="21526"/>
                        <a:pt x="3920" y="10858"/>
                        <a:pt x="1062" y="0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40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31" name="Freeform 131"/>
                <p:cNvSpPr/>
                <p:nvPr/>
              </p:nvSpPr>
              <p:spPr>
                <a:xfrm>
                  <a:off x="7050309" y="2790538"/>
                  <a:ext cx="137445" cy="86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45" h="86144">
                      <a:moveTo>
                        <a:pt x="0" y="23146"/>
                      </a:moveTo>
                      <a:cubicBezTo>
                        <a:pt x="5144" y="40100"/>
                        <a:pt x="13430" y="56483"/>
                        <a:pt x="26479" y="66770"/>
                      </a:cubicBezTo>
                      <a:cubicBezTo>
                        <a:pt x="39529" y="77057"/>
                        <a:pt x="57245" y="79248"/>
                        <a:pt x="73247" y="74771"/>
                      </a:cubicBezTo>
                      <a:cubicBezTo>
                        <a:pt x="89440" y="70675"/>
                        <a:pt x="103441" y="60293"/>
                        <a:pt x="113824" y="46672"/>
                      </a:cubicBezTo>
                      <a:cubicBezTo>
                        <a:pt x="124206" y="33052"/>
                        <a:pt x="131636" y="16859"/>
                        <a:pt x="137446" y="0"/>
                      </a:cubicBezTo>
                      <a:cubicBezTo>
                        <a:pt x="135350" y="17717"/>
                        <a:pt x="130112" y="35528"/>
                        <a:pt x="119920" y="50959"/>
                      </a:cubicBezTo>
                      <a:cubicBezTo>
                        <a:pt x="114871" y="58769"/>
                        <a:pt x="108585" y="65722"/>
                        <a:pt x="101060" y="71533"/>
                      </a:cubicBezTo>
                      <a:cubicBezTo>
                        <a:pt x="93536" y="77248"/>
                        <a:pt x="84868" y="81439"/>
                        <a:pt x="75629" y="83915"/>
                      </a:cubicBezTo>
                      <a:cubicBezTo>
                        <a:pt x="66485" y="86296"/>
                        <a:pt x="56674" y="86868"/>
                        <a:pt x="47244" y="85154"/>
                      </a:cubicBezTo>
                      <a:cubicBezTo>
                        <a:pt x="37814" y="83249"/>
                        <a:pt x="28670" y="78962"/>
                        <a:pt x="21717" y="72390"/>
                      </a:cubicBezTo>
                      <a:cubicBezTo>
                        <a:pt x="7525" y="59341"/>
                        <a:pt x="1524" y="40672"/>
                        <a:pt x="0" y="23146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32" name="Freeform 132"/>
                <p:cNvSpPr/>
                <p:nvPr/>
              </p:nvSpPr>
              <p:spPr>
                <a:xfrm>
                  <a:off x="6761607" y="2856261"/>
                  <a:ext cx="142017" cy="72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17" h="72315">
                      <a:moveTo>
                        <a:pt x="142018" y="0"/>
                      </a:moveTo>
                      <a:cubicBezTo>
                        <a:pt x="139255" y="15716"/>
                        <a:pt x="132874" y="31147"/>
                        <a:pt x="122777" y="44196"/>
                      </a:cubicBezTo>
                      <a:cubicBezTo>
                        <a:pt x="113062" y="57150"/>
                        <a:pt x="98965" y="68771"/>
                        <a:pt x="81439" y="71628"/>
                      </a:cubicBezTo>
                      <a:cubicBezTo>
                        <a:pt x="64198" y="74295"/>
                        <a:pt x="46863" y="68961"/>
                        <a:pt x="33242" y="59817"/>
                      </a:cubicBezTo>
                      <a:cubicBezTo>
                        <a:pt x="19431" y="50673"/>
                        <a:pt x="8763" y="38195"/>
                        <a:pt x="0" y="24860"/>
                      </a:cubicBezTo>
                      <a:cubicBezTo>
                        <a:pt x="11621" y="35814"/>
                        <a:pt x="23717" y="46101"/>
                        <a:pt x="37147" y="53435"/>
                      </a:cubicBezTo>
                      <a:cubicBezTo>
                        <a:pt x="50482" y="60674"/>
                        <a:pt x="65627" y="64579"/>
                        <a:pt x="79915" y="62198"/>
                      </a:cubicBezTo>
                      <a:cubicBezTo>
                        <a:pt x="94202" y="60103"/>
                        <a:pt x="106775" y="50673"/>
                        <a:pt x="117062" y="39433"/>
                      </a:cubicBezTo>
                      <a:cubicBezTo>
                        <a:pt x="127349" y="28099"/>
                        <a:pt x="135731" y="14669"/>
                        <a:pt x="142018" y="0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33" name="Freeform 133"/>
                <p:cNvSpPr/>
                <p:nvPr/>
              </p:nvSpPr>
              <p:spPr>
                <a:xfrm>
                  <a:off x="7009828" y="2629145"/>
                  <a:ext cx="218217" cy="64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217" h="64524">
                      <a:moveTo>
                        <a:pt x="0" y="64524"/>
                      </a:moveTo>
                      <a:cubicBezTo>
                        <a:pt x="4763" y="55380"/>
                        <a:pt x="11335" y="47379"/>
                        <a:pt x="18288" y="39664"/>
                      </a:cubicBezTo>
                      <a:cubicBezTo>
                        <a:pt x="25622" y="32425"/>
                        <a:pt x="33623" y="25662"/>
                        <a:pt x="42481" y="20043"/>
                      </a:cubicBezTo>
                      <a:cubicBezTo>
                        <a:pt x="60103" y="8613"/>
                        <a:pt x="80772" y="2231"/>
                        <a:pt x="101727" y="231"/>
                      </a:cubicBezTo>
                      <a:cubicBezTo>
                        <a:pt x="122777" y="-912"/>
                        <a:pt x="143732" y="2231"/>
                        <a:pt x="163449" y="8803"/>
                      </a:cubicBezTo>
                      <a:cubicBezTo>
                        <a:pt x="173260" y="12137"/>
                        <a:pt x="182499" y="16804"/>
                        <a:pt x="192024" y="20709"/>
                      </a:cubicBezTo>
                      <a:cubicBezTo>
                        <a:pt x="200787" y="26139"/>
                        <a:pt x="209740" y="31187"/>
                        <a:pt x="218218" y="36807"/>
                      </a:cubicBezTo>
                      <a:cubicBezTo>
                        <a:pt x="208597" y="33092"/>
                        <a:pt x="199454" y="28901"/>
                        <a:pt x="190119" y="24996"/>
                      </a:cubicBezTo>
                      <a:cubicBezTo>
                        <a:pt x="180499" y="22043"/>
                        <a:pt x="171069" y="18233"/>
                        <a:pt x="161354" y="15852"/>
                      </a:cubicBezTo>
                      <a:cubicBezTo>
                        <a:pt x="151543" y="14042"/>
                        <a:pt x="141922" y="10899"/>
                        <a:pt x="132016" y="10613"/>
                      </a:cubicBezTo>
                      <a:cubicBezTo>
                        <a:pt x="127063" y="10327"/>
                        <a:pt x="122206" y="8994"/>
                        <a:pt x="117253" y="9470"/>
                      </a:cubicBezTo>
                      <a:lnTo>
                        <a:pt x="102489" y="9756"/>
                      </a:lnTo>
                      <a:cubicBezTo>
                        <a:pt x="82868" y="11375"/>
                        <a:pt x="63722" y="17090"/>
                        <a:pt x="46196" y="26329"/>
                      </a:cubicBezTo>
                      <a:cubicBezTo>
                        <a:pt x="28765" y="35664"/>
                        <a:pt x="13049" y="48713"/>
                        <a:pt x="0" y="64524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34" name="Freeform 134"/>
                <p:cNvSpPr/>
                <p:nvPr/>
              </p:nvSpPr>
              <p:spPr>
                <a:xfrm>
                  <a:off x="6686264" y="2689142"/>
                  <a:ext cx="175259" cy="71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259" h="71011">
                      <a:moveTo>
                        <a:pt x="175260" y="34055"/>
                      </a:moveTo>
                      <a:cubicBezTo>
                        <a:pt x="160972" y="24244"/>
                        <a:pt x="145256" y="16910"/>
                        <a:pt x="129159" y="12528"/>
                      </a:cubicBezTo>
                      <a:cubicBezTo>
                        <a:pt x="112966" y="8528"/>
                        <a:pt x="96012" y="7575"/>
                        <a:pt x="80105" y="11957"/>
                      </a:cubicBezTo>
                      <a:cubicBezTo>
                        <a:pt x="72295" y="14338"/>
                        <a:pt x="64294" y="16624"/>
                        <a:pt x="57245" y="21101"/>
                      </a:cubicBezTo>
                      <a:cubicBezTo>
                        <a:pt x="49530" y="24434"/>
                        <a:pt x="43244" y="29959"/>
                        <a:pt x="36290" y="34721"/>
                      </a:cubicBezTo>
                      <a:cubicBezTo>
                        <a:pt x="29623" y="39865"/>
                        <a:pt x="23813" y="46151"/>
                        <a:pt x="17336" y="51771"/>
                      </a:cubicBezTo>
                      <a:cubicBezTo>
                        <a:pt x="11621" y="58153"/>
                        <a:pt x="6096" y="64725"/>
                        <a:pt x="0" y="71012"/>
                      </a:cubicBezTo>
                      <a:cubicBezTo>
                        <a:pt x="4286" y="63487"/>
                        <a:pt x="9144" y="56248"/>
                        <a:pt x="13811" y="48723"/>
                      </a:cubicBezTo>
                      <a:cubicBezTo>
                        <a:pt x="19621" y="42151"/>
                        <a:pt x="24860" y="35007"/>
                        <a:pt x="31432" y="29102"/>
                      </a:cubicBezTo>
                      <a:cubicBezTo>
                        <a:pt x="44387" y="16910"/>
                        <a:pt x="60293" y="7575"/>
                        <a:pt x="77914" y="2717"/>
                      </a:cubicBezTo>
                      <a:cubicBezTo>
                        <a:pt x="95631" y="-1950"/>
                        <a:pt x="114586" y="-331"/>
                        <a:pt x="131445" y="5480"/>
                      </a:cubicBezTo>
                      <a:cubicBezTo>
                        <a:pt x="148114" y="11385"/>
                        <a:pt x="163258" y="21386"/>
                        <a:pt x="175260" y="34055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grpSp>
              <p:nvGrpSpPr>
                <p:cNvPr id="135" name="Group 135"/>
                <p:cNvGrpSpPr/>
                <p:nvPr/>
              </p:nvGrpSpPr>
              <p:grpSpPr>
                <a:xfrm>
                  <a:off x="7076693" y="2869024"/>
                  <a:ext cx="41416" cy="35242"/>
                  <a:chOff x="7076693" y="2869024"/>
                  <a:chExt cx="41416" cy="35242"/>
                </a:xfrm>
                <a:solidFill>
                  <a:srgbClr val="333333"/>
                </a:solidFill>
              </p:grpSpPr>
              <p:sp>
                <p:nvSpPr>
                  <p:cNvPr id="136" name="Freeform 136"/>
                  <p:cNvSpPr/>
                  <p:nvPr/>
                </p:nvSpPr>
                <p:spPr>
                  <a:xfrm>
                    <a:off x="7076693" y="2869024"/>
                    <a:ext cx="18383" cy="294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383" h="29432">
                        <a:moveTo>
                          <a:pt x="18383" y="0"/>
                        </a:moveTo>
                        <a:cubicBezTo>
                          <a:pt x="17907" y="6191"/>
                          <a:pt x="16193" y="12478"/>
                          <a:pt x="13145" y="17812"/>
                        </a:cubicBezTo>
                        <a:cubicBezTo>
                          <a:pt x="10001" y="23146"/>
                          <a:pt x="5429" y="27527"/>
                          <a:pt x="0" y="29432"/>
                        </a:cubicBezTo>
                        <a:cubicBezTo>
                          <a:pt x="4667" y="26098"/>
                          <a:pt x="7429" y="21050"/>
                          <a:pt x="8763" y="15907"/>
                        </a:cubicBezTo>
                        <a:cubicBezTo>
                          <a:pt x="10001" y="10763"/>
                          <a:pt x="9906" y="5429"/>
                          <a:pt x="8858" y="381"/>
                        </a:cubicBezTo>
                        <a:lnTo>
                          <a:pt x="18383" y="0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137" name="Freeform 137"/>
                  <p:cNvSpPr/>
                  <p:nvPr/>
                </p:nvSpPr>
                <p:spPr>
                  <a:xfrm>
                    <a:off x="7107555" y="2870262"/>
                    <a:ext cx="10555" cy="340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55" h="34004">
                        <a:moveTo>
                          <a:pt x="8763" y="0"/>
                        </a:moveTo>
                        <a:cubicBezTo>
                          <a:pt x="10477" y="6001"/>
                          <a:pt x="11049" y="12383"/>
                          <a:pt x="10096" y="18479"/>
                        </a:cubicBezTo>
                        <a:cubicBezTo>
                          <a:pt x="9049" y="24575"/>
                          <a:pt x="6191" y="30290"/>
                          <a:pt x="1810" y="34004"/>
                        </a:cubicBezTo>
                        <a:cubicBezTo>
                          <a:pt x="5048" y="29242"/>
                          <a:pt x="5905" y="23527"/>
                          <a:pt x="5334" y="18288"/>
                        </a:cubicBezTo>
                        <a:cubicBezTo>
                          <a:pt x="4667" y="13049"/>
                          <a:pt x="2762" y="8096"/>
                          <a:pt x="0" y="3620"/>
                        </a:cubicBezTo>
                        <a:lnTo>
                          <a:pt x="8763" y="0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grpSp>
              <p:nvGrpSpPr>
                <p:cNvPr id="138" name="Group 138"/>
                <p:cNvGrpSpPr/>
                <p:nvPr/>
              </p:nvGrpSpPr>
              <p:grpSpPr>
                <a:xfrm>
                  <a:off x="6827710" y="2915220"/>
                  <a:ext cx="39242" cy="38957"/>
                  <a:chOff x="6827710" y="2915220"/>
                  <a:chExt cx="39242" cy="38957"/>
                </a:xfrm>
                <a:solidFill>
                  <a:srgbClr val="333333"/>
                </a:solidFill>
              </p:grpSpPr>
              <p:sp>
                <p:nvSpPr>
                  <p:cNvPr id="139" name="Freeform 139"/>
                  <p:cNvSpPr/>
                  <p:nvPr/>
                </p:nvSpPr>
                <p:spPr>
                  <a:xfrm>
                    <a:off x="6827710" y="2922174"/>
                    <a:ext cx="13586" cy="320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86" h="32004">
                        <a:moveTo>
                          <a:pt x="13430" y="0"/>
                        </a:moveTo>
                        <a:cubicBezTo>
                          <a:pt x="13906" y="6191"/>
                          <a:pt x="13335" y="12668"/>
                          <a:pt x="11144" y="18383"/>
                        </a:cubicBezTo>
                        <a:cubicBezTo>
                          <a:pt x="8954" y="24098"/>
                          <a:pt x="5048" y="29242"/>
                          <a:pt x="0" y="32004"/>
                        </a:cubicBezTo>
                        <a:cubicBezTo>
                          <a:pt x="4096" y="27908"/>
                          <a:pt x="6001" y="22479"/>
                          <a:pt x="6477" y="17240"/>
                        </a:cubicBezTo>
                        <a:cubicBezTo>
                          <a:pt x="6858" y="11906"/>
                          <a:pt x="5905" y="6763"/>
                          <a:pt x="4096" y="1905"/>
                        </a:cubicBezTo>
                        <a:lnTo>
                          <a:pt x="13430" y="0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140" name="Freeform 140"/>
                  <p:cNvSpPr/>
                  <p:nvPr/>
                </p:nvSpPr>
                <p:spPr>
                  <a:xfrm>
                    <a:off x="6854571" y="2915220"/>
                    <a:ext cx="12382" cy="347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82" h="34766">
                        <a:moveTo>
                          <a:pt x="8096" y="0"/>
                        </a:moveTo>
                        <a:cubicBezTo>
                          <a:pt x="10763" y="5620"/>
                          <a:pt x="12382" y="11906"/>
                          <a:pt x="12382" y="18098"/>
                        </a:cubicBezTo>
                        <a:cubicBezTo>
                          <a:pt x="12287" y="24289"/>
                          <a:pt x="10477" y="30385"/>
                          <a:pt x="6667" y="34766"/>
                        </a:cubicBezTo>
                        <a:cubicBezTo>
                          <a:pt x="9049" y="29528"/>
                          <a:pt x="8953" y="23717"/>
                          <a:pt x="7620" y="18669"/>
                        </a:cubicBezTo>
                        <a:cubicBezTo>
                          <a:pt x="6096" y="13525"/>
                          <a:pt x="3429" y="9049"/>
                          <a:pt x="0" y="5144"/>
                        </a:cubicBezTo>
                        <a:lnTo>
                          <a:pt x="8096" y="0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</p:grpSp>
          <p:sp>
            <p:nvSpPr>
              <p:cNvPr id="141" name="Freeform 141"/>
              <p:cNvSpPr/>
              <p:nvPr/>
            </p:nvSpPr>
            <p:spPr>
              <a:xfrm>
                <a:off x="7465575" y="2817494"/>
                <a:ext cx="100417" cy="556926"/>
              </a:xfrm>
              <a:custGeom>
                <a:avLst/>
                <a:gdLst/>
                <a:ahLst/>
                <a:cxnLst/>
                <a:rect l="l" t="t" r="r" b="b"/>
                <a:pathLst>
                  <a:path w="100417" h="556926">
                    <a:moveTo>
                      <a:pt x="100418" y="0"/>
                    </a:moveTo>
                    <a:cubicBezTo>
                      <a:pt x="87559" y="21050"/>
                      <a:pt x="74415" y="41815"/>
                      <a:pt x="62509" y="63437"/>
                    </a:cubicBezTo>
                    <a:cubicBezTo>
                      <a:pt x="50412" y="84772"/>
                      <a:pt x="39268" y="106680"/>
                      <a:pt x="30314" y="129445"/>
                    </a:cubicBezTo>
                    <a:cubicBezTo>
                      <a:pt x="21456" y="152209"/>
                      <a:pt x="14217" y="175546"/>
                      <a:pt x="10978" y="199549"/>
                    </a:cubicBezTo>
                    <a:cubicBezTo>
                      <a:pt x="7644" y="223552"/>
                      <a:pt x="8502" y="247841"/>
                      <a:pt x="13550" y="271367"/>
                    </a:cubicBezTo>
                    <a:cubicBezTo>
                      <a:pt x="23456" y="318706"/>
                      <a:pt x="50983" y="361569"/>
                      <a:pt x="61080" y="411004"/>
                    </a:cubicBezTo>
                    <a:cubicBezTo>
                      <a:pt x="71176" y="459962"/>
                      <a:pt x="65652" y="511873"/>
                      <a:pt x="45363" y="556927"/>
                    </a:cubicBezTo>
                    <a:cubicBezTo>
                      <a:pt x="53555" y="533686"/>
                      <a:pt x="58794" y="509492"/>
                      <a:pt x="60032" y="485108"/>
                    </a:cubicBezTo>
                    <a:cubicBezTo>
                      <a:pt x="61556" y="460724"/>
                      <a:pt x="59651" y="436245"/>
                      <a:pt x="53936" y="412623"/>
                    </a:cubicBezTo>
                    <a:cubicBezTo>
                      <a:pt x="42982" y="365284"/>
                      <a:pt x="15645" y="322897"/>
                      <a:pt x="4311" y="273463"/>
                    </a:cubicBezTo>
                    <a:cubicBezTo>
                      <a:pt x="-6262" y="223742"/>
                      <a:pt x="3549" y="171926"/>
                      <a:pt x="23551" y="126683"/>
                    </a:cubicBezTo>
                    <a:cubicBezTo>
                      <a:pt x="43554" y="80963"/>
                      <a:pt x="71367" y="39719"/>
                      <a:pt x="100418" y="0"/>
                    </a:cubicBezTo>
                    <a:close/>
                  </a:path>
                </a:pathLst>
              </a:custGeom>
              <a:solidFill>
                <a:srgbClr val="18846F">
                  <a:alpha val="70000"/>
                </a:srgbClr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42" name="Freeform 142"/>
              <p:cNvSpPr/>
              <p:nvPr/>
            </p:nvSpPr>
            <p:spPr>
              <a:xfrm>
                <a:off x="7152227" y="2575749"/>
                <a:ext cx="268890" cy="126128"/>
              </a:xfrm>
              <a:custGeom>
                <a:avLst/>
                <a:gdLst/>
                <a:ahLst/>
                <a:cxnLst/>
                <a:rect l="l" t="t" r="r" b="b"/>
                <a:pathLst>
                  <a:path w="268890" h="126128">
                    <a:moveTo>
                      <a:pt x="268891" y="126111"/>
                    </a:moveTo>
                    <a:cubicBezTo>
                      <a:pt x="243459" y="126397"/>
                      <a:pt x="218027" y="123158"/>
                      <a:pt x="193072" y="117443"/>
                    </a:cubicBezTo>
                    <a:cubicBezTo>
                      <a:pt x="168116" y="111824"/>
                      <a:pt x="143827" y="103156"/>
                      <a:pt x="120682" y="92393"/>
                    </a:cubicBezTo>
                    <a:cubicBezTo>
                      <a:pt x="97536" y="81439"/>
                      <a:pt x="75342" y="68294"/>
                      <a:pt x="55150" y="52673"/>
                    </a:cubicBezTo>
                    <a:lnTo>
                      <a:pt x="40195" y="40672"/>
                    </a:lnTo>
                    <a:lnTo>
                      <a:pt x="25908" y="28004"/>
                    </a:lnTo>
                    <a:lnTo>
                      <a:pt x="12573" y="14383"/>
                    </a:lnTo>
                    <a:cubicBezTo>
                      <a:pt x="8287" y="9620"/>
                      <a:pt x="4096" y="4858"/>
                      <a:pt x="0" y="0"/>
                    </a:cubicBezTo>
                    <a:cubicBezTo>
                      <a:pt x="4858" y="4096"/>
                      <a:pt x="9620" y="8287"/>
                      <a:pt x="14288" y="12573"/>
                    </a:cubicBezTo>
                    <a:lnTo>
                      <a:pt x="28956" y="24479"/>
                    </a:lnTo>
                    <a:lnTo>
                      <a:pt x="43910" y="36004"/>
                    </a:lnTo>
                    <a:lnTo>
                      <a:pt x="59341" y="46768"/>
                    </a:lnTo>
                    <a:cubicBezTo>
                      <a:pt x="80200" y="60674"/>
                      <a:pt x="102013" y="73247"/>
                      <a:pt x="124682" y="83820"/>
                    </a:cubicBezTo>
                    <a:cubicBezTo>
                      <a:pt x="147351" y="94583"/>
                      <a:pt x="170878" y="103251"/>
                      <a:pt x="194881" y="110395"/>
                    </a:cubicBezTo>
                    <a:cubicBezTo>
                      <a:pt x="219075" y="117443"/>
                      <a:pt x="243745" y="122396"/>
                      <a:pt x="268891" y="126111"/>
                    </a:cubicBezTo>
                    <a:close/>
                  </a:path>
                </a:pathLst>
              </a:custGeom>
              <a:solidFill>
                <a:srgbClr val="18846F">
                  <a:alpha val="70000"/>
                </a:srgbClr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43" name="Freeform 143"/>
              <p:cNvSpPr/>
              <p:nvPr/>
            </p:nvSpPr>
            <p:spPr>
              <a:xfrm>
                <a:off x="7249477" y="2562414"/>
                <a:ext cx="182594" cy="110871"/>
              </a:xfrm>
              <a:custGeom>
                <a:avLst/>
                <a:gdLst/>
                <a:ahLst/>
                <a:cxnLst/>
                <a:rect l="l" t="t" r="r" b="b"/>
                <a:pathLst>
                  <a:path w="182594" h="110871">
                    <a:moveTo>
                      <a:pt x="182594" y="110871"/>
                    </a:moveTo>
                    <a:cubicBezTo>
                      <a:pt x="146971" y="104394"/>
                      <a:pt x="112681" y="90297"/>
                      <a:pt x="81534" y="71533"/>
                    </a:cubicBezTo>
                    <a:cubicBezTo>
                      <a:pt x="50482" y="52578"/>
                      <a:pt x="22098" y="28766"/>
                      <a:pt x="0" y="0"/>
                    </a:cubicBezTo>
                    <a:cubicBezTo>
                      <a:pt x="27527" y="23527"/>
                      <a:pt x="55912" y="44958"/>
                      <a:pt x="86487" y="63341"/>
                    </a:cubicBezTo>
                    <a:cubicBezTo>
                      <a:pt x="116872" y="82010"/>
                      <a:pt x="149162" y="97155"/>
                      <a:pt x="182594" y="110871"/>
                    </a:cubicBezTo>
                    <a:close/>
                  </a:path>
                </a:pathLst>
              </a:custGeom>
              <a:solidFill>
                <a:srgbClr val="18846F">
                  <a:alpha val="70000"/>
                </a:srgbClr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grpSp>
            <p:nvGrpSpPr>
              <p:cNvPr id="144" name="Group 144"/>
              <p:cNvGrpSpPr/>
              <p:nvPr/>
            </p:nvGrpSpPr>
            <p:grpSpPr>
              <a:xfrm>
                <a:off x="7383892" y="2584268"/>
                <a:ext cx="224313" cy="310283"/>
                <a:chOff x="7383892" y="2584268"/>
                <a:chExt cx="224313" cy="310283"/>
              </a:xfrm>
            </p:grpSpPr>
            <p:sp>
              <p:nvSpPr>
                <p:cNvPr id="145" name="Freeform 145"/>
                <p:cNvSpPr/>
                <p:nvPr/>
              </p:nvSpPr>
              <p:spPr>
                <a:xfrm>
                  <a:off x="7383892" y="2584268"/>
                  <a:ext cx="224313" cy="310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313" h="310283">
                      <a:moveTo>
                        <a:pt x="25986" y="58252"/>
                      </a:moveTo>
                      <a:cubicBezTo>
                        <a:pt x="37797" y="35106"/>
                        <a:pt x="56370" y="14437"/>
                        <a:pt x="80659" y="5198"/>
                      </a:cubicBezTo>
                      <a:cubicBezTo>
                        <a:pt x="116092" y="-8328"/>
                        <a:pt x="158097" y="5769"/>
                        <a:pt x="184196" y="33297"/>
                      </a:cubicBezTo>
                      <a:cubicBezTo>
                        <a:pt x="210295" y="60824"/>
                        <a:pt x="222010" y="99495"/>
                        <a:pt x="224011" y="137310"/>
                      </a:cubicBezTo>
                      <a:cubicBezTo>
                        <a:pt x="226106" y="177886"/>
                        <a:pt x="217438" y="219891"/>
                        <a:pt x="194388" y="253229"/>
                      </a:cubicBezTo>
                      <a:cubicBezTo>
                        <a:pt x="171242" y="286662"/>
                        <a:pt x="132666" y="310379"/>
                        <a:pt x="92089" y="310284"/>
                      </a:cubicBezTo>
                      <a:cubicBezTo>
                        <a:pt x="77516" y="310284"/>
                        <a:pt x="62752" y="307140"/>
                        <a:pt x="50370" y="299425"/>
                      </a:cubicBezTo>
                      <a:cubicBezTo>
                        <a:pt x="29986" y="286566"/>
                        <a:pt x="19223" y="262944"/>
                        <a:pt x="12174" y="239894"/>
                      </a:cubicBezTo>
                      <a:cubicBezTo>
                        <a:pt x="-7161" y="177124"/>
                        <a:pt x="-4113" y="117212"/>
                        <a:pt x="25986" y="58252"/>
                      </a:cubicBezTo>
                      <a:close/>
                    </a:path>
                  </a:pathLst>
                </a:custGeom>
                <a:solidFill>
                  <a:srgbClr val="F2CF9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925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46" name="Freeform 146"/>
                <p:cNvSpPr/>
                <p:nvPr/>
              </p:nvSpPr>
              <p:spPr>
                <a:xfrm>
                  <a:off x="7436523" y="2636959"/>
                  <a:ext cx="110463" cy="1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63" h="194250">
                      <a:moveTo>
                        <a:pt x="35172" y="30802"/>
                      </a:moveTo>
                      <a:cubicBezTo>
                        <a:pt x="49460" y="13847"/>
                        <a:pt x="69748" y="-821"/>
                        <a:pt x="92704" y="36"/>
                      </a:cubicBezTo>
                      <a:cubicBezTo>
                        <a:pt x="100419" y="322"/>
                        <a:pt x="109658" y="4036"/>
                        <a:pt x="110420" y="11371"/>
                      </a:cubicBezTo>
                      <a:cubicBezTo>
                        <a:pt x="110801" y="15276"/>
                        <a:pt x="108610" y="18895"/>
                        <a:pt x="106515" y="22229"/>
                      </a:cubicBezTo>
                      <a:cubicBezTo>
                        <a:pt x="97752" y="35945"/>
                        <a:pt x="88989" y="49661"/>
                        <a:pt x="80226" y="63377"/>
                      </a:cubicBezTo>
                      <a:cubicBezTo>
                        <a:pt x="76511" y="69187"/>
                        <a:pt x="72701" y="75188"/>
                        <a:pt x="71748" y="81951"/>
                      </a:cubicBezTo>
                      <a:cubicBezTo>
                        <a:pt x="69367" y="98620"/>
                        <a:pt x="84036" y="112812"/>
                        <a:pt x="90989" y="128433"/>
                      </a:cubicBezTo>
                      <a:cubicBezTo>
                        <a:pt x="100419" y="149578"/>
                        <a:pt x="94228" y="175867"/>
                        <a:pt x="76320" y="190822"/>
                      </a:cubicBezTo>
                      <a:cubicBezTo>
                        <a:pt x="74225" y="192536"/>
                        <a:pt x="71748" y="194251"/>
                        <a:pt x="68986" y="194251"/>
                      </a:cubicBezTo>
                      <a:cubicBezTo>
                        <a:pt x="67081" y="194251"/>
                        <a:pt x="65176" y="193489"/>
                        <a:pt x="63462" y="192536"/>
                      </a:cubicBezTo>
                      <a:cubicBezTo>
                        <a:pt x="56699" y="188916"/>
                        <a:pt x="51555" y="183106"/>
                        <a:pt x="45078" y="179011"/>
                      </a:cubicBezTo>
                      <a:cubicBezTo>
                        <a:pt x="38602" y="174915"/>
                        <a:pt x="29553" y="172915"/>
                        <a:pt x="23457" y="177487"/>
                      </a:cubicBezTo>
                      <a:cubicBezTo>
                        <a:pt x="16980" y="182344"/>
                        <a:pt x="14598" y="187202"/>
                        <a:pt x="9169" y="180249"/>
                      </a:cubicBezTo>
                      <a:cubicBezTo>
                        <a:pt x="5264" y="175296"/>
                        <a:pt x="4216" y="164533"/>
                        <a:pt x="2978" y="158532"/>
                      </a:cubicBezTo>
                      <a:cubicBezTo>
                        <a:pt x="-70" y="143578"/>
                        <a:pt x="-737" y="128242"/>
                        <a:pt x="787" y="113098"/>
                      </a:cubicBezTo>
                      <a:cubicBezTo>
                        <a:pt x="3835" y="83284"/>
                        <a:pt x="15551" y="54233"/>
                        <a:pt x="35172" y="30802"/>
                      </a:cubicBezTo>
                      <a:close/>
                    </a:path>
                  </a:pathLst>
                </a:custGeom>
                <a:solidFill>
                  <a:srgbClr val="C7C7C7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40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147" name="Group 147"/>
              <p:cNvGrpSpPr/>
              <p:nvPr/>
            </p:nvGrpSpPr>
            <p:grpSpPr>
              <a:xfrm>
                <a:off x="5507259" y="3294220"/>
                <a:ext cx="1231963" cy="427672"/>
                <a:chOff x="5507259" y="3294220"/>
                <a:chExt cx="1231963" cy="427672"/>
              </a:xfrm>
              <a:solidFill>
                <a:srgbClr val="EF9384"/>
              </a:solidFill>
            </p:grpSpPr>
            <p:sp>
              <p:nvSpPr>
                <p:cNvPr id="148" name="Freeform 148"/>
                <p:cNvSpPr/>
                <p:nvPr/>
              </p:nvSpPr>
              <p:spPr>
                <a:xfrm>
                  <a:off x="5507259" y="3294220"/>
                  <a:ext cx="243268" cy="243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268" h="243268">
                      <a:moveTo>
                        <a:pt x="243268" y="121634"/>
                      </a:moveTo>
                      <a:cubicBezTo>
                        <a:pt x="243268" y="188811"/>
                        <a:pt x="188811" y="243269"/>
                        <a:pt x="121634" y="243269"/>
                      </a:cubicBezTo>
                      <a:cubicBezTo>
                        <a:pt x="54457" y="243269"/>
                        <a:pt x="0" y="188811"/>
                        <a:pt x="0" y="121634"/>
                      </a:cubicBezTo>
                      <a:cubicBezTo>
                        <a:pt x="0" y="54457"/>
                        <a:pt x="54457" y="0"/>
                        <a:pt x="121634" y="0"/>
                      </a:cubicBezTo>
                      <a:cubicBezTo>
                        <a:pt x="188811" y="0"/>
                        <a:pt x="243268" y="54457"/>
                        <a:pt x="243268" y="121634"/>
                      </a:cubicBezTo>
                      <a:close/>
                    </a:path>
                  </a:pathLst>
                </a:custGeom>
                <a:solidFill>
                  <a:srgbClr val="EF9384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625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49" name="Freeform 149"/>
                <p:cNvSpPr/>
                <p:nvPr/>
              </p:nvSpPr>
              <p:spPr>
                <a:xfrm>
                  <a:off x="6495954" y="3478624"/>
                  <a:ext cx="243268" cy="243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268" h="243268">
                      <a:moveTo>
                        <a:pt x="243268" y="121634"/>
                      </a:moveTo>
                      <a:cubicBezTo>
                        <a:pt x="243268" y="188811"/>
                        <a:pt x="188811" y="243269"/>
                        <a:pt x="121634" y="243269"/>
                      </a:cubicBezTo>
                      <a:cubicBezTo>
                        <a:pt x="54458" y="243269"/>
                        <a:pt x="0" y="188811"/>
                        <a:pt x="0" y="121634"/>
                      </a:cubicBezTo>
                      <a:cubicBezTo>
                        <a:pt x="0" y="54457"/>
                        <a:pt x="54458" y="0"/>
                        <a:pt x="121634" y="0"/>
                      </a:cubicBezTo>
                      <a:cubicBezTo>
                        <a:pt x="188811" y="0"/>
                        <a:pt x="243268" y="54457"/>
                        <a:pt x="243268" y="121634"/>
                      </a:cubicBezTo>
                      <a:close/>
                    </a:path>
                  </a:pathLst>
                </a:custGeom>
                <a:solidFill>
                  <a:srgbClr val="EF9384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625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150" name="Group 150"/>
              <p:cNvGrpSpPr/>
              <p:nvPr/>
            </p:nvGrpSpPr>
            <p:grpSpPr>
              <a:xfrm>
                <a:off x="5066943" y="1999338"/>
                <a:ext cx="2965202" cy="3137303"/>
                <a:chOff x="5066943" y="1999338"/>
                <a:chExt cx="2965202" cy="3137303"/>
              </a:xfrm>
            </p:grpSpPr>
            <p:grpSp>
              <p:nvGrpSpPr>
                <p:cNvPr id="151" name="Group 151"/>
                <p:cNvGrpSpPr/>
                <p:nvPr/>
              </p:nvGrpSpPr>
              <p:grpSpPr>
                <a:xfrm>
                  <a:off x="5066943" y="1999338"/>
                  <a:ext cx="2911355" cy="3025604"/>
                  <a:chOff x="5066943" y="1999338"/>
                  <a:chExt cx="2911355" cy="3025604"/>
                </a:xfrm>
              </p:grpSpPr>
              <p:sp>
                <p:nvSpPr>
                  <p:cNvPr id="152" name="Freeform 152"/>
                  <p:cNvSpPr/>
                  <p:nvPr/>
                </p:nvSpPr>
                <p:spPr>
                  <a:xfrm>
                    <a:off x="7268715" y="2099880"/>
                    <a:ext cx="217843" cy="22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843" h="229790">
                        <a:moveTo>
                          <a:pt x="91252" y="0"/>
                        </a:moveTo>
                        <a:cubicBezTo>
                          <a:pt x="118589" y="0"/>
                          <a:pt x="101920" y="116110"/>
                          <a:pt x="101920" y="116110"/>
                        </a:cubicBezTo>
                        <a:cubicBezTo>
                          <a:pt x="101920" y="116110"/>
                          <a:pt x="156022" y="11716"/>
                          <a:pt x="178406" y="30766"/>
                        </a:cubicBezTo>
                        <a:cubicBezTo>
                          <a:pt x="200790" y="49816"/>
                          <a:pt x="108873" y="124206"/>
                          <a:pt x="108873" y="124206"/>
                        </a:cubicBezTo>
                        <a:cubicBezTo>
                          <a:pt x="108873" y="124206"/>
                          <a:pt x="166023" y="112109"/>
                          <a:pt x="193741" y="114014"/>
                        </a:cubicBezTo>
                        <a:cubicBezTo>
                          <a:pt x="204314" y="114776"/>
                          <a:pt x="217553" y="119253"/>
                          <a:pt x="217839" y="129826"/>
                        </a:cubicBezTo>
                        <a:cubicBezTo>
                          <a:pt x="218125" y="140113"/>
                          <a:pt x="205742" y="145447"/>
                          <a:pt x="195551" y="147066"/>
                        </a:cubicBezTo>
                        <a:cubicBezTo>
                          <a:pt x="165737" y="151924"/>
                          <a:pt x="105540" y="137065"/>
                          <a:pt x="105540" y="137065"/>
                        </a:cubicBezTo>
                        <a:cubicBezTo>
                          <a:pt x="105540" y="137065"/>
                          <a:pt x="166023" y="222790"/>
                          <a:pt x="133352" y="229457"/>
                        </a:cubicBezTo>
                        <a:cubicBezTo>
                          <a:pt x="100777" y="236125"/>
                          <a:pt x="94681" y="140494"/>
                          <a:pt x="94681" y="140494"/>
                        </a:cubicBezTo>
                        <a:cubicBezTo>
                          <a:pt x="94681" y="140494"/>
                          <a:pt x="34864" y="192786"/>
                          <a:pt x="8384" y="193167"/>
                        </a:cubicBezTo>
                        <a:cubicBezTo>
                          <a:pt x="5146" y="193262"/>
                          <a:pt x="1050" y="192405"/>
                          <a:pt x="193" y="189262"/>
                        </a:cubicBezTo>
                        <a:cubicBezTo>
                          <a:pt x="-283" y="187547"/>
                          <a:pt x="479" y="185833"/>
                          <a:pt x="1241" y="184214"/>
                        </a:cubicBezTo>
                        <a:cubicBezTo>
                          <a:pt x="12766" y="160211"/>
                          <a:pt x="87061" y="130873"/>
                          <a:pt x="87061" y="130873"/>
                        </a:cubicBezTo>
                        <a:cubicBezTo>
                          <a:pt x="87061" y="130873"/>
                          <a:pt x="17719" y="114586"/>
                          <a:pt x="2860" y="91440"/>
                        </a:cubicBezTo>
                        <a:cubicBezTo>
                          <a:pt x="288" y="87440"/>
                          <a:pt x="-1617" y="81629"/>
                          <a:pt x="2003" y="78581"/>
                        </a:cubicBezTo>
                        <a:cubicBezTo>
                          <a:pt x="3908" y="76962"/>
                          <a:pt x="6670" y="76962"/>
                          <a:pt x="9146" y="77057"/>
                        </a:cubicBezTo>
                        <a:cubicBezTo>
                          <a:pt x="39436" y="78867"/>
                          <a:pt x="90109" y="119444"/>
                          <a:pt x="90109" y="119444"/>
                        </a:cubicBezTo>
                        <a:cubicBezTo>
                          <a:pt x="90109" y="119444"/>
                          <a:pt x="63915" y="0"/>
                          <a:pt x="91252" y="0"/>
                        </a:cubicBezTo>
                        <a:close/>
                      </a:path>
                    </a:pathLst>
                  </a:custGeom>
                  <a:solidFill>
                    <a:srgbClr val="F2BD14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625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153" name="Freeform 153"/>
                  <p:cNvSpPr/>
                  <p:nvPr/>
                </p:nvSpPr>
                <p:spPr>
                  <a:xfrm>
                    <a:off x="6055706" y="4638007"/>
                    <a:ext cx="217843" cy="22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843" h="229790">
                        <a:moveTo>
                          <a:pt x="91252" y="0"/>
                        </a:moveTo>
                        <a:cubicBezTo>
                          <a:pt x="118589" y="0"/>
                          <a:pt x="101920" y="116110"/>
                          <a:pt x="101920" y="116110"/>
                        </a:cubicBezTo>
                        <a:cubicBezTo>
                          <a:pt x="101920" y="116110"/>
                          <a:pt x="156022" y="11716"/>
                          <a:pt x="178406" y="30766"/>
                        </a:cubicBezTo>
                        <a:cubicBezTo>
                          <a:pt x="200789" y="49816"/>
                          <a:pt x="108873" y="124206"/>
                          <a:pt x="108873" y="124206"/>
                        </a:cubicBezTo>
                        <a:cubicBezTo>
                          <a:pt x="108873" y="124206"/>
                          <a:pt x="166023" y="112109"/>
                          <a:pt x="193741" y="114014"/>
                        </a:cubicBezTo>
                        <a:cubicBezTo>
                          <a:pt x="204314" y="114776"/>
                          <a:pt x="217553" y="119253"/>
                          <a:pt x="217839" y="129826"/>
                        </a:cubicBezTo>
                        <a:cubicBezTo>
                          <a:pt x="218125" y="140113"/>
                          <a:pt x="205742" y="145447"/>
                          <a:pt x="195551" y="147066"/>
                        </a:cubicBezTo>
                        <a:cubicBezTo>
                          <a:pt x="165737" y="151924"/>
                          <a:pt x="105539" y="137065"/>
                          <a:pt x="105539" y="137065"/>
                        </a:cubicBezTo>
                        <a:cubicBezTo>
                          <a:pt x="105539" y="137065"/>
                          <a:pt x="166023" y="222790"/>
                          <a:pt x="133352" y="229457"/>
                        </a:cubicBezTo>
                        <a:cubicBezTo>
                          <a:pt x="100777" y="236125"/>
                          <a:pt x="94681" y="140494"/>
                          <a:pt x="94681" y="140494"/>
                        </a:cubicBezTo>
                        <a:cubicBezTo>
                          <a:pt x="94681" y="140494"/>
                          <a:pt x="34864" y="192786"/>
                          <a:pt x="8384" y="193167"/>
                        </a:cubicBezTo>
                        <a:cubicBezTo>
                          <a:pt x="5146" y="193262"/>
                          <a:pt x="1050" y="192405"/>
                          <a:pt x="193" y="189262"/>
                        </a:cubicBezTo>
                        <a:cubicBezTo>
                          <a:pt x="-283" y="187547"/>
                          <a:pt x="479" y="185833"/>
                          <a:pt x="1241" y="184213"/>
                        </a:cubicBezTo>
                        <a:cubicBezTo>
                          <a:pt x="12766" y="160211"/>
                          <a:pt x="87061" y="130874"/>
                          <a:pt x="87061" y="130874"/>
                        </a:cubicBezTo>
                        <a:cubicBezTo>
                          <a:pt x="87061" y="130874"/>
                          <a:pt x="17719" y="114586"/>
                          <a:pt x="2860" y="91440"/>
                        </a:cubicBezTo>
                        <a:cubicBezTo>
                          <a:pt x="288" y="87439"/>
                          <a:pt x="-1617" y="81629"/>
                          <a:pt x="2003" y="78581"/>
                        </a:cubicBezTo>
                        <a:cubicBezTo>
                          <a:pt x="3908" y="76962"/>
                          <a:pt x="6670" y="76962"/>
                          <a:pt x="9146" y="77057"/>
                        </a:cubicBezTo>
                        <a:cubicBezTo>
                          <a:pt x="39436" y="78867"/>
                          <a:pt x="90109" y="119444"/>
                          <a:pt x="90109" y="119444"/>
                        </a:cubicBezTo>
                        <a:cubicBezTo>
                          <a:pt x="90109" y="119444"/>
                          <a:pt x="63820" y="0"/>
                          <a:pt x="91252" y="0"/>
                        </a:cubicBezTo>
                        <a:close/>
                      </a:path>
                    </a:pathLst>
                  </a:custGeom>
                  <a:solidFill>
                    <a:srgbClr val="8DE28D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625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154" name="Freeform 154"/>
                  <p:cNvSpPr/>
                  <p:nvPr/>
                </p:nvSpPr>
                <p:spPr>
                  <a:xfrm>
                    <a:off x="7829596" y="3339791"/>
                    <a:ext cx="148703" cy="1518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703" h="151816">
                        <a:moveTo>
                          <a:pt x="145210" y="36916"/>
                        </a:moveTo>
                        <a:cubicBezTo>
                          <a:pt x="152354" y="54347"/>
                          <a:pt x="74249" y="73873"/>
                          <a:pt x="74249" y="73873"/>
                        </a:cubicBezTo>
                        <a:cubicBezTo>
                          <a:pt x="74249" y="73873"/>
                          <a:pt x="154640" y="81112"/>
                          <a:pt x="148353" y="100257"/>
                        </a:cubicBezTo>
                        <a:cubicBezTo>
                          <a:pt x="142067" y="119402"/>
                          <a:pt x="70820" y="80445"/>
                          <a:pt x="70820" y="80445"/>
                        </a:cubicBezTo>
                        <a:cubicBezTo>
                          <a:pt x="70820" y="80445"/>
                          <a:pt x="93394" y="113687"/>
                          <a:pt x="99395" y="131690"/>
                        </a:cubicBezTo>
                        <a:cubicBezTo>
                          <a:pt x="101681" y="138548"/>
                          <a:pt x="102252" y="148168"/>
                          <a:pt x="95680" y="151121"/>
                        </a:cubicBezTo>
                        <a:cubicBezTo>
                          <a:pt x="89203" y="153978"/>
                          <a:pt x="82631" y="147501"/>
                          <a:pt x="78916" y="141405"/>
                        </a:cubicBezTo>
                        <a:cubicBezTo>
                          <a:pt x="68057" y="123689"/>
                          <a:pt x="61866" y="81588"/>
                          <a:pt x="61866" y="81588"/>
                        </a:cubicBezTo>
                        <a:cubicBezTo>
                          <a:pt x="61866" y="81588"/>
                          <a:pt x="23099" y="142358"/>
                          <a:pt x="10336" y="123308"/>
                        </a:cubicBezTo>
                        <a:cubicBezTo>
                          <a:pt x="-2428" y="104353"/>
                          <a:pt x="56818" y="75587"/>
                          <a:pt x="56818" y="75587"/>
                        </a:cubicBezTo>
                        <a:cubicBezTo>
                          <a:pt x="56818" y="75587"/>
                          <a:pt x="8050" y="51203"/>
                          <a:pt x="811" y="34439"/>
                        </a:cubicBezTo>
                        <a:cubicBezTo>
                          <a:pt x="-46" y="32344"/>
                          <a:pt x="-618" y="29582"/>
                          <a:pt x="1192" y="28153"/>
                        </a:cubicBezTo>
                        <a:cubicBezTo>
                          <a:pt x="2144" y="27391"/>
                          <a:pt x="3478" y="27391"/>
                          <a:pt x="4716" y="27486"/>
                        </a:cubicBezTo>
                        <a:cubicBezTo>
                          <a:pt x="23004" y="28534"/>
                          <a:pt x="61009" y="68158"/>
                          <a:pt x="61009" y="68158"/>
                        </a:cubicBezTo>
                        <a:cubicBezTo>
                          <a:pt x="61009" y="68158"/>
                          <a:pt x="53294" y="19866"/>
                          <a:pt x="64152" y="4340"/>
                        </a:cubicBezTo>
                        <a:cubicBezTo>
                          <a:pt x="66057" y="1673"/>
                          <a:pt x="69296" y="-1089"/>
                          <a:pt x="72153" y="435"/>
                        </a:cubicBezTo>
                        <a:cubicBezTo>
                          <a:pt x="73677" y="1197"/>
                          <a:pt x="74439" y="3007"/>
                          <a:pt x="75011" y="4626"/>
                        </a:cubicBezTo>
                        <a:cubicBezTo>
                          <a:pt x="81773" y="24343"/>
                          <a:pt x="69105" y="67110"/>
                          <a:pt x="69105" y="67110"/>
                        </a:cubicBezTo>
                        <a:cubicBezTo>
                          <a:pt x="69105" y="67110"/>
                          <a:pt x="138066" y="19580"/>
                          <a:pt x="145210" y="36916"/>
                        </a:cubicBezTo>
                        <a:close/>
                      </a:path>
                    </a:pathLst>
                  </a:custGeom>
                  <a:solidFill>
                    <a:srgbClr val="F2BD14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155" name="Freeform 155"/>
                  <p:cNvSpPr/>
                  <p:nvPr/>
                </p:nvSpPr>
                <p:spPr>
                  <a:xfrm>
                    <a:off x="6571820" y="4873125"/>
                    <a:ext cx="148703" cy="1518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703" h="151816">
                        <a:moveTo>
                          <a:pt x="145210" y="36916"/>
                        </a:moveTo>
                        <a:cubicBezTo>
                          <a:pt x="152354" y="54347"/>
                          <a:pt x="74249" y="73873"/>
                          <a:pt x="74249" y="73873"/>
                        </a:cubicBezTo>
                        <a:cubicBezTo>
                          <a:pt x="74249" y="73873"/>
                          <a:pt x="154640" y="81112"/>
                          <a:pt x="148353" y="100257"/>
                        </a:cubicBezTo>
                        <a:cubicBezTo>
                          <a:pt x="142067" y="119402"/>
                          <a:pt x="70820" y="80445"/>
                          <a:pt x="70820" y="80445"/>
                        </a:cubicBezTo>
                        <a:cubicBezTo>
                          <a:pt x="70820" y="80445"/>
                          <a:pt x="93394" y="113687"/>
                          <a:pt x="99395" y="131690"/>
                        </a:cubicBezTo>
                        <a:cubicBezTo>
                          <a:pt x="101681" y="138548"/>
                          <a:pt x="102252" y="148168"/>
                          <a:pt x="95680" y="151121"/>
                        </a:cubicBezTo>
                        <a:cubicBezTo>
                          <a:pt x="89203" y="153978"/>
                          <a:pt x="82631" y="147501"/>
                          <a:pt x="78916" y="141405"/>
                        </a:cubicBezTo>
                        <a:cubicBezTo>
                          <a:pt x="68057" y="123689"/>
                          <a:pt x="61866" y="81588"/>
                          <a:pt x="61866" y="81588"/>
                        </a:cubicBezTo>
                        <a:cubicBezTo>
                          <a:pt x="61866" y="81588"/>
                          <a:pt x="23099" y="142358"/>
                          <a:pt x="10336" y="123308"/>
                        </a:cubicBezTo>
                        <a:cubicBezTo>
                          <a:pt x="-2428" y="104353"/>
                          <a:pt x="56818" y="75587"/>
                          <a:pt x="56818" y="75587"/>
                        </a:cubicBezTo>
                        <a:cubicBezTo>
                          <a:pt x="56818" y="75587"/>
                          <a:pt x="8050" y="51203"/>
                          <a:pt x="811" y="34439"/>
                        </a:cubicBezTo>
                        <a:cubicBezTo>
                          <a:pt x="-46" y="32344"/>
                          <a:pt x="-618" y="29582"/>
                          <a:pt x="1192" y="28153"/>
                        </a:cubicBezTo>
                        <a:cubicBezTo>
                          <a:pt x="2144" y="27391"/>
                          <a:pt x="3478" y="27391"/>
                          <a:pt x="4716" y="27486"/>
                        </a:cubicBezTo>
                        <a:cubicBezTo>
                          <a:pt x="23004" y="28534"/>
                          <a:pt x="61009" y="68158"/>
                          <a:pt x="61009" y="68158"/>
                        </a:cubicBezTo>
                        <a:cubicBezTo>
                          <a:pt x="61009" y="68158"/>
                          <a:pt x="53293" y="19866"/>
                          <a:pt x="64152" y="4340"/>
                        </a:cubicBezTo>
                        <a:cubicBezTo>
                          <a:pt x="66057" y="1673"/>
                          <a:pt x="69296" y="-1089"/>
                          <a:pt x="72153" y="435"/>
                        </a:cubicBezTo>
                        <a:cubicBezTo>
                          <a:pt x="73677" y="1197"/>
                          <a:pt x="74439" y="3007"/>
                          <a:pt x="75010" y="4626"/>
                        </a:cubicBezTo>
                        <a:cubicBezTo>
                          <a:pt x="81773" y="24343"/>
                          <a:pt x="69105" y="67110"/>
                          <a:pt x="69105" y="67110"/>
                        </a:cubicBezTo>
                        <a:cubicBezTo>
                          <a:pt x="69105" y="67110"/>
                          <a:pt x="138066" y="19581"/>
                          <a:pt x="145210" y="36916"/>
                        </a:cubicBezTo>
                        <a:close/>
                      </a:path>
                    </a:pathLst>
                  </a:custGeom>
                  <a:solidFill>
                    <a:srgbClr val="F2BD14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156" name="Freeform 156"/>
                  <p:cNvSpPr/>
                  <p:nvPr/>
                </p:nvSpPr>
                <p:spPr>
                  <a:xfrm>
                    <a:off x="6828124" y="4084421"/>
                    <a:ext cx="162914" cy="1480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914" h="148048">
                        <a:moveTo>
                          <a:pt x="37686" y="147059"/>
                        </a:moveTo>
                        <a:cubicBezTo>
                          <a:pt x="22160" y="136391"/>
                          <a:pt x="76738" y="77145"/>
                          <a:pt x="76738" y="77145"/>
                        </a:cubicBezTo>
                        <a:cubicBezTo>
                          <a:pt x="76738" y="77145"/>
                          <a:pt x="5586" y="115245"/>
                          <a:pt x="252" y="95814"/>
                        </a:cubicBezTo>
                        <a:cubicBezTo>
                          <a:pt x="-5082" y="76288"/>
                          <a:pt x="75881" y="69906"/>
                          <a:pt x="75881" y="69906"/>
                        </a:cubicBezTo>
                        <a:cubicBezTo>
                          <a:pt x="75881" y="69906"/>
                          <a:pt x="38829" y="54571"/>
                          <a:pt x="23874" y="42760"/>
                        </a:cubicBezTo>
                        <a:cubicBezTo>
                          <a:pt x="18159" y="38283"/>
                          <a:pt x="12444" y="30568"/>
                          <a:pt x="16349" y="24472"/>
                        </a:cubicBezTo>
                        <a:cubicBezTo>
                          <a:pt x="20160" y="18567"/>
                          <a:pt x="29304" y="20377"/>
                          <a:pt x="35685" y="23329"/>
                        </a:cubicBezTo>
                        <a:cubicBezTo>
                          <a:pt x="54449" y="32092"/>
                          <a:pt x="82834" y="63906"/>
                          <a:pt x="82834" y="63906"/>
                        </a:cubicBezTo>
                        <a:cubicBezTo>
                          <a:pt x="82834" y="63906"/>
                          <a:pt x="81882" y="-8103"/>
                          <a:pt x="102932" y="755"/>
                        </a:cubicBezTo>
                        <a:cubicBezTo>
                          <a:pt x="123982" y="9613"/>
                          <a:pt x="90264" y="66192"/>
                          <a:pt x="90264" y="66192"/>
                        </a:cubicBezTo>
                        <a:cubicBezTo>
                          <a:pt x="90264" y="66192"/>
                          <a:pt x="144461" y="59810"/>
                          <a:pt x="159606" y="69811"/>
                        </a:cubicBezTo>
                        <a:cubicBezTo>
                          <a:pt x="161511" y="71049"/>
                          <a:pt x="163511" y="73145"/>
                          <a:pt x="162749" y="75240"/>
                        </a:cubicBezTo>
                        <a:cubicBezTo>
                          <a:pt x="162368" y="76383"/>
                          <a:pt x="161225" y="77050"/>
                          <a:pt x="160177" y="77717"/>
                        </a:cubicBezTo>
                        <a:cubicBezTo>
                          <a:pt x="144365" y="86861"/>
                          <a:pt x="90835" y="74669"/>
                          <a:pt x="90835" y="74669"/>
                        </a:cubicBezTo>
                        <a:cubicBezTo>
                          <a:pt x="90835" y="74669"/>
                          <a:pt x="123791" y="110769"/>
                          <a:pt x="123220" y="129723"/>
                        </a:cubicBezTo>
                        <a:cubicBezTo>
                          <a:pt x="123125" y="132962"/>
                          <a:pt x="121887" y="137058"/>
                          <a:pt x="118743" y="137344"/>
                        </a:cubicBezTo>
                        <a:cubicBezTo>
                          <a:pt x="117029" y="137534"/>
                          <a:pt x="115410" y="136486"/>
                          <a:pt x="114076" y="135438"/>
                        </a:cubicBezTo>
                        <a:cubicBezTo>
                          <a:pt x="97598" y="122675"/>
                          <a:pt x="84644" y="80003"/>
                          <a:pt x="84644" y="80003"/>
                        </a:cubicBezTo>
                        <a:cubicBezTo>
                          <a:pt x="84644" y="80003"/>
                          <a:pt x="53211" y="157632"/>
                          <a:pt x="37686" y="147059"/>
                        </a:cubicBezTo>
                        <a:close/>
                      </a:path>
                    </a:pathLst>
                  </a:custGeom>
                  <a:solidFill>
                    <a:srgbClr val="8DE28D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157" name="Freeform 157"/>
                  <p:cNvSpPr/>
                  <p:nvPr/>
                </p:nvSpPr>
                <p:spPr>
                  <a:xfrm>
                    <a:off x="5066943" y="4716696"/>
                    <a:ext cx="148212" cy="1533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212" h="153345">
                        <a:moveTo>
                          <a:pt x="166" y="105144"/>
                        </a:moveTo>
                        <a:cubicBezTo>
                          <a:pt x="-4121" y="86856"/>
                          <a:pt x="76175" y="79902"/>
                          <a:pt x="76175" y="79902"/>
                        </a:cubicBezTo>
                        <a:cubicBezTo>
                          <a:pt x="76175" y="79902"/>
                          <a:pt x="-2120" y="59995"/>
                          <a:pt x="7214" y="42088"/>
                        </a:cubicBezTo>
                        <a:cubicBezTo>
                          <a:pt x="16453" y="24181"/>
                          <a:pt x="80557" y="73997"/>
                          <a:pt x="80557" y="73997"/>
                        </a:cubicBezTo>
                        <a:cubicBezTo>
                          <a:pt x="80557" y="73997"/>
                          <a:pt x="63602" y="37612"/>
                          <a:pt x="60554" y="18847"/>
                        </a:cubicBezTo>
                        <a:cubicBezTo>
                          <a:pt x="59411" y="11704"/>
                          <a:pt x="60364" y="2083"/>
                          <a:pt x="67317" y="273"/>
                        </a:cubicBezTo>
                        <a:cubicBezTo>
                          <a:pt x="74175" y="-1536"/>
                          <a:pt x="79604" y="5989"/>
                          <a:pt x="82366" y="12465"/>
                        </a:cubicBezTo>
                        <a:cubicBezTo>
                          <a:pt x="90272" y="31611"/>
                          <a:pt x="89701" y="74283"/>
                          <a:pt x="89701" y="74283"/>
                        </a:cubicBezTo>
                        <a:cubicBezTo>
                          <a:pt x="89701" y="74283"/>
                          <a:pt x="137611" y="20466"/>
                          <a:pt x="147232" y="41231"/>
                        </a:cubicBezTo>
                        <a:cubicBezTo>
                          <a:pt x="156757" y="61996"/>
                          <a:pt x="93796" y="80950"/>
                          <a:pt x="93796" y="80950"/>
                        </a:cubicBezTo>
                        <a:cubicBezTo>
                          <a:pt x="93796" y="80950"/>
                          <a:pt x="138088" y="112764"/>
                          <a:pt x="142564" y="130480"/>
                        </a:cubicBezTo>
                        <a:cubicBezTo>
                          <a:pt x="143136" y="132671"/>
                          <a:pt x="143231" y="135529"/>
                          <a:pt x="141231" y="136576"/>
                        </a:cubicBezTo>
                        <a:cubicBezTo>
                          <a:pt x="140183" y="137148"/>
                          <a:pt x="138850" y="136957"/>
                          <a:pt x="137707" y="136672"/>
                        </a:cubicBezTo>
                        <a:cubicBezTo>
                          <a:pt x="119895" y="132766"/>
                          <a:pt x="88653" y="87523"/>
                          <a:pt x="88653" y="87523"/>
                        </a:cubicBezTo>
                        <a:cubicBezTo>
                          <a:pt x="88653" y="87523"/>
                          <a:pt x="88558" y="136481"/>
                          <a:pt x="75413" y="150006"/>
                        </a:cubicBezTo>
                        <a:cubicBezTo>
                          <a:pt x="73127" y="152292"/>
                          <a:pt x="69508" y="154579"/>
                          <a:pt x="66936" y="152578"/>
                        </a:cubicBezTo>
                        <a:cubicBezTo>
                          <a:pt x="65602" y="151531"/>
                          <a:pt x="65126" y="149721"/>
                          <a:pt x="64840" y="148006"/>
                        </a:cubicBezTo>
                        <a:cubicBezTo>
                          <a:pt x="61316" y="127527"/>
                          <a:pt x="80557" y="87237"/>
                          <a:pt x="80557" y="87237"/>
                        </a:cubicBezTo>
                        <a:cubicBezTo>
                          <a:pt x="80557" y="87237"/>
                          <a:pt x="4452" y="123432"/>
                          <a:pt x="166" y="105144"/>
                        </a:cubicBezTo>
                        <a:close/>
                      </a:path>
                    </a:pathLst>
                  </a:custGeom>
                  <a:solidFill>
                    <a:srgbClr val="F2BD14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158" name="Freeform 158"/>
                  <p:cNvSpPr/>
                  <p:nvPr/>
                </p:nvSpPr>
                <p:spPr>
                  <a:xfrm>
                    <a:off x="7015875" y="1999338"/>
                    <a:ext cx="148703" cy="1518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703" h="151816">
                        <a:moveTo>
                          <a:pt x="145305" y="36916"/>
                        </a:moveTo>
                        <a:cubicBezTo>
                          <a:pt x="152449" y="54347"/>
                          <a:pt x="74249" y="73873"/>
                          <a:pt x="74249" y="73873"/>
                        </a:cubicBezTo>
                        <a:cubicBezTo>
                          <a:pt x="74249" y="73873"/>
                          <a:pt x="154640" y="81112"/>
                          <a:pt x="148353" y="100257"/>
                        </a:cubicBezTo>
                        <a:cubicBezTo>
                          <a:pt x="142066" y="119402"/>
                          <a:pt x="70820" y="80445"/>
                          <a:pt x="70820" y="80445"/>
                        </a:cubicBezTo>
                        <a:cubicBezTo>
                          <a:pt x="70820" y="80445"/>
                          <a:pt x="93394" y="113687"/>
                          <a:pt x="99395" y="131690"/>
                        </a:cubicBezTo>
                        <a:cubicBezTo>
                          <a:pt x="101681" y="138548"/>
                          <a:pt x="102252" y="148168"/>
                          <a:pt x="95680" y="151121"/>
                        </a:cubicBezTo>
                        <a:cubicBezTo>
                          <a:pt x="89203" y="153978"/>
                          <a:pt x="82631" y="147501"/>
                          <a:pt x="78916" y="141405"/>
                        </a:cubicBezTo>
                        <a:cubicBezTo>
                          <a:pt x="68057" y="123689"/>
                          <a:pt x="61866" y="81588"/>
                          <a:pt x="61866" y="81588"/>
                        </a:cubicBezTo>
                        <a:cubicBezTo>
                          <a:pt x="61866" y="81588"/>
                          <a:pt x="23099" y="142358"/>
                          <a:pt x="10336" y="123308"/>
                        </a:cubicBezTo>
                        <a:cubicBezTo>
                          <a:pt x="-2428" y="104353"/>
                          <a:pt x="56818" y="75587"/>
                          <a:pt x="56818" y="75587"/>
                        </a:cubicBezTo>
                        <a:cubicBezTo>
                          <a:pt x="56818" y="75587"/>
                          <a:pt x="8050" y="51203"/>
                          <a:pt x="811" y="34439"/>
                        </a:cubicBezTo>
                        <a:cubicBezTo>
                          <a:pt x="-46" y="32344"/>
                          <a:pt x="-618" y="29582"/>
                          <a:pt x="1192" y="28153"/>
                        </a:cubicBezTo>
                        <a:cubicBezTo>
                          <a:pt x="2144" y="27391"/>
                          <a:pt x="3478" y="27391"/>
                          <a:pt x="4716" y="27486"/>
                        </a:cubicBezTo>
                        <a:cubicBezTo>
                          <a:pt x="23004" y="28534"/>
                          <a:pt x="61009" y="68158"/>
                          <a:pt x="61009" y="68158"/>
                        </a:cubicBezTo>
                        <a:cubicBezTo>
                          <a:pt x="61009" y="68158"/>
                          <a:pt x="53294" y="19866"/>
                          <a:pt x="64152" y="4340"/>
                        </a:cubicBezTo>
                        <a:cubicBezTo>
                          <a:pt x="66057" y="1673"/>
                          <a:pt x="69296" y="-1089"/>
                          <a:pt x="72153" y="435"/>
                        </a:cubicBezTo>
                        <a:cubicBezTo>
                          <a:pt x="73677" y="1197"/>
                          <a:pt x="74439" y="3007"/>
                          <a:pt x="75011" y="4626"/>
                        </a:cubicBezTo>
                        <a:cubicBezTo>
                          <a:pt x="81773" y="24343"/>
                          <a:pt x="69105" y="67110"/>
                          <a:pt x="69105" y="67110"/>
                        </a:cubicBezTo>
                        <a:cubicBezTo>
                          <a:pt x="69105" y="67110"/>
                          <a:pt x="138161" y="19580"/>
                          <a:pt x="145305" y="36916"/>
                        </a:cubicBezTo>
                        <a:close/>
                      </a:path>
                    </a:pathLst>
                  </a:custGeom>
                  <a:solidFill>
                    <a:srgbClr val="8DE28D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grpSp>
              <p:nvGrpSpPr>
                <p:cNvPr id="159" name="Group 159"/>
                <p:cNvGrpSpPr/>
                <p:nvPr/>
              </p:nvGrpSpPr>
              <p:grpSpPr>
                <a:xfrm>
                  <a:off x="5395593" y="2198269"/>
                  <a:ext cx="2487146" cy="2925167"/>
                  <a:chOff x="5395593" y="2198269"/>
                  <a:chExt cx="2487146" cy="2925167"/>
                </a:xfrm>
              </p:grpSpPr>
              <p:grpSp>
                <p:nvGrpSpPr>
                  <p:cNvPr id="160" name="Group 160"/>
                  <p:cNvGrpSpPr/>
                  <p:nvPr/>
                </p:nvGrpSpPr>
                <p:grpSpPr>
                  <a:xfrm>
                    <a:off x="7677691" y="2796546"/>
                    <a:ext cx="198383" cy="198552"/>
                    <a:chOff x="7677691" y="2796546"/>
                    <a:chExt cx="198383" cy="198552"/>
                  </a:xfrm>
                </p:grpSpPr>
                <p:sp>
                  <p:nvSpPr>
                    <p:cNvPr id="161" name="Freeform 161"/>
                    <p:cNvSpPr/>
                    <p:nvPr/>
                  </p:nvSpPr>
                  <p:spPr>
                    <a:xfrm>
                      <a:off x="7677691" y="2796546"/>
                      <a:ext cx="198383" cy="19855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8383" h="198552">
                          <a:moveTo>
                            <a:pt x="174909" y="43999"/>
                          </a:moveTo>
                          <a:cubicBezTo>
                            <a:pt x="169956" y="41522"/>
                            <a:pt x="164336" y="39998"/>
                            <a:pt x="158717" y="40093"/>
                          </a:cubicBezTo>
                          <a:cubicBezTo>
                            <a:pt x="152144" y="40284"/>
                            <a:pt x="145858" y="42665"/>
                            <a:pt x="140143" y="45904"/>
                          </a:cubicBezTo>
                          <a:cubicBezTo>
                            <a:pt x="136047" y="48285"/>
                            <a:pt x="132237" y="51237"/>
                            <a:pt x="128808" y="54571"/>
                          </a:cubicBezTo>
                          <a:cubicBezTo>
                            <a:pt x="130618" y="46761"/>
                            <a:pt x="130903" y="38665"/>
                            <a:pt x="129475" y="30759"/>
                          </a:cubicBezTo>
                          <a:cubicBezTo>
                            <a:pt x="128332" y="24282"/>
                            <a:pt x="126046" y="17900"/>
                            <a:pt x="121855" y="12852"/>
                          </a:cubicBezTo>
                          <a:cubicBezTo>
                            <a:pt x="118331" y="8470"/>
                            <a:pt x="113568" y="5232"/>
                            <a:pt x="108425" y="3136"/>
                          </a:cubicBezTo>
                          <a:cubicBezTo>
                            <a:pt x="93185" y="-3246"/>
                            <a:pt x="74420" y="374"/>
                            <a:pt x="62324" y="11614"/>
                          </a:cubicBezTo>
                          <a:cubicBezTo>
                            <a:pt x="50227" y="22853"/>
                            <a:pt x="45274" y="41046"/>
                            <a:pt x="49465" y="56953"/>
                          </a:cubicBezTo>
                          <a:cubicBezTo>
                            <a:pt x="50894" y="62287"/>
                            <a:pt x="53275" y="67240"/>
                            <a:pt x="56418" y="71812"/>
                          </a:cubicBezTo>
                          <a:cubicBezTo>
                            <a:pt x="52036" y="70764"/>
                            <a:pt x="47560" y="70287"/>
                            <a:pt x="43083" y="70573"/>
                          </a:cubicBezTo>
                          <a:cubicBezTo>
                            <a:pt x="26605" y="71526"/>
                            <a:pt x="10889" y="81908"/>
                            <a:pt x="3935" y="96862"/>
                          </a:cubicBezTo>
                          <a:cubicBezTo>
                            <a:pt x="-3018" y="111816"/>
                            <a:pt x="-637" y="130771"/>
                            <a:pt x="10127" y="143249"/>
                          </a:cubicBezTo>
                          <a:cubicBezTo>
                            <a:pt x="13746" y="147440"/>
                            <a:pt x="18318" y="150964"/>
                            <a:pt x="23557" y="153060"/>
                          </a:cubicBezTo>
                          <a:cubicBezTo>
                            <a:pt x="29653" y="155441"/>
                            <a:pt x="36416" y="155632"/>
                            <a:pt x="42893" y="154774"/>
                          </a:cubicBezTo>
                          <a:cubicBezTo>
                            <a:pt x="53846" y="153250"/>
                            <a:pt x="64324" y="148583"/>
                            <a:pt x="72896" y="141535"/>
                          </a:cubicBezTo>
                          <a:cubicBezTo>
                            <a:pt x="71182" y="149250"/>
                            <a:pt x="71182" y="157251"/>
                            <a:pt x="73373" y="164775"/>
                          </a:cubicBezTo>
                          <a:cubicBezTo>
                            <a:pt x="77754" y="180682"/>
                            <a:pt x="91184" y="193827"/>
                            <a:pt x="107282" y="197541"/>
                          </a:cubicBezTo>
                          <a:cubicBezTo>
                            <a:pt x="123379" y="201161"/>
                            <a:pt x="141381" y="194875"/>
                            <a:pt x="151382" y="181730"/>
                          </a:cubicBezTo>
                          <a:cubicBezTo>
                            <a:pt x="154716" y="177253"/>
                            <a:pt x="157193" y="172015"/>
                            <a:pt x="158145" y="166490"/>
                          </a:cubicBezTo>
                          <a:cubicBezTo>
                            <a:pt x="159193" y="160013"/>
                            <a:pt x="157955" y="153346"/>
                            <a:pt x="155764" y="147154"/>
                          </a:cubicBezTo>
                          <a:cubicBezTo>
                            <a:pt x="153192" y="140011"/>
                            <a:pt x="149096" y="133533"/>
                            <a:pt x="144048" y="127819"/>
                          </a:cubicBezTo>
                          <a:cubicBezTo>
                            <a:pt x="153573" y="129152"/>
                            <a:pt x="163479" y="127914"/>
                            <a:pt x="172242" y="123723"/>
                          </a:cubicBezTo>
                          <a:cubicBezTo>
                            <a:pt x="187101" y="116484"/>
                            <a:pt x="197674" y="100958"/>
                            <a:pt x="198341" y="84480"/>
                          </a:cubicBezTo>
                          <a:cubicBezTo>
                            <a:pt x="199103" y="68097"/>
                            <a:pt x="189673" y="51428"/>
                            <a:pt x="174909" y="43999"/>
                          </a:cubicBezTo>
                          <a:close/>
                        </a:path>
                      </a:pathLst>
                    </a:custGeom>
                    <a:solidFill>
                      <a:srgbClr val="14557C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40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grpSp>
                  <p:nvGrpSpPr>
                    <p:cNvPr id="162" name="Group 162"/>
                    <p:cNvGrpSpPr/>
                    <p:nvPr/>
                  </p:nvGrpSpPr>
                  <p:grpSpPr>
                    <a:xfrm>
                      <a:off x="7718202" y="2835782"/>
                      <a:ext cx="117919" cy="117919"/>
                      <a:chOff x="7718202" y="2835782"/>
                      <a:chExt cx="117919" cy="117919"/>
                    </a:xfrm>
                    <a:solidFill>
                      <a:srgbClr val="333333"/>
                    </a:solidFill>
                  </p:grpSpPr>
                  <p:sp>
                    <p:nvSpPr>
                      <p:cNvPr id="163" name="Freeform 163"/>
                      <p:cNvSpPr/>
                      <p:nvPr/>
                    </p:nvSpPr>
                    <p:spPr>
                      <a:xfrm>
                        <a:off x="7771810" y="2835782"/>
                        <a:ext cx="8075" cy="5286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75" h="52863">
                            <a:moveTo>
                              <a:pt x="3542" y="52864"/>
                            </a:moveTo>
                            <a:cubicBezTo>
                              <a:pt x="1923" y="43720"/>
                              <a:pt x="1542" y="35147"/>
                              <a:pt x="875" y="26479"/>
                            </a:cubicBezTo>
                            <a:cubicBezTo>
                              <a:pt x="399" y="17812"/>
                              <a:pt x="-268" y="9334"/>
                              <a:pt x="113" y="0"/>
                            </a:cubicBezTo>
                            <a:cubicBezTo>
                              <a:pt x="5161" y="7906"/>
                              <a:pt x="7257" y="16954"/>
                              <a:pt x="7923" y="26003"/>
                            </a:cubicBezTo>
                            <a:cubicBezTo>
                              <a:pt x="8495" y="35147"/>
                              <a:pt x="7542" y="44387"/>
                              <a:pt x="3542" y="52864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  <p:sp>
                    <p:nvSpPr>
                      <p:cNvPr id="164" name="Freeform 164"/>
                      <p:cNvSpPr/>
                      <p:nvPr/>
                    </p:nvSpPr>
                    <p:spPr>
                      <a:xfrm>
                        <a:off x="7784306" y="2882359"/>
                        <a:ext cx="51816" cy="1255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1816" h="12556">
                            <a:moveTo>
                              <a:pt x="0" y="10478"/>
                            </a:moveTo>
                            <a:cubicBezTo>
                              <a:pt x="8858" y="7620"/>
                              <a:pt x="17240" y="6096"/>
                              <a:pt x="25718" y="4286"/>
                            </a:cubicBezTo>
                            <a:cubicBezTo>
                              <a:pt x="34195" y="2667"/>
                              <a:pt x="42577" y="762"/>
                              <a:pt x="51816" y="0"/>
                            </a:cubicBezTo>
                            <a:cubicBezTo>
                              <a:pt x="44672" y="6001"/>
                              <a:pt x="36004" y="9430"/>
                              <a:pt x="27146" y="11335"/>
                            </a:cubicBezTo>
                            <a:cubicBezTo>
                              <a:pt x="18193" y="12954"/>
                              <a:pt x="8954" y="13240"/>
                              <a:pt x="0" y="10478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  <p:sp>
                    <p:nvSpPr>
                      <p:cNvPr id="165" name="Freeform 165"/>
                      <p:cNvSpPr/>
                      <p:nvPr/>
                    </p:nvSpPr>
                    <p:spPr>
                      <a:xfrm>
                        <a:off x="7779525" y="2902552"/>
                        <a:ext cx="14876" cy="5114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876" h="51149">
                            <a:moveTo>
                              <a:pt x="1352" y="0"/>
                            </a:moveTo>
                            <a:cubicBezTo>
                              <a:pt x="4685" y="8668"/>
                              <a:pt x="6781" y="16954"/>
                              <a:pt x="9067" y="25337"/>
                            </a:cubicBezTo>
                            <a:cubicBezTo>
                              <a:pt x="11162" y="33719"/>
                              <a:pt x="13544" y="42005"/>
                              <a:pt x="14877" y="51149"/>
                            </a:cubicBezTo>
                            <a:cubicBezTo>
                              <a:pt x="8400" y="44387"/>
                              <a:pt x="4590" y="35909"/>
                              <a:pt x="2113" y="27146"/>
                            </a:cubicBezTo>
                            <a:cubicBezTo>
                              <a:pt x="-77" y="18288"/>
                              <a:pt x="-935" y="9049"/>
                              <a:pt x="1352" y="0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  <p:sp>
                    <p:nvSpPr>
                      <p:cNvPr id="166" name="Freeform 166"/>
                      <p:cNvSpPr/>
                      <p:nvPr/>
                    </p:nvSpPr>
                    <p:spPr>
                      <a:xfrm>
                        <a:off x="7718202" y="2895834"/>
                        <a:ext cx="52292" cy="110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2292" h="11099">
                            <a:moveTo>
                              <a:pt x="52292" y="2717"/>
                            </a:moveTo>
                            <a:cubicBezTo>
                              <a:pt x="43339" y="5194"/>
                              <a:pt x="34862" y="6337"/>
                              <a:pt x="26289" y="7861"/>
                            </a:cubicBezTo>
                            <a:cubicBezTo>
                              <a:pt x="17717" y="9099"/>
                              <a:pt x="9335" y="10623"/>
                              <a:pt x="0" y="11100"/>
                            </a:cubicBezTo>
                            <a:cubicBezTo>
                              <a:pt x="7334" y="5384"/>
                              <a:pt x="16193" y="2337"/>
                              <a:pt x="25146" y="812"/>
                            </a:cubicBezTo>
                            <a:cubicBezTo>
                              <a:pt x="34100" y="-521"/>
                              <a:pt x="43434" y="-426"/>
                              <a:pt x="52292" y="2717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</p:grpSp>
                <p:sp>
                  <p:nvSpPr>
                    <p:cNvPr id="167" name="Freeform 167"/>
                    <p:cNvSpPr/>
                    <p:nvPr/>
                  </p:nvSpPr>
                  <p:spPr>
                    <a:xfrm>
                      <a:off x="7758831" y="2877268"/>
                      <a:ext cx="37137" cy="371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137" h="37137">
                          <a:moveTo>
                            <a:pt x="36809" y="15092"/>
                          </a:moveTo>
                          <a:cubicBezTo>
                            <a:pt x="38714" y="25189"/>
                            <a:pt x="32142" y="34904"/>
                            <a:pt x="22046" y="36809"/>
                          </a:cubicBezTo>
                          <a:cubicBezTo>
                            <a:pt x="11949" y="38714"/>
                            <a:pt x="2234" y="32142"/>
                            <a:pt x="328" y="22045"/>
                          </a:cubicBezTo>
                          <a:cubicBezTo>
                            <a:pt x="-1576" y="11949"/>
                            <a:pt x="4996" y="2233"/>
                            <a:pt x="15092" y="328"/>
                          </a:cubicBezTo>
                          <a:cubicBezTo>
                            <a:pt x="25189" y="-1577"/>
                            <a:pt x="34904" y="4996"/>
                            <a:pt x="36809" y="15092"/>
                          </a:cubicBezTo>
                          <a:close/>
                        </a:path>
                      </a:pathLst>
                    </a:custGeom>
                    <a:solidFill>
                      <a:srgbClr val="F2BD14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25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</p:grpSp>
              <p:grpSp>
                <p:nvGrpSpPr>
                  <p:cNvPr id="168" name="Group 168"/>
                  <p:cNvGrpSpPr/>
                  <p:nvPr/>
                </p:nvGrpSpPr>
                <p:grpSpPr>
                  <a:xfrm>
                    <a:off x="7462500" y="3461189"/>
                    <a:ext cx="172757" cy="170703"/>
                    <a:chOff x="7462500" y="3461189"/>
                    <a:chExt cx="172757" cy="170703"/>
                  </a:xfrm>
                </p:grpSpPr>
                <p:sp>
                  <p:nvSpPr>
                    <p:cNvPr id="169" name="Freeform 169"/>
                    <p:cNvSpPr/>
                    <p:nvPr/>
                  </p:nvSpPr>
                  <p:spPr>
                    <a:xfrm>
                      <a:off x="7462500" y="3461189"/>
                      <a:ext cx="172757" cy="17070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757" h="170703">
                          <a:moveTo>
                            <a:pt x="168739" y="124211"/>
                          </a:moveTo>
                          <a:cubicBezTo>
                            <a:pt x="168548" y="118591"/>
                            <a:pt x="167214" y="112971"/>
                            <a:pt x="164357" y="108209"/>
                          </a:cubicBezTo>
                          <a:cubicBezTo>
                            <a:pt x="161023" y="102589"/>
                            <a:pt x="155880" y="98112"/>
                            <a:pt x="150260" y="94778"/>
                          </a:cubicBezTo>
                          <a:cubicBezTo>
                            <a:pt x="146164" y="92302"/>
                            <a:pt x="141783" y="90397"/>
                            <a:pt x="137211" y="89063"/>
                          </a:cubicBezTo>
                          <a:cubicBezTo>
                            <a:pt x="144926" y="86873"/>
                            <a:pt x="152165" y="83253"/>
                            <a:pt x="158452" y="78205"/>
                          </a:cubicBezTo>
                          <a:cubicBezTo>
                            <a:pt x="163500" y="74109"/>
                            <a:pt x="167977" y="68966"/>
                            <a:pt x="170453" y="62965"/>
                          </a:cubicBezTo>
                          <a:cubicBezTo>
                            <a:pt x="172548" y="57821"/>
                            <a:pt x="173120" y="52011"/>
                            <a:pt x="172548" y="46487"/>
                          </a:cubicBezTo>
                          <a:cubicBezTo>
                            <a:pt x="170834" y="30104"/>
                            <a:pt x="158547" y="15340"/>
                            <a:pt x="142926" y="10196"/>
                          </a:cubicBezTo>
                          <a:cubicBezTo>
                            <a:pt x="127210" y="5053"/>
                            <a:pt x="108922" y="9434"/>
                            <a:pt x="97015" y="20769"/>
                          </a:cubicBezTo>
                          <a:cubicBezTo>
                            <a:pt x="93015" y="24579"/>
                            <a:pt x="89872" y="29056"/>
                            <a:pt x="87395" y="34009"/>
                          </a:cubicBezTo>
                          <a:cubicBezTo>
                            <a:pt x="86157" y="29723"/>
                            <a:pt x="84442" y="25532"/>
                            <a:pt x="82061" y="21722"/>
                          </a:cubicBezTo>
                          <a:cubicBezTo>
                            <a:pt x="73298" y="7720"/>
                            <a:pt x="56629" y="-1043"/>
                            <a:pt x="40151" y="100"/>
                          </a:cubicBezTo>
                          <a:cubicBezTo>
                            <a:pt x="23673" y="1243"/>
                            <a:pt x="8242" y="12387"/>
                            <a:pt x="2432" y="27913"/>
                          </a:cubicBezTo>
                          <a:cubicBezTo>
                            <a:pt x="527" y="33152"/>
                            <a:pt x="-425" y="38867"/>
                            <a:pt x="337" y="44391"/>
                          </a:cubicBezTo>
                          <a:cubicBezTo>
                            <a:pt x="1194" y="50868"/>
                            <a:pt x="4337" y="56869"/>
                            <a:pt x="8147" y="62203"/>
                          </a:cubicBezTo>
                          <a:cubicBezTo>
                            <a:pt x="14719" y="71061"/>
                            <a:pt x="23959" y="78014"/>
                            <a:pt x="34150" y="82110"/>
                          </a:cubicBezTo>
                          <a:cubicBezTo>
                            <a:pt x="26626" y="84301"/>
                            <a:pt x="19577" y="88206"/>
                            <a:pt x="13957" y="93731"/>
                          </a:cubicBezTo>
                          <a:cubicBezTo>
                            <a:pt x="2146" y="105256"/>
                            <a:pt x="-2902" y="123353"/>
                            <a:pt x="1670" y="139260"/>
                          </a:cubicBezTo>
                          <a:cubicBezTo>
                            <a:pt x="6242" y="155167"/>
                            <a:pt x="20434" y="167930"/>
                            <a:pt x="36817" y="170312"/>
                          </a:cubicBezTo>
                          <a:cubicBezTo>
                            <a:pt x="42342" y="171074"/>
                            <a:pt x="48152" y="170788"/>
                            <a:pt x="53391" y="168883"/>
                          </a:cubicBezTo>
                          <a:cubicBezTo>
                            <a:pt x="59582" y="166692"/>
                            <a:pt x="64821" y="162406"/>
                            <a:pt x="69107" y="157453"/>
                          </a:cubicBezTo>
                          <a:cubicBezTo>
                            <a:pt x="74155" y="151738"/>
                            <a:pt x="77870" y="145070"/>
                            <a:pt x="80442" y="137927"/>
                          </a:cubicBezTo>
                          <a:cubicBezTo>
                            <a:pt x="83871" y="146975"/>
                            <a:pt x="89776" y="155072"/>
                            <a:pt x="97587" y="160596"/>
                          </a:cubicBezTo>
                          <a:cubicBezTo>
                            <a:pt x="111017" y="170121"/>
                            <a:pt x="129781" y="171931"/>
                            <a:pt x="144545" y="164597"/>
                          </a:cubicBezTo>
                          <a:cubicBezTo>
                            <a:pt x="159309" y="156977"/>
                            <a:pt x="169310" y="140689"/>
                            <a:pt x="168739" y="124211"/>
                          </a:cubicBezTo>
                          <a:close/>
                        </a:path>
                      </a:pathLst>
                    </a:custGeom>
                    <a:solidFill>
                      <a:srgbClr val="73CEDD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325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grpSp>
                  <p:nvGrpSpPr>
                    <p:cNvPr id="170" name="Group 170"/>
                    <p:cNvGrpSpPr/>
                    <p:nvPr/>
                  </p:nvGrpSpPr>
                  <p:grpSpPr>
                    <a:xfrm>
                      <a:off x="7504080" y="3499579"/>
                      <a:ext cx="92392" cy="91439"/>
                      <a:chOff x="7504080" y="3499579"/>
                      <a:chExt cx="92392" cy="91439"/>
                    </a:xfrm>
                    <a:solidFill>
                      <a:srgbClr val="333333"/>
                    </a:solidFill>
                  </p:grpSpPr>
                  <p:sp>
                    <p:nvSpPr>
                      <p:cNvPr id="171" name="Freeform 171"/>
                      <p:cNvSpPr/>
                      <p:nvPr/>
                    </p:nvSpPr>
                    <p:spPr>
                      <a:xfrm>
                        <a:off x="7551800" y="3512438"/>
                        <a:ext cx="44672" cy="284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4672" h="28479">
                            <a:moveTo>
                              <a:pt x="0" y="28480"/>
                            </a:moveTo>
                            <a:cubicBezTo>
                              <a:pt x="7239" y="22670"/>
                              <a:pt x="14573" y="18193"/>
                              <a:pt x="21812" y="13430"/>
                            </a:cubicBezTo>
                            <a:cubicBezTo>
                              <a:pt x="29146" y="8858"/>
                              <a:pt x="36290" y="4096"/>
                              <a:pt x="44672" y="0"/>
                            </a:cubicBezTo>
                            <a:cubicBezTo>
                              <a:pt x="40196" y="8192"/>
                              <a:pt x="33242" y="14478"/>
                              <a:pt x="25718" y="19431"/>
                            </a:cubicBezTo>
                            <a:cubicBezTo>
                              <a:pt x="17907" y="24194"/>
                              <a:pt x="9335" y="27908"/>
                              <a:pt x="0" y="28480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  <p:sp>
                    <p:nvSpPr>
                      <p:cNvPr id="172" name="Freeform 172"/>
                      <p:cNvSpPr/>
                      <p:nvPr/>
                    </p:nvSpPr>
                    <p:spPr>
                      <a:xfrm>
                        <a:off x="7552467" y="3550728"/>
                        <a:ext cx="34290" cy="4029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290" h="40290">
                            <a:moveTo>
                              <a:pt x="0" y="0"/>
                            </a:moveTo>
                            <a:cubicBezTo>
                              <a:pt x="6763" y="6382"/>
                              <a:pt x="12192" y="12954"/>
                              <a:pt x="17907" y="19526"/>
                            </a:cubicBezTo>
                            <a:cubicBezTo>
                              <a:pt x="23431" y="26194"/>
                              <a:pt x="29146" y="32575"/>
                              <a:pt x="34290" y="40291"/>
                            </a:cubicBezTo>
                            <a:cubicBezTo>
                              <a:pt x="25527" y="36957"/>
                              <a:pt x="18383" y="30956"/>
                              <a:pt x="12478" y="24098"/>
                            </a:cubicBezTo>
                            <a:cubicBezTo>
                              <a:pt x="6667" y="17240"/>
                              <a:pt x="1905" y="9144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  <p:sp>
                    <p:nvSpPr>
                      <p:cNvPr id="173" name="Freeform 173"/>
                      <p:cNvSpPr/>
                      <p:nvPr/>
                    </p:nvSpPr>
                    <p:spPr>
                      <a:xfrm>
                        <a:off x="7504080" y="3552443"/>
                        <a:ext cx="38290" cy="3648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8290" h="36480">
                            <a:moveTo>
                              <a:pt x="38291" y="0"/>
                            </a:moveTo>
                            <a:cubicBezTo>
                              <a:pt x="32290" y="7144"/>
                              <a:pt x="26003" y="12954"/>
                              <a:pt x="19812" y="18955"/>
                            </a:cubicBezTo>
                            <a:cubicBezTo>
                              <a:pt x="13430" y="24860"/>
                              <a:pt x="7429" y="30861"/>
                              <a:pt x="0" y="36481"/>
                            </a:cubicBezTo>
                            <a:cubicBezTo>
                              <a:pt x="2762" y="27527"/>
                              <a:pt x="8382" y="20098"/>
                              <a:pt x="14859" y="13716"/>
                            </a:cubicBezTo>
                            <a:cubicBezTo>
                              <a:pt x="21527" y="7620"/>
                              <a:pt x="29242" y="2381"/>
                              <a:pt x="38291" y="0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  <p:sp>
                    <p:nvSpPr>
                      <p:cNvPr id="174" name="Freeform 174"/>
                      <p:cNvSpPr/>
                      <p:nvPr/>
                    </p:nvSpPr>
                    <p:spPr>
                      <a:xfrm>
                        <a:off x="7508271" y="3499579"/>
                        <a:ext cx="32480" cy="4181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2480" h="41814">
                            <a:moveTo>
                              <a:pt x="32480" y="41815"/>
                            </a:moveTo>
                            <a:cubicBezTo>
                              <a:pt x="26003" y="35147"/>
                              <a:pt x="20860" y="28289"/>
                              <a:pt x="15431" y="21526"/>
                            </a:cubicBezTo>
                            <a:cubicBezTo>
                              <a:pt x="10192" y="14668"/>
                              <a:pt x="4763" y="8001"/>
                              <a:pt x="0" y="0"/>
                            </a:cubicBezTo>
                            <a:cubicBezTo>
                              <a:pt x="8573" y="3715"/>
                              <a:pt x="15431" y="10001"/>
                              <a:pt x="21146" y="17145"/>
                            </a:cubicBezTo>
                            <a:cubicBezTo>
                              <a:pt x="26575" y="24384"/>
                              <a:pt x="30956" y="32671"/>
                              <a:pt x="32480" y="41815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</p:grpSp>
                <p:sp>
                  <p:nvSpPr>
                    <p:cNvPr id="175" name="Freeform 175"/>
                    <p:cNvSpPr/>
                    <p:nvPr/>
                  </p:nvSpPr>
                  <p:spPr>
                    <a:xfrm>
                      <a:off x="7527903" y="3527593"/>
                      <a:ext cx="37181" cy="372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181" h="37221">
                          <a:moveTo>
                            <a:pt x="30469" y="32946"/>
                          </a:moveTo>
                          <a:cubicBezTo>
                            <a:pt x="22564" y="39518"/>
                            <a:pt x="10848" y="38375"/>
                            <a:pt x="4276" y="30469"/>
                          </a:cubicBezTo>
                          <a:cubicBezTo>
                            <a:pt x="-2297" y="22564"/>
                            <a:pt x="-1154" y="10848"/>
                            <a:pt x="6752" y="4276"/>
                          </a:cubicBezTo>
                          <a:cubicBezTo>
                            <a:pt x="14658" y="-2297"/>
                            <a:pt x="26374" y="-1154"/>
                            <a:pt x="32946" y="6752"/>
                          </a:cubicBezTo>
                          <a:cubicBezTo>
                            <a:pt x="39423" y="14658"/>
                            <a:pt x="38375" y="26374"/>
                            <a:pt x="30469" y="32946"/>
                          </a:cubicBezTo>
                          <a:close/>
                        </a:path>
                      </a:pathLst>
                    </a:custGeom>
                    <a:solidFill>
                      <a:srgbClr val="F2BD14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25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</p:grpSp>
              <p:grpSp>
                <p:nvGrpSpPr>
                  <p:cNvPr id="176" name="Group 176"/>
                  <p:cNvGrpSpPr/>
                  <p:nvPr/>
                </p:nvGrpSpPr>
                <p:grpSpPr>
                  <a:xfrm>
                    <a:off x="6815323" y="4745724"/>
                    <a:ext cx="176208" cy="172648"/>
                    <a:chOff x="6815323" y="4745724"/>
                    <a:chExt cx="176208" cy="172648"/>
                  </a:xfrm>
                </p:grpSpPr>
                <p:sp>
                  <p:nvSpPr>
                    <p:cNvPr id="177" name="Freeform 177"/>
                    <p:cNvSpPr/>
                    <p:nvPr/>
                  </p:nvSpPr>
                  <p:spPr>
                    <a:xfrm>
                      <a:off x="6815323" y="4745724"/>
                      <a:ext cx="176208" cy="17264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6208" h="172648">
                          <a:moveTo>
                            <a:pt x="168787" y="129932"/>
                          </a:moveTo>
                          <a:cubicBezTo>
                            <a:pt x="168882" y="124313"/>
                            <a:pt x="167739" y="118693"/>
                            <a:pt x="165167" y="113740"/>
                          </a:cubicBezTo>
                          <a:cubicBezTo>
                            <a:pt x="162120" y="107930"/>
                            <a:pt x="157166" y="103262"/>
                            <a:pt x="151737" y="99643"/>
                          </a:cubicBezTo>
                          <a:cubicBezTo>
                            <a:pt x="147737" y="96976"/>
                            <a:pt x="143450" y="94880"/>
                            <a:pt x="138974" y="93356"/>
                          </a:cubicBezTo>
                          <a:cubicBezTo>
                            <a:pt x="146784" y="91451"/>
                            <a:pt x="154214" y="88213"/>
                            <a:pt x="160691" y="83450"/>
                          </a:cubicBezTo>
                          <a:cubicBezTo>
                            <a:pt x="165930" y="79545"/>
                            <a:pt x="170692" y="74687"/>
                            <a:pt x="173359" y="68687"/>
                          </a:cubicBezTo>
                          <a:cubicBezTo>
                            <a:pt x="175645" y="63638"/>
                            <a:pt x="176502" y="57923"/>
                            <a:pt x="176121" y="52304"/>
                          </a:cubicBezTo>
                          <a:cubicBezTo>
                            <a:pt x="175074" y="35825"/>
                            <a:pt x="163548" y="20585"/>
                            <a:pt x="148118" y="14775"/>
                          </a:cubicBezTo>
                          <a:cubicBezTo>
                            <a:pt x="132687" y="8965"/>
                            <a:pt x="114209" y="12489"/>
                            <a:pt x="101731" y="23252"/>
                          </a:cubicBezTo>
                          <a:cubicBezTo>
                            <a:pt x="97540" y="26872"/>
                            <a:pt x="94206" y="31253"/>
                            <a:pt x="91539" y="36016"/>
                          </a:cubicBezTo>
                          <a:cubicBezTo>
                            <a:pt x="90491" y="31634"/>
                            <a:pt x="88967" y="27443"/>
                            <a:pt x="86682" y="23443"/>
                          </a:cubicBezTo>
                          <a:cubicBezTo>
                            <a:pt x="78490" y="9060"/>
                            <a:pt x="62298" y="-370"/>
                            <a:pt x="45819" y="11"/>
                          </a:cubicBezTo>
                          <a:cubicBezTo>
                            <a:pt x="29341" y="392"/>
                            <a:pt x="13339" y="10870"/>
                            <a:pt x="6862" y="26110"/>
                          </a:cubicBezTo>
                          <a:cubicBezTo>
                            <a:pt x="4671" y="31253"/>
                            <a:pt x="3528" y="36873"/>
                            <a:pt x="4005" y="42493"/>
                          </a:cubicBezTo>
                          <a:cubicBezTo>
                            <a:pt x="4576" y="48970"/>
                            <a:pt x="7433" y="55161"/>
                            <a:pt x="11053" y="60590"/>
                          </a:cubicBezTo>
                          <a:cubicBezTo>
                            <a:pt x="17244" y="69734"/>
                            <a:pt x="26103" y="77068"/>
                            <a:pt x="36199" y="81640"/>
                          </a:cubicBezTo>
                          <a:cubicBezTo>
                            <a:pt x="28579" y="83546"/>
                            <a:pt x="21340" y="87070"/>
                            <a:pt x="15530" y="92308"/>
                          </a:cubicBezTo>
                          <a:cubicBezTo>
                            <a:pt x="3242" y="103357"/>
                            <a:pt x="-2663" y="121169"/>
                            <a:pt x="1147" y="137266"/>
                          </a:cubicBezTo>
                          <a:cubicBezTo>
                            <a:pt x="4957" y="153364"/>
                            <a:pt x="18578" y="166699"/>
                            <a:pt x="34865" y="169842"/>
                          </a:cubicBezTo>
                          <a:cubicBezTo>
                            <a:pt x="40390" y="170890"/>
                            <a:pt x="46105" y="170795"/>
                            <a:pt x="51439" y="169175"/>
                          </a:cubicBezTo>
                          <a:cubicBezTo>
                            <a:pt x="57725" y="167270"/>
                            <a:pt x="63155" y="163174"/>
                            <a:pt x="67632" y="158507"/>
                          </a:cubicBezTo>
                          <a:cubicBezTo>
                            <a:pt x="72870" y="153078"/>
                            <a:pt x="76966" y="146506"/>
                            <a:pt x="79824" y="139457"/>
                          </a:cubicBezTo>
                          <a:cubicBezTo>
                            <a:pt x="82872" y="148601"/>
                            <a:pt x="88301" y="156983"/>
                            <a:pt x="95921" y="162889"/>
                          </a:cubicBezTo>
                          <a:cubicBezTo>
                            <a:pt x="108970" y="172985"/>
                            <a:pt x="127544" y="175652"/>
                            <a:pt x="142689" y="168985"/>
                          </a:cubicBezTo>
                          <a:cubicBezTo>
                            <a:pt x="157833" y="162222"/>
                            <a:pt x="168597" y="146410"/>
                            <a:pt x="168787" y="129932"/>
                          </a:cubicBezTo>
                          <a:close/>
                        </a:path>
                      </a:pathLst>
                    </a:custGeom>
                    <a:solidFill>
                      <a:srgbClr val="73CEDD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325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grpSp>
                  <p:nvGrpSpPr>
                    <p:cNvPr id="178" name="Group 178"/>
                    <p:cNvGrpSpPr/>
                    <p:nvPr/>
                  </p:nvGrpSpPr>
                  <p:grpSpPr>
                    <a:xfrm>
                      <a:off x="6856857" y="4784406"/>
                      <a:ext cx="95821" cy="94869"/>
                      <a:chOff x="6856857" y="4784406"/>
                      <a:chExt cx="95821" cy="94869"/>
                    </a:xfrm>
                    <a:solidFill>
                      <a:srgbClr val="333333"/>
                    </a:solidFill>
                  </p:grpSpPr>
                  <p:sp>
                    <p:nvSpPr>
                      <p:cNvPr id="179" name="Freeform 179"/>
                      <p:cNvSpPr/>
                      <p:nvPr/>
                    </p:nvSpPr>
                    <p:spPr>
                      <a:xfrm>
                        <a:off x="6906767" y="4801170"/>
                        <a:ext cx="45910" cy="264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910" h="26479">
                            <a:moveTo>
                              <a:pt x="0" y="26479"/>
                            </a:moveTo>
                            <a:cubicBezTo>
                              <a:pt x="7525" y="20955"/>
                              <a:pt x="14954" y="16859"/>
                              <a:pt x="22479" y="12382"/>
                            </a:cubicBezTo>
                            <a:cubicBezTo>
                              <a:pt x="30004" y="8096"/>
                              <a:pt x="37338" y="3715"/>
                              <a:pt x="45911" y="0"/>
                            </a:cubicBezTo>
                            <a:cubicBezTo>
                              <a:pt x="41053" y="8001"/>
                              <a:pt x="33909" y="13906"/>
                              <a:pt x="26098" y="18574"/>
                            </a:cubicBezTo>
                            <a:cubicBezTo>
                              <a:pt x="18097" y="23051"/>
                              <a:pt x="9335" y="26289"/>
                              <a:pt x="0" y="26479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  <p:sp>
                    <p:nvSpPr>
                      <p:cNvPr id="180" name="Freeform 180"/>
                      <p:cNvSpPr/>
                      <p:nvPr/>
                    </p:nvSpPr>
                    <p:spPr>
                      <a:xfrm>
                        <a:off x="6906958" y="4837461"/>
                        <a:ext cx="32384" cy="4181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2384" h="41814">
                            <a:moveTo>
                              <a:pt x="0" y="0"/>
                            </a:moveTo>
                            <a:cubicBezTo>
                              <a:pt x="6477" y="6668"/>
                              <a:pt x="11620" y="13526"/>
                              <a:pt x="16954" y="20288"/>
                            </a:cubicBezTo>
                            <a:cubicBezTo>
                              <a:pt x="22193" y="27242"/>
                              <a:pt x="27527" y="33814"/>
                              <a:pt x="32385" y="41815"/>
                            </a:cubicBezTo>
                            <a:cubicBezTo>
                              <a:pt x="23813" y="38100"/>
                              <a:pt x="16954" y="31813"/>
                              <a:pt x="11334" y="24670"/>
                            </a:cubicBezTo>
                            <a:cubicBezTo>
                              <a:pt x="5905" y="17526"/>
                              <a:pt x="1524" y="9239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  <p:sp>
                    <p:nvSpPr>
                      <p:cNvPr id="181" name="Freeform 181"/>
                      <p:cNvSpPr/>
                      <p:nvPr/>
                    </p:nvSpPr>
                    <p:spPr>
                      <a:xfrm>
                        <a:off x="6856857" y="4838699"/>
                        <a:ext cx="39909" cy="3476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9909" h="34766">
                            <a:moveTo>
                              <a:pt x="39910" y="0"/>
                            </a:moveTo>
                            <a:cubicBezTo>
                              <a:pt x="33623" y="6858"/>
                              <a:pt x="27051" y="12382"/>
                              <a:pt x="20574" y="18097"/>
                            </a:cubicBezTo>
                            <a:cubicBezTo>
                              <a:pt x="14002" y="23717"/>
                              <a:pt x="7620" y="29432"/>
                              <a:pt x="0" y="34766"/>
                            </a:cubicBezTo>
                            <a:cubicBezTo>
                              <a:pt x="3238" y="26003"/>
                              <a:pt x="9144" y="18764"/>
                              <a:pt x="15907" y="12763"/>
                            </a:cubicBezTo>
                            <a:cubicBezTo>
                              <a:pt x="22860" y="6858"/>
                              <a:pt x="30766" y="2000"/>
                              <a:pt x="39910" y="0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  <p:sp>
                    <p:nvSpPr>
                      <p:cNvPr id="182" name="Freeform 182"/>
                      <p:cNvSpPr/>
                      <p:nvPr/>
                    </p:nvSpPr>
                    <p:spPr>
                      <a:xfrm>
                        <a:off x="6865143" y="4784406"/>
                        <a:ext cx="30575" cy="4324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0575" h="43243">
                            <a:moveTo>
                              <a:pt x="30575" y="43244"/>
                            </a:moveTo>
                            <a:cubicBezTo>
                              <a:pt x="24384" y="36290"/>
                              <a:pt x="19621" y="29242"/>
                              <a:pt x="14478" y="22193"/>
                            </a:cubicBezTo>
                            <a:cubicBezTo>
                              <a:pt x="9525" y="15050"/>
                              <a:pt x="4477" y="8192"/>
                              <a:pt x="0" y="0"/>
                            </a:cubicBezTo>
                            <a:cubicBezTo>
                              <a:pt x="8382" y="4096"/>
                              <a:pt x="14954" y="10668"/>
                              <a:pt x="20288" y="18002"/>
                            </a:cubicBezTo>
                            <a:cubicBezTo>
                              <a:pt x="25432" y="25527"/>
                              <a:pt x="29432" y="33909"/>
                              <a:pt x="30575" y="43244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</p:grpSp>
                <p:sp>
                  <p:nvSpPr>
                    <p:cNvPr id="183" name="Freeform 183"/>
                    <p:cNvSpPr/>
                    <p:nvPr/>
                  </p:nvSpPr>
                  <p:spPr>
                    <a:xfrm>
                      <a:off x="6882717" y="4814077"/>
                      <a:ext cx="37077" cy="371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077" h="37146">
                          <a:moveTo>
                            <a:pt x="29765" y="33385"/>
                          </a:moveTo>
                          <a:cubicBezTo>
                            <a:pt x="21573" y="39576"/>
                            <a:pt x="9953" y="37956"/>
                            <a:pt x="3762" y="29765"/>
                          </a:cubicBezTo>
                          <a:cubicBezTo>
                            <a:pt x="-2430" y="21573"/>
                            <a:pt x="-810" y="9953"/>
                            <a:pt x="7381" y="3762"/>
                          </a:cubicBezTo>
                          <a:cubicBezTo>
                            <a:pt x="15573" y="-2429"/>
                            <a:pt x="27193" y="-810"/>
                            <a:pt x="33385" y="7381"/>
                          </a:cubicBezTo>
                          <a:cubicBezTo>
                            <a:pt x="39480" y="15573"/>
                            <a:pt x="37861" y="27193"/>
                            <a:pt x="29765" y="33385"/>
                          </a:cubicBezTo>
                          <a:close/>
                        </a:path>
                      </a:pathLst>
                    </a:custGeom>
                    <a:solidFill>
                      <a:srgbClr val="F2BD14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25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</p:grpSp>
              <p:grpSp>
                <p:nvGrpSpPr>
                  <p:cNvPr id="184" name="Group 184"/>
                  <p:cNvGrpSpPr/>
                  <p:nvPr/>
                </p:nvGrpSpPr>
                <p:grpSpPr>
                  <a:xfrm>
                    <a:off x="5868234" y="4978045"/>
                    <a:ext cx="106457" cy="104302"/>
                    <a:chOff x="5868234" y="4978045"/>
                    <a:chExt cx="106457" cy="104302"/>
                  </a:xfrm>
                </p:grpSpPr>
                <p:sp>
                  <p:nvSpPr>
                    <p:cNvPr id="185" name="Freeform 185"/>
                    <p:cNvSpPr/>
                    <p:nvPr/>
                  </p:nvSpPr>
                  <p:spPr>
                    <a:xfrm>
                      <a:off x="5868234" y="4978045"/>
                      <a:ext cx="106457" cy="1043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6457" h="104302">
                          <a:moveTo>
                            <a:pt x="101940" y="78491"/>
                          </a:moveTo>
                          <a:cubicBezTo>
                            <a:pt x="101940" y="75157"/>
                            <a:pt x="101274" y="71728"/>
                            <a:pt x="99750" y="68680"/>
                          </a:cubicBezTo>
                          <a:cubicBezTo>
                            <a:pt x="97940" y="65156"/>
                            <a:pt x="94892" y="62393"/>
                            <a:pt x="91654" y="60203"/>
                          </a:cubicBezTo>
                          <a:cubicBezTo>
                            <a:pt x="89272" y="58583"/>
                            <a:pt x="86701" y="57345"/>
                            <a:pt x="83938" y="56392"/>
                          </a:cubicBezTo>
                          <a:cubicBezTo>
                            <a:pt x="88606" y="55250"/>
                            <a:pt x="93178" y="53249"/>
                            <a:pt x="97083" y="50392"/>
                          </a:cubicBezTo>
                          <a:cubicBezTo>
                            <a:pt x="100226" y="48011"/>
                            <a:pt x="103084" y="45058"/>
                            <a:pt x="104703" y="41533"/>
                          </a:cubicBezTo>
                          <a:cubicBezTo>
                            <a:pt x="106132" y="38486"/>
                            <a:pt x="106608" y="35057"/>
                            <a:pt x="106417" y="31628"/>
                          </a:cubicBezTo>
                          <a:cubicBezTo>
                            <a:pt x="105846" y="21722"/>
                            <a:pt x="98797" y="12482"/>
                            <a:pt x="89463" y="8958"/>
                          </a:cubicBezTo>
                          <a:cubicBezTo>
                            <a:pt x="80128" y="5434"/>
                            <a:pt x="68984" y="7529"/>
                            <a:pt x="61459" y="14101"/>
                          </a:cubicBezTo>
                          <a:cubicBezTo>
                            <a:pt x="58983" y="16292"/>
                            <a:pt x="56887" y="18959"/>
                            <a:pt x="55268" y="21817"/>
                          </a:cubicBezTo>
                          <a:cubicBezTo>
                            <a:pt x="54697" y="19150"/>
                            <a:pt x="53744" y="16578"/>
                            <a:pt x="52315" y="14197"/>
                          </a:cubicBezTo>
                          <a:cubicBezTo>
                            <a:pt x="47362" y="5529"/>
                            <a:pt x="37552" y="-186"/>
                            <a:pt x="27646" y="5"/>
                          </a:cubicBezTo>
                          <a:cubicBezTo>
                            <a:pt x="17644" y="195"/>
                            <a:pt x="8024" y="6577"/>
                            <a:pt x="4119" y="15721"/>
                          </a:cubicBezTo>
                          <a:cubicBezTo>
                            <a:pt x="2785" y="18864"/>
                            <a:pt x="2119" y="22293"/>
                            <a:pt x="2404" y="25627"/>
                          </a:cubicBezTo>
                          <a:cubicBezTo>
                            <a:pt x="2785" y="29532"/>
                            <a:pt x="4405" y="33247"/>
                            <a:pt x="6690" y="36581"/>
                          </a:cubicBezTo>
                          <a:cubicBezTo>
                            <a:pt x="10405" y="42105"/>
                            <a:pt x="15739" y="46487"/>
                            <a:pt x="21835" y="49344"/>
                          </a:cubicBezTo>
                          <a:cubicBezTo>
                            <a:pt x="17263" y="50487"/>
                            <a:pt x="12882" y="52678"/>
                            <a:pt x="9358" y="55821"/>
                          </a:cubicBezTo>
                          <a:cubicBezTo>
                            <a:pt x="1928" y="62489"/>
                            <a:pt x="-1596" y="73252"/>
                            <a:pt x="690" y="82967"/>
                          </a:cubicBezTo>
                          <a:cubicBezTo>
                            <a:pt x="2976" y="92683"/>
                            <a:pt x="11263" y="100779"/>
                            <a:pt x="21073" y="102589"/>
                          </a:cubicBezTo>
                          <a:cubicBezTo>
                            <a:pt x="24407" y="103256"/>
                            <a:pt x="27836" y="103160"/>
                            <a:pt x="31075" y="102208"/>
                          </a:cubicBezTo>
                          <a:cubicBezTo>
                            <a:pt x="34885" y="101065"/>
                            <a:pt x="38123" y="98588"/>
                            <a:pt x="40885" y="95731"/>
                          </a:cubicBezTo>
                          <a:cubicBezTo>
                            <a:pt x="44029" y="92397"/>
                            <a:pt x="46505" y="88492"/>
                            <a:pt x="48219" y="84206"/>
                          </a:cubicBezTo>
                          <a:cubicBezTo>
                            <a:pt x="50029" y="89730"/>
                            <a:pt x="53363" y="94778"/>
                            <a:pt x="57935" y="98398"/>
                          </a:cubicBezTo>
                          <a:cubicBezTo>
                            <a:pt x="65841" y="104494"/>
                            <a:pt x="77080" y="106113"/>
                            <a:pt x="86224" y="102113"/>
                          </a:cubicBezTo>
                          <a:cubicBezTo>
                            <a:pt x="95273" y="98017"/>
                            <a:pt x="101845" y="88492"/>
                            <a:pt x="101940" y="78491"/>
                          </a:cubicBezTo>
                          <a:close/>
                        </a:path>
                      </a:pathLst>
                    </a:custGeom>
                    <a:solidFill>
                      <a:srgbClr val="73CEDD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25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grpSp>
                  <p:nvGrpSpPr>
                    <p:cNvPr id="186" name="Group 186"/>
                    <p:cNvGrpSpPr/>
                    <p:nvPr/>
                  </p:nvGrpSpPr>
                  <p:grpSpPr>
                    <a:xfrm>
                      <a:off x="5893308" y="5001481"/>
                      <a:ext cx="57816" cy="57435"/>
                      <a:chOff x="5893308" y="5001481"/>
                      <a:chExt cx="57816" cy="57435"/>
                    </a:xfrm>
                    <a:solidFill>
                      <a:srgbClr val="333333"/>
                    </a:solidFill>
                  </p:grpSpPr>
                  <p:sp>
                    <p:nvSpPr>
                      <p:cNvPr id="187" name="Freeform 187"/>
                      <p:cNvSpPr/>
                      <p:nvPr/>
                    </p:nvSpPr>
                    <p:spPr>
                      <a:xfrm>
                        <a:off x="5923407" y="5011578"/>
                        <a:ext cx="27717" cy="1625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717" h="16259">
                            <a:moveTo>
                              <a:pt x="0" y="16002"/>
                            </a:moveTo>
                            <a:cubicBezTo>
                              <a:pt x="4191" y="11621"/>
                              <a:pt x="8477" y="8954"/>
                              <a:pt x="12859" y="6287"/>
                            </a:cubicBezTo>
                            <a:cubicBezTo>
                              <a:pt x="17335" y="3810"/>
                              <a:pt x="21812" y="1429"/>
                              <a:pt x="27718" y="0"/>
                            </a:cubicBezTo>
                            <a:cubicBezTo>
                              <a:pt x="25527" y="5715"/>
                              <a:pt x="21241" y="9525"/>
                              <a:pt x="16478" y="12478"/>
                            </a:cubicBezTo>
                            <a:cubicBezTo>
                              <a:pt x="11525" y="15145"/>
                              <a:pt x="6001" y="16954"/>
                              <a:pt x="0" y="16002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  <p:sp>
                    <p:nvSpPr>
                      <p:cNvPr id="188" name="Freeform 188"/>
                      <p:cNvSpPr/>
                      <p:nvPr/>
                    </p:nvSpPr>
                    <p:spPr>
                      <a:xfrm>
                        <a:off x="5923594" y="5033580"/>
                        <a:ext cx="19528" cy="2533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9528" h="25336">
                            <a:moveTo>
                              <a:pt x="3" y="0"/>
                            </a:moveTo>
                            <a:cubicBezTo>
                              <a:pt x="4860" y="3524"/>
                              <a:pt x="8099" y="7429"/>
                              <a:pt x="11337" y="11430"/>
                            </a:cubicBezTo>
                            <a:cubicBezTo>
                              <a:pt x="14385" y="15526"/>
                              <a:pt x="17338" y="19621"/>
                              <a:pt x="19529" y="25337"/>
                            </a:cubicBezTo>
                            <a:cubicBezTo>
                              <a:pt x="13623" y="23908"/>
                              <a:pt x="9147" y="20193"/>
                              <a:pt x="5718" y="15812"/>
                            </a:cubicBezTo>
                            <a:cubicBezTo>
                              <a:pt x="2384" y="11240"/>
                              <a:pt x="-93" y="6001"/>
                              <a:pt x="3" y="0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  <p:sp>
                    <p:nvSpPr>
                      <p:cNvPr id="189" name="Freeform 189"/>
                      <p:cNvSpPr/>
                      <p:nvPr/>
                    </p:nvSpPr>
                    <p:spPr>
                      <a:xfrm>
                        <a:off x="5893308" y="5034247"/>
                        <a:ext cx="24098" cy="2095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098" h="20955">
                            <a:moveTo>
                              <a:pt x="24098" y="0"/>
                            </a:moveTo>
                            <a:cubicBezTo>
                              <a:pt x="20860" y="5144"/>
                              <a:pt x="17145" y="8572"/>
                              <a:pt x="13335" y="12002"/>
                            </a:cubicBezTo>
                            <a:cubicBezTo>
                              <a:pt x="9430" y="15335"/>
                              <a:pt x="5525" y="18479"/>
                              <a:pt x="0" y="20955"/>
                            </a:cubicBezTo>
                            <a:cubicBezTo>
                              <a:pt x="1048" y="14954"/>
                              <a:pt x="4572" y="10287"/>
                              <a:pt x="8668" y="6572"/>
                            </a:cubicBezTo>
                            <a:cubicBezTo>
                              <a:pt x="12954" y="3048"/>
                              <a:pt x="18002" y="286"/>
                              <a:pt x="24098" y="0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  <p:sp>
                    <p:nvSpPr>
                      <p:cNvPr id="190" name="Freeform 190"/>
                      <p:cNvSpPr/>
                      <p:nvPr/>
                    </p:nvSpPr>
                    <p:spPr>
                      <a:xfrm>
                        <a:off x="5898261" y="5001481"/>
                        <a:ext cx="18519" cy="2609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8519" h="26098">
                            <a:moveTo>
                              <a:pt x="18478" y="26098"/>
                            </a:moveTo>
                            <a:cubicBezTo>
                              <a:pt x="13716" y="22384"/>
                              <a:pt x="10668" y="18383"/>
                              <a:pt x="7620" y="14192"/>
                            </a:cubicBezTo>
                            <a:cubicBezTo>
                              <a:pt x="4667" y="9906"/>
                              <a:pt x="1905" y="5715"/>
                              <a:pt x="0" y="0"/>
                            </a:cubicBezTo>
                            <a:cubicBezTo>
                              <a:pt x="5810" y="1619"/>
                              <a:pt x="10096" y="5620"/>
                              <a:pt x="13430" y="10096"/>
                            </a:cubicBezTo>
                            <a:cubicBezTo>
                              <a:pt x="16573" y="14669"/>
                              <a:pt x="18859" y="20003"/>
                              <a:pt x="18478" y="26098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</p:grpSp>
                <p:sp>
                  <p:nvSpPr>
                    <p:cNvPr id="191" name="Freeform 191"/>
                    <p:cNvSpPr/>
                    <p:nvPr/>
                  </p:nvSpPr>
                  <p:spPr>
                    <a:xfrm>
                      <a:off x="5908858" y="5019413"/>
                      <a:ext cx="22429" cy="224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429" h="22429">
                          <a:moveTo>
                            <a:pt x="17978" y="20168"/>
                          </a:moveTo>
                          <a:cubicBezTo>
                            <a:pt x="13025" y="23883"/>
                            <a:pt x="5976" y="22931"/>
                            <a:pt x="2261" y="17977"/>
                          </a:cubicBezTo>
                          <a:cubicBezTo>
                            <a:pt x="-1453" y="13025"/>
                            <a:pt x="-501" y="5976"/>
                            <a:pt x="4452" y="2261"/>
                          </a:cubicBezTo>
                          <a:cubicBezTo>
                            <a:pt x="9405" y="-1453"/>
                            <a:pt x="16454" y="-501"/>
                            <a:pt x="20168" y="4452"/>
                          </a:cubicBezTo>
                          <a:cubicBezTo>
                            <a:pt x="23883" y="9405"/>
                            <a:pt x="22931" y="16454"/>
                            <a:pt x="17978" y="20168"/>
                          </a:cubicBezTo>
                          <a:close/>
                        </a:path>
                      </a:pathLst>
                    </a:custGeom>
                    <a:solidFill>
                      <a:srgbClr val="F2BD14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25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</p:grpSp>
              <p:grpSp>
                <p:nvGrpSpPr>
                  <p:cNvPr id="192" name="Group 192"/>
                  <p:cNvGrpSpPr/>
                  <p:nvPr/>
                </p:nvGrpSpPr>
                <p:grpSpPr>
                  <a:xfrm>
                    <a:off x="6632901" y="4700868"/>
                    <a:ext cx="106457" cy="104303"/>
                    <a:chOff x="6632901" y="4700868"/>
                    <a:chExt cx="106457" cy="104303"/>
                  </a:xfrm>
                </p:grpSpPr>
                <p:sp>
                  <p:nvSpPr>
                    <p:cNvPr id="193" name="Freeform 193"/>
                    <p:cNvSpPr/>
                    <p:nvPr/>
                  </p:nvSpPr>
                  <p:spPr>
                    <a:xfrm>
                      <a:off x="6632901" y="4700868"/>
                      <a:ext cx="106457" cy="10430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6457" h="104303">
                          <a:moveTo>
                            <a:pt x="101941" y="78395"/>
                          </a:moveTo>
                          <a:cubicBezTo>
                            <a:pt x="101941" y="75062"/>
                            <a:pt x="101274" y="71633"/>
                            <a:pt x="99750" y="68585"/>
                          </a:cubicBezTo>
                          <a:cubicBezTo>
                            <a:pt x="97940" y="65060"/>
                            <a:pt x="94892" y="62298"/>
                            <a:pt x="91653" y="60107"/>
                          </a:cubicBezTo>
                          <a:cubicBezTo>
                            <a:pt x="89272" y="58488"/>
                            <a:pt x="86701" y="57250"/>
                            <a:pt x="83938" y="56297"/>
                          </a:cubicBezTo>
                          <a:cubicBezTo>
                            <a:pt x="88606" y="55154"/>
                            <a:pt x="93177" y="53154"/>
                            <a:pt x="97083" y="50297"/>
                          </a:cubicBezTo>
                          <a:cubicBezTo>
                            <a:pt x="100226" y="47915"/>
                            <a:pt x="103084" y="44963"/>
                            <a:pt x="104703" y="41438"/>
                          </a:cubicBezTo>
                          <a:cubicBezTo>
                            <a:pt x="106132" y="38390"/>
                            <a:pt x="106608" y="34961"/>
                            <a:pt x="106417" y="31532"/>
                          </a:cubicBezTo>
                          <a:cubicBezTo>
                            <a:pt x="105846" y="21626"/>
                            <a:pt x="98797" y="12387"/>
                            <a:pt x="89463" y="8863"/>
                          </a:cubicBezTo>
                          <a:cubicBezTo>
                            <a:pt x="80128" y="5339"/>
                            <a:pt x="68984" y="7434"/>
                            <a:pt x="61459" y="14006"/>
                          </a:cubicBezTo>
                          <a:cubicBezTo>
                            <a:pt x="58983" y="16197"/>
                            <a:pt x="56887" y="18864"/>
                            <a:pt x="55268" y="21722"/>
                          </a:cubicBezTo>
                          <a:cubicBezTo>
                            <a:pt x="54696" y="19055"/>
                            <a:pt x="53744" y="16483"/>
                            <a:pt x="52315" y="14197"/>
                          </a:cubicBezTo>
                          <a:cubicBezTo>
                            <a:pt x="47362" y="5529"/>
                            <a:pt x="37551" y="-186"/>
                            <a:pt x="27645" y="5"/>
                          </a:cubicBezTo>
                          <a:cubicBezTo>
                            <a:pt x="17644" y="195"/>
                            <a:pt x="8024" y="6577"/>
                            <a:pt x="4119" y="15721"/>
                          </a:cubicBezTo>
                          <a:cubicBezTo>
                            <a:pt x="2785" y="18864"/>
                            <a:pt x="2118" y="22293"/>
                            <a:pt x="2404" y="25627"/>
                          </a:cubicBezTo>
                          <a:cubicBezTo>
                            <a:pt x="2785" y="29532"/>
                            <a:pt x="4404" y="33247"/>
                            <a:pt x="6691" y="36581"/>
                          </a:cubicBezTo>
                          <a:cubicBezTo>
                            <a:pt x="10405" y="42105"/>
                            <a:pt x="15739" y="46487"/>
                            <a:pt x="21835" y="49344"/>
                          </a:cubicBezTo>
                          <a:cubicBezTo>
                            <a:pt x="17263" y="50487"/>
                            <a:pt x="12882" y="52678"/>
                            <a:pt x="9358" y="55821"/>
                          </a:cubicBezTo>
                          <a:cubicBezTo>
                            <a:pt x="1928" y="62489"/>
                            <a:pt x="-1596" y="73252"/>
                            <a:pt x="690" y="82967"/>
                          </a:cubicBezTo>
                          <a:cubicBezTo>
                            <a:pt x="2976" y="92683"/>
                            <a:pt x="11262" y="100779"/>
                            <a:pt x="21073" y="102589"/>
                          </a:cubicBezTo>
                          <a:cubicBezTo>
                            <a:pt x="24407" y="103256"/>
                            <a:pt x="27836" y="103160"/>
                            <a:pt x="31075" y="102208"/>
                          </a:cubicBezTo>
                          <a:cubicBezTo>
                            <a:pt x="34884" y="101065"/>
                            <a:pt x="38123" y="98588"/>
                            <a:pt x="40885" y="95731"/>
                          </a:cubicBezTo>
                          <a:cubicBezTo>
                            <a:pt x="44028" y="92397"/>
                            <a:pt x="46505" y="88492"/>
                            <a:pt x="48219" y="84206"/>
                          </a:cubicBezTo>
                          <a:cubicBezTo>
                            <a:pt x="50029" y="89730"/>
                            <a:pt x="53363" y="94778"/>
                            <a:pt x="57935" y="98398"/>
                          </a:cubicBezTo>
                          <a:cubicBezTo>
                            <a:pt x="65841" y="104494"/>
                            <a:pt x="77080" y="106113"/>
                            <a:pt x="86224" y="102113"/>
                          </a:cubicBezTo>
                          <a:cubicBezTo>
                            <a:pt x="95368" y="97922"/>
                            <a:pt x="101845" y="88397"/>
                            <a:pt x="101941" y="78395"/>
                          </a:cubicBezTo>
                          <a:close/>
                        </a:path>
                      </a:pathLst>
                    </a:custGeom>
                    <a:solidFill>
                      <a:srgbClr val="14557C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25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grpSp>
                  <p:nvGrpSpPr>
                    <p:cNvPr id="194" name="Group 194"/>
                    <p:cNvGrpSpPr/>
                    <p:nvPr/>
                  </p:nvGrpSpPr>
                  <p:grpSpPr>
                    <a:xfrm>
                      <a:off x="6657975" y="4724209"/>
                      <a:ext cx="57911" cy="57435"/>
                      <a:chOff x="6657975" y="4724209"/>
                      <a:chExt cx="57911" cy="57435"/>
                    </a:xfrm>
                    <a:solidFill>
                      <a:srgbClr val="333333"/>
                    </a:solidFill>
                  </p:grpSpPr>
                  <p:sp>
                    <p:nvSpPr>
                      <p:cNvPr id="195" name="Freeform 195"/>
                      <p:cNvSpPr/>
                      <p:nvPr/>
                    </p:nvSpPr>
                    <p:spPr>
                      <a:xfrm>
                        <a:off x="6688169" y="4734305"/>
                        <a:ext cx="27717" cy="1625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717" h="16259">
                            <a:moveTo>
                              <a:pt x="0" y="16002"/>
                            </a:moveTo>
                            <a:cubicBezTo>
                              <a:pt x="4191" y="11621"/>
                              <a:pt x="8477" y="8954"/>
                              <a:pt x="12859" y="6287"/>
                            </a:cubicBezTo>
                            <a:cubicBezTo>
                              <a:pt x="17335" y="3810"/>
                              <a:pt x="21812" y="1429"/>
                              <a:pt x="27717" y="0"/>
                            </a:cubicBezTo>
                            <a:cubicBezTo>
                              <a:pt x="25527" y="5715"/>
                              <a:pt x="21241" y="9525"/>
                              <a:pt x="16478" y="12478"/>
                            </a:cubicBezTo>
                            <a:cubicBezTo>
                              <a:pt x="11525" y="15145"/>
                              <a:pt x="6001" y="16954"/>
                              <a:pt x="0" y="16002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  <p:sp>
                    <p:nvSpPr>
                      <p:cNvPr id="196" name="Freeform 196"/>
                      <p:cNvSpPr/>
                      <p:nvPr/>
                    </p:nvSpPr>
                    <p:spPr>
                      <a:xfrm>
                        <a:off x="6688261" y="4756308"/>
                        <a:ext cx="19529" cy="2533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9529" h="25336">
                            <a:moveTo>
                              <a:pt x="3" y="0"/>
                            </a:moveTo>
                            <a:cubicBezTo>
                              <a:pt x="4860" y="3524"/>
                              <a:pt x="8099" y="7429"/>
                              <a:pt x="11337" y="11430"/>
                            </a:cubicBezTo>
                            <a:cubicBezTo>
                              <a:pt x="14385" y="15526"/>
                              <a:pt x="17338" y="19621"/>
                              <a:pt x="19529" y="25337"/>
                            </a:cubicBezTo>
                            <a:cubicBezTo>
                              <a:pt x="13623" y="23908"/>
                              <a:pt x="9147" y="20193"/>
                              <a:pt x="5718" y="15812"/>
                            </a:cubicBezTo>
                            <a:cubicBezTo>
                              <a:pt x="2384" y="11239"/>
                              <a:pt x="-92" y="6001"/>
                              <a:pt x="3" y="0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  <p:sp>
                    <p:nvSpPr>
                      <p:cNvPr id="197" name="Freeform 197"/>
                      <p:cNvSpPr/>
                      <p:nvPr/>
                    </p:nvSpPr>
                    <p:spPr>
                      <a:xfrm>
                        <a:off x="6657975" y="4756975"/>
                        <a:ext cx="24098" cy="2095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098" h="20954">
                            <a:moveTo>
                              <a:pt x="24098" y="0"/>
                            </a:moveTo>
                            <a:cubicBezTo>
                              <a:pt x="20860" y="5143"/>
                              <a:pt x="17145" y="8572"/>
                              <a:pt x="13335" y="12001"/>
                            </a:cubicBezTo>
                            <a:cubicBezTo>
                              <a:pt x="9430" y="15335"/>
                              <a:pt x="5429" y="18478"/>
                              <a:pt x="0" y="20955"/>
                            </a:cubicBezTo>
                            <a:cubicBezTo>
                              <a:pt x="1048" y="14954"/>
                              <a:pt x="4572" y="10287"/>
                              <a:pt x="8668" y="6572"/>
                            </a:cubicBezTo>
                            <a:cubicBezTo>
                              <a:pt x="12954" y="3048"/>
                              <a:pt x="18002" y="286"/>
                              <a:pt x="24098" y="0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  <p:sp>
                    <p:nvSpPr>
                      <p:cNvPr id="198" name="Freeform 198"/>
                      <p:cNvSpPr/>
                      <p:nvPr/>
                    </p:nvSpPr>
                    <p:spPr>
                      <a:xfrm>
                        <a:off x="6662927" y="4724209"/>
                        <a:ext cx="18520" cy="2609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8520" h="26098">
                            <a:moveTo>
                              <a:pt x="18479" y="26098"/>
                            </a:moveTo>
                            <a:cubicBezTo>
                              <a:pt x="13716" y="22384"/>
                              <a:pt x="10668" y="18383"/>
                              <a:pt x="7620" y="14192"/>
                            </a:cubicBezTo>
                            <a:cubicBezTo>
                              <a:pt x="4763" y="9906"/>
                              <a:pt x="1905" y="5715"/>
                              <a:pt x="0" y="0"/>
                            </a:cubicBezTo>
                            <a:cubicBezTo>
                              <a:pt x="5810" y="1619"/>
                              <a:pt x="10096" y="5620"/>
                              <a:pt x="13430" y="10096"/>
                            </a:cubicBezTo>
                            <a:cubicBezTo>
                              <a:pt x="16574" y="14668"/>
                              <a:pt x="18860" y="20002"/>
                              <a:pt x="18479" y="26098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</p:grpSp>
                <p:sp>
                  <p:nvSpPr>
                    <p:cNvPr id="199" name="Freeform 199"/>
                    <p:cNvSpPr/>
                    <p:nvPr/>
                  </p:nvSpPr>
                  <p:spPr>
                    <a:xfrm>
                      <a:off x="6673525" y="4742140"/>
                      <a:ext cx="22470" cy="224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470" h="22429">
                          <a:moveTo>
                            <a:pt x="17978" y="20169"/>
                          </a:moveTo>
                          <a:cubicBezTo>
                            <a:pt x="13025" y="23883"/>
                            <a:pt x="5976" y="22931"/>
                            <a:pt x="2261" y="17978"/>
                          </a:cubicBezTo>
                          <a:cubicBezTo>
                            <a:pt x="-1453" y="13025"/>
                            <a:pt x="-501" y="5976"/>
                            <a:pt x="4452" y="2261"/>
                          </a:cubicBezTo>
                          <a:cubicBezTo>
                            <a:pt x="9405" y="-1453"/>
                            <a:pt x="16454" y="-501"/>
                            <a:pt x="20168" y="4452"/>
                          </a:cubicBezTo>
                          <a:cubicBezTo>
                            <a:pt x="23978" y="9405"/>
                            <a:pt x="22931" y="16454"/>
                            <a:pt x="17978" y="20169"/>
                          </a:cubicBezTo>
                          <a:close/>
                        </a:path>
                      </a:pathLst>
                    </a:custGeom>
                    <a:solidFill>
                      <a:srgbClr val="F2BD14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25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</p:grpSp>
              <p:grpSp>
                <p:nvGrpSpPr>
                  <p:cNvPr id="200" name="Group 200"/>
                  <p:cNvGrpSpPr/>
                  <p:nvPr/>
                </p:nvGrpSpPr>
                <p:grpSpPr>
                  <a:xfrm>
                    <a:off x="7349943" y="4533894"/>
                    <a:ext cx="106457" cy="104303"/>
                    <a:chOff x="7349943" y="4533894"/>
                    <a:chExt cx="106457" cy="104303"/>
                  </a:xfrm>
                </p:grpSpPr>
                <p:sp>
                  <p:nvSpPr>
                    <p:cNvPr id="201" name="Freeform 201"/>
                    <p:cNvSpPr/>
                    <p:nvPr/>
                  </p:nvSpPr>
                  <p:spPr>
                    <a:xfrm>
                      <a:off x="7349943" y="4533894"/>
                      <a:ext cx="106457" cy="10430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6457" h="104303">
                          <a:moveTo>
                            <a:pt x="101941" y="78395"/>
                          </a:moveTo>
                          <a:cubicBezTo>
                            <a:pt x="101941" y="75062"/>
                            <a:pt x="101274" y="71633"/>
                            <a:pt x="99750" y="68585"/>
                          </a:cubicBezTo>
                          <a:cubicBezTo>
                            <a:pt x="97940" y="65060"/>
                            <a:pt x="94892" y="62298"/>
                            <a:pt x="91653" y="60107"/>
                          </a:cubicBezTo>
                          <a:cubicBezTo>
                            <a:pt x="89272" y="58488"/>
                            <a:pt x="86701" y="57250"/>
                            <a:pt x="83938" y="56297"/>
                          </a:cubicBezTo>
                          <a:cubicBezTo>
                            <a:pt x="88606" y="55154"/>
                            <a:pt x="93177" y="53154"/>
                            <a:pt x="97083" y="50297"/>
                          </a:cubicBezTo>
                          <a:cubicBezTo>
                            <a:pt x="100226" y="47915"/>
                            <a:pt x="103084" y="44963"/>
                            <a:pt x="104703" y="41438"/>
                          </a:cubicBezTo>
                          <a:cubicBezTo>
                            <a:pt x="106132" y="38390"/>
                            <a:pt x="106608" y="34961"/>
                            <a:pt x="106417" y="31532"/>
                          </a:cubicBezTo>
                          <a:cubicBezTo>
                            <a:pt x="105846" y="21626"/>
                            <a:pt x="98797" y="12387"/>
                            <a:pt x="89463" y="8863"/>
                          </a:cubicBezTo>
                          <a:cubicBezTo>
                            <a:pt x="80128" y="5339"/>
                            <a:pt x="68984" y="7434"/>
                            <a:pt x="61459" y="14006"/>
                          </a:cubicBezTo>
                          <a:cubicBezTo>
                            <a:pt x="58983" y="16197"/>
                            <a:pt x="56887" y="18864"/>
                            <a:pt x="55268" y="21722"/>
                          </a:cubicBezTo>
                          <a:cubicBezTo>
                            <a:pt x="54697" y="19055"/>
                            <a:pt x="53744" y="16483"/>
                            <a:pt x="52315" y="14197"/>
                          </a:cubicBezTo>
                          <a:cubicBezTo>
                            <a:pt x="47362" y="5529"/>
                            <a:pt x="37551" y="-186"/>
                            <a:pt x="27645" y="5"/>
                          </a:cubicBezTo>
                          <a:cubicBezTo>
                            <a:pt x="17644" y="195"/>
                            <a:pt x="8024" y="6577"/>
                            <a:pt x="4119" y="15721"/>
                          </a:cubicBezTo>
                          <a:cubicBezTo>
                            <a:pt x="2785" y="18864"/>
                            <a:pt x="2118" y="22293"/>
                            <a:pt x="2404" y="25627"/>
                          </a:cubicBezTo>
                          <a:cubicBezTo>
                            <a:pt x="2785" y="29532"/>
                            <a:pt x="4500" y="33247"/>
                            <a:pt x="6691" y="36581"/>
                          </a:cubicBezTo>
                          <a:cubicBezTo>
                            <a:pt x="10405" y="42105"/>
                            <a:pt x="15739" y="46487"/>
                            <a:pt x="21835" y="49344"/>
                          </a:cubicBezTo>
                          <a:cubicBezTo>
                            <a:pt x="17263" y="50487"/>
                            <a:pt x="12882" y="52678"/>
                            <a:pt x="9358" y="55821"/>
                          </a:cubicBezTo>
                          <a:cubicBezTo>
                            <a:pt x="1928" y="62489"/>
                            <a:pt x="-1596" y="73252"/>
                            <a:pt x="690" y="82967"/>
                          </a:cubicBezTo>
                          <a:cubicBezTo>
                            <a:pt x="2976" y="92683"/>
                            <a:pt x="11262" y="100779"/>
                            <a:pt x="21073" y="102589"/>
                          </a:cubicBezTo>
                          <a:cubicBezTo>
                            <a:pt x="24407" y="103256"/>
                            <a:pt x="27836" y="103160"/>
                            <a:pt x="31075" y="102208"/>
                          </a:cubicBezTo>
                          <a:cubicBezTo>
                            <a:pt x="34884" y="101065"/>
                            <a:pt x="38123" y="98588"/>
                            <a:pt x="40885" y="95731"/>
                          </a:cubicBezTo>
                          <a:cubicBezTo>
                            <a:pt x="44028" y="92397"/>
                            <a:pt x="46505" y="88492"/>
                            <a:pt x="48219" y="84206"/>
                          </a:cubicBezTo>
                          <a:cubicBezTo>
                            <a:pt x="50029" y="89730"/>
                            <a:pt x="53363" y="94778"/>
                            <a:pt x="57935" y="98398"/>
                          </a:cubicBezTo>
                          <a:cubicBezTo>
                            <a:pt x="65841" y="104494"/>
                            <a:pt x="77080" y="106113"/>
                            <a:pt x="86224" y="102113"/>
                          </a:cubicBezTo>
                          <a:cubicBezTo>
                            <a:pt x="95368" y="97922"/>
                            <a:pt x="101845" y="88301"/>
                            <a:pt x="101941" y="78395"/>
                          </a:cubicBezTo>
                          <a:close/>
                        </a:path>
                      </a:pathLst>
                    </a:custGeom>
                    <a:solidFill>
                      <a:srgbClr val="73CEDD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25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grpSp>
                  <p:nvGrpSpPr>
                    <p:cNvPr id="202" name="Group 202"/>
                    <p:cNvGrpSpPr/>
                    <p:nvPr/>
                  </p:nvGrpSpPr>
                  <p:grpSpPr>
                    <a:xfrm>
                      <a:off x="7375112" y="4557140"/>
                      <a:ext cx="57816" cy="57435"/>
                      <a:chOff x="7375112" y="4557140"/>
                      <a:chExt cx="57816" cy="57435"/>
                    </a:xfrm>
                    <a:solidFill>
                      <a:srgbClr val="333333"/>
                    </a:solidFill>
                  </p:grpSpPr>
                  <p:sp>
                    <p:nvSpPr>
                      <p:cNvPr id="203" name="Freeform 203"/>
                      <p:cNvSpPr/>
                      <p:nvPr/>
                    </p:nvSpPr>
                    <p:spPr>
                      <a:xfrm>
                        <a:off x="7405211" y="4567237"/>
                        <a:ext cx="27717" cy="1625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717" h="16259">
                            <a:moveTo>
                              <a:pt x="0" y="16002"/>
                            </a:moveTo>
                            <a:cubicBezTo>
                              <a:pt x="4191" y="11621"/>
                              <a:pt x="8477" y="8954"/>
                              <a:pt x="12859" y="6287"/>
                            </a:cubicBezTo>
                            <a:cubicBezTo>
                              <a:pt x="17335" y="3810"/>
                              <a:pt x="21812" y="1429"/>
                              <a:pt x="27717" y="0"/>
                            </a:cubicBezTo>
                            <a:cubicBezTo>
                              <a:pt x="25527" y="5715"/>
                              <a:pt x="21241" y="9525"/>
                              <a:pt x="16478" y="12478"/>
                            </a:cubicBezTo>
                            <a:cubicBezTo>
                              <a:pt x="11525" y="15145"/>
                              <a:pt x="6001" y="16954"/>
                              <a:pt x="0" y="16002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  <p:sp>
                    <p:nvSpPr>
                      <p:cNvPr id="204" name="Freeform 204"/>
                      <p:cNvSpPr/>
                      <p:nvPr/>
                    </p:nvSpPr>
                    <p:spPr>
                      <a:xfrm>
                        <a:off x="7405303" y="4589239"/>
                        <a:ext cx="19528" cy="2533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9528" h="25336">
                            <a:moveTo>
                              <a:pt x="3" y="0"/>
                            </a:moveTo>
                            <a:cubicBezTo>
                              <a:pt x="4860" y="3524"/>
                              <a:pt x="8099" y="7429"/>
                              <a:pt x="11337" y="11430"/>
                            </a:cubicBezTo>
                            <a:cubicBezTo>
                              <a:pt x="14385" y="15526"/>
                              <a:pt x="17338" y="19621"/>
                              <a:pt x="19529" y="25337"/>
                            </a:cubicBezTo>
                            <a:cubicBezTo>
                              <a:pt x="13624" y="23908"/>
                              <a:pt x="9147" y="20193"/>
                              <a:pt x="5718" y="15812"/>
                            </a:cubicBezTo>
                            <a:cubicBezTo>
                              <a:pt x="2479" y="11335"/>
                              <a:pt x="-92" y="6096"/>
                              <a:pt x="3" y="0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  <p:sp>
                    <p:nvSpPr>
                      <p:cNvPr id="205" name="Freeform 205"/>
                      <p:cNvSpPr/>
                      <p:nvPr/>
                    </p:nvSpPr>
                    <p:spPr>
                      <a:xfrm>
                        <a:off x="7375112" y="4590001"/>
                        <a:ext cx="24098" cy="2095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098" h="20954">
                            <a:moveTo>
                              <a:pt x="24098" y="0"/>
                            </a:moveTo>
                            <a:cubicBezTo>
                              <a:pt x="20860" y="5143"/>
                              <a:pt x="17145" y="8572"/>
                              <a:pt x="13335" y="12001"/>
                            </a:cubicBezTo>
                            <a:cubicBezTo>
                              <a:pt x="9430" y="15335"/>
                              <a:pt x="5429" y="18478"/>
                              <a:pt x="0" y="20955"/>
                            </a:cubicBezTo>
                            <a:cubicBezTo>
                              <a:pt x="1048" y="14954"/>
                              <a:pt x="4572" y="10287"/>
                              <a:pt x="8668" y="6572"/>
                            </a:cubicBezTo>
                            <a:cubicBezTo>
                              <a:pt x="12859" y="3048"/>
                              <a:pt x="18002" y="190"/>
                              <a:pt x="24098" y="0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  <p:sp>
                    <p:nvSpPr>
                      <p:cNvPr id="206" name="Freeform 206"/>
                      <p:cNvSpPr/>
                      <p:nvPr/>
                    </p:nvSpPr>
                    <p:spPr>
                      <a:xfrm>
                        <a:off x="7380065" y="4557140"/>
                        <a:ext cx="18520" cy="2609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8520" h="26098">
                            <a:moveTo>
                              <a:pt x="18479" y="26098"/>
                            </a:moveTo>
                            <a:cubicBezTo>
                              <a:pt x="13716" y="22384"/>
                              <a:pt x="10668" y="18383"/>
                              <a:pt x="7620" y="14192"/>
                            </a:cubicBezTo>
                            <a:cubicBezTo>
                              <a:pt x="4667" y="9906"/>
                              <a:pt x="1905" y="5715"/>
                              <a:pt x="0" y="0"/>
                            </a:cubicBezTo>
                            <a:cubicBezTo>
                              <a:pt x="5810" y="1619"/>
                              <a:pt x="10096" y="5620"/>
                              <a:pt x="13430" y="10096"/>
                            </a:cubicBezTo>
                            <a:cubicBezTo>
                              <a:pt x="16573" y="14669"/>
                              <a:pt x="18860" y="20098"/>
                              <a:pt x="18479" y="26098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</p:grpSp>
                <p:sp>
                  <p:nvSpPr>
                    <p:cNvPr id="207" name="Freeform 207"/>
                    <p:cNvSpPr/>
                    <p:nvPr/>
                  </p:nvSpPr>
                  <p:spPr>
                    <a:xfrm>
                      <a:off x="7390662" y="4575072"/>
                      <a:ext cx="22429" cy="224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429" h="22429">
                          <a:moveTo>
                            <a:pt x="17978" y="20168"/>
                          </a:moveTo>
                          <a:cubicBezTo>
                            <a:pt x="13025" y="23883"/>
                            <a:pt x="5976" y="22931"/>
                            <a:pt x="2261" y="17978"/>
                          </a:cubicBezTo>
                          <a:cubicBezTo>
                            <a:pt x="-1453" y="13025"/>
                            <a:pt x="-501" y="5976"/>
                            <a:pt x="4452" y="2261"/>
                          </a:cubicBezTo>
                          <a:cubicBezTo>
                            <a:pt x="9405" y="-1453"/>
                            <a:pt x="16454" y="-501"/>
                            <a:pt x="20169" y="4452"/>
                          </a:cubicBezTo>
                          <a:cubicBezTo>
                            <a:pt x="23883" y="9405"/>
                            <a:pt x="22931" y="16454"/>
                            <a:pt x="17978" y="20168"/>
                          </a:cubicBezTo>
                          <a:close/>
                        </a:path>
                      </a:pathLst>
                    </a:custGeom>
                    <a:solidFill>
                      <a:srgbClr val="F2BD14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25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</p:grpSp>
              <p:grpSp>
                <p:nvGrpSpPr>
                  <p:cNvPr id="208" name="Group 208"/>
                  <p:cNvGrpSpPr/>
                  <p:nvPr/>
                </p:nvGrpSpPr>
                <p:grpSpPr>
                  <a:xfrm>
                    <a:off x="7039523" y="3516434"/>
                    <a:ext cx="106457" cy="104303"/>
                    <a:chOff x="7039523" y="3516434"/>
                    <a:chExt cx="106457" cy="104303"/>
                  </a:xfrm>
                </p:grpSpPr>
                <p:sp>
                  <p:nvSpPr>
                    <p:cNvPr id="209" name="Freeform 209"/>
                    <p:cNvSpPr/>
                    <p:nvPr/>
                  </p:nvSpPr>
                  <p:spPr>
                    <a:xfrm>
                      <a:off x="7039523" y="3516434"/>
                      <a:ext cx="106457" cy="10430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6457" h="104303">
                          <a:moveTo>
                            <a:pt x="101941" y="78395"/>
                          </a:moveTo>
                          <a:cubicBezTo>
                            <a:pt x="101941" y="75062"/>
                            <a:pt x="101274" y="71633"/>
                            <a:pt x="99750" y="68585"/>
                          </a:cubicBezTo>
                          <a:cubicBezTo>
                            <a:pt x="97940" y="65060"/>
                            <a:pt x="94892" y="62298"/>
                            <a:pt x="91653" y="60107"/>
                          </a:cubicBezTo>
                          <a:cubicBezTo>
                            <a:pt x="89272" y="58488"/>
                            <a:pt x="86701" y="57250"/>
                            <a:pt x="83938" y="56297"/>
                          </a:cubicBezTo>
                          <a:cubicBezTo>
                            <a:pt x="88605" y="55154"/>
                            <a:pt x="93177" y="53154"/>
                            <a:pt x="97083" y="50297"/>
                          </a:cubicBezTo>
                          <a:cubicBezTo>
                            <a:pt x="100226" y="47916"/>
                            <a:pt x="103084" y="44963"/>
                            <a:pt x="104703" y="41438"/>
                          </a:cubicBezTo>
                          <a:cubicBezTo>
                            <a:pt x="106132" y="38391"/>
                            <a:pt x="106608" y="34961"/>
                            <a:pt x="106417" y="31532"/>
                          </a:cubicBezTo>
                          <a:cubicBezTo>
                            <a:pt x="105846" y="21626"/>
                            <a:pt x="98797" y="12387"/>
                            <a:pt x="89463" y="8863"/>
                          </a:cubicBezTo>
                          <a:cubicBezTo>
                            <a:pt x="80128" y="5339"/>
                            <a:pt x="68984" y="7434"/>
                            <a:pt x="61459" y="14006"/>
                          </a:cubicBezTo>
                          <a:cubicBezTo>
                            <a:pt x="58983" y="16197"/>
                            <a:pt x="56887" y="18864"/>
                            <a:pt x="55268" y="21722"/>
                          </a:cubicBezTo>
                          <a:cubicBezTo>
                            <a:pt x="54696" y="19055"/>
                            <a:pt x="53744" y="16483"/>
                            <a:pt x="52315" y="14197"/>
                          </a:cubicBezTo>
                          <a:cubicBezTo>
                            <a:pt x="47362" y="5529"/>
                            <a:pt x="37551" y="-186"/>
                            <a:pt x="27645" y="5"/>
                          </a:cubicBezTo>
                          <a:cubicBezTo>
                            <a:pt x="17644" y="195"/>
                            <a:pt x="8024" y="6577"/>
                            <a:pt x="4119" y="15721"/>
                          </a:cubicBezTo>
                          <a:cubicBezTo>
                            <a:pt x="2785" y="18864"/>
                            <a:pt x="2118" y="22293"/>
                            <a:pt x="2404" y="25627"/>
                          </a:cubicBezTo>
                          <a:cubicBezTo>
                            <a:pt x="2785" y="29532"/>
                            <a:pt x="4500" y="33247"/>
                            <a:pt x="6691" y="36581"/>
                          </a:cubicBezTo>
                          <a:cubicBezTo>
                            <a:pt x="10405" y="42105"/>
                            <a:pt x="15739" y="46487"/>
                            <a:pt x="21835" y="49344"/>
                          </a:cubicBezTo>
                          <a:cubicBezTo>
                            <a:pt x="17263" y="50487"/>
                            <a:pt x="12882" y="52678"/>
                            <a:pt x="9358" y="55821"/>
                          </a:cubicBezTo>
                          <a:cubicBezTo>
                            <a:pt x="1928" y="62489"/>
                            <a:pt x="-1596" y="73252"/>
                            <a:pt x="690" y="82967"/>
                          </a:cubicBezTo>
                          <a:cubicBezTo>
                            <a:pt x="2976" y="92683"/>
                            <a:pt x="11262" y="100779"/>
                            <a:pt x="21073" y="102589"/>
                          </a:cubicBezTo>
                          <a:cubicBezTo>
                            <a:pt x="24407" y="103256"/>
                            <a:pt x="27836" y="103160"/>
                            <a:pt x="31075" y="102208"/>
                          </a:cubicBezTo>
                          <a:cubicBezTo>
                            <a:pt x="34884" y="101065"/>
                            <a:pt x="38123" y="98588"/>
                            <a:pt x="40885" y="95731"/>
                          </a:cubicBezTo>
                          <a:cubicBezTo>
                            <a:pt x="44028" y="92397"/>
                            <a:pt x="46505" y="88492"/>
                            <a:pt x="48219" y="84206"/>
                          </a:cubicBezTo>
                          <a:cubicBezTo>
                            <a:pt x="50029" y="89730"/>
                            <a:pt x="53363" y="94778"/>
                            <a:pt x="57935" y="98398"/>
                          </a:cubicBezTo>
                          <a:cubicBezTo>
                            <a:pt x="65841" y="104494"/>
                            <a:pt x="77080" y="106113"/>
                            <a:pt x="86224" y="102113"/>
                          </a:cubicBezTo>
                          <a:cubicBezTo>
                            <a:pt x="95368" y="97922"/>
                            <a:pt x="101845" y="88397"/>
                            <a:pt x="101941" y="78395"/>
                          </a:cubicBezTo>
                          <a:close/>
                        </a:path>
                      </a:pathLst>
                    </a:custGeom>
                    <a:solidFill>
                      <a:srgbClr val="73CEDD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25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grpSp>
                  <p:nvGrpSpPr>
                    <p:cNvPr id="210" name="Group 210"/>
                    <p:cNvGrpSpPr/>
                    <p:nvPr/>
                  </p:nvGrpSpPr>
                  <p:grpSpPr>
                    <a:xfrm>
                      <a:off x="7064597" y="3539775"/>
                      <a:ext cx="57911" cy="57340"/>
                      <a:chOff x="7064597" y="3539775"/>
                      <a:chExt cx="57911" cy="57340"/>
                    </a:xfrm>
                    <a:solidFill>
                      <a:srgbClr val="333333"/>
                    </a:solidFill>
                  </p:grpSpPr>
                  <p:sp>
                    <p:nvSpPr>
                      <p:cNvPr id="211" name="Freeform 211"/>
                      <p:cNvSpPr/>
                      <p:nvPr/>
                    </p:nvSpPr>
                    <p:spPr>
                      <a:xfrm>
                        <a:off x="7094791" y="3549871"/>
                        <a:ext cx="27717" cy="1625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717" h="16259">
                            <a:moveTo>
                              <a:pt x="0" y="16002"/>
                            </a:moveTo>
                            <a:cubicBezTo>
                              <a:pt x="4191" y="11621"/>
                              <a:pt x="8477" y="8954"/>
                              <a:pt x="12859" y="6287"/>
                            </a:cubicBezTo>
                            <a:cubicBezTo>
                              <a:pt x="17336" y="3810"/>
                              <a:pt x="21812" y="1429"/>
                              <a:pt x="27718" y="0"/>
                            </a:cubicBezTo>
                            <a:cubicBezTo>
                              <a:pt x="25527" y="5715"/>
                              <a:pt x="21241" y="9525"/>
                              <a:pt x="16478" y="12478"/>
                            </a:cubicBezTo>
                            <a:cubicBezTo>
                              <a:pt x="11525" y="15145"/>
                              <a:pt x="6001" y="16954"/>
                              <a:pt x="0" y="16002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  <p:sp>
                    <p:nvSpPr>
                      <p:cNvPr id="212" name="Freeform 212"/>
                      <p:cNvSpPr/>
                      <p:nvPr/>
                    </p:nvSpPr>
                    <p:spPr>
                      <a:xfrm>
                        <a:off x="7094884" y="3571779"/>
                        <a:ext cx="19529" cy="2533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9529" h="25336">
                            <a:moveTo>
                              <a:pt x="3" y="0"/>
                            </a:moveTo>
                            <a:cubicBezTo>
                              <a:pt x="4861" y="3524"/>
                              <a:pt x="8099" y="7429"/>
                              <a:pt x="11337" y="11430"/>
                            </a:cubicBezTo>
                            <a:cubicBezTo>
                              <a:pt x="14386" y="15526"/>
                              <a:pt x="17338" y="19621"/>
                              <a:pt x="19529" y="25336"/>
                            </a:cubicBezTo>
                            <a:cubicBezTo>
                              <a:pt x="13623" y="23908"/>
                              <a:pt x="9147" y="20193"/>
                              <a:pt x="5718" y="15811"/>
                            </a:cubicBezTo>
                            <a:cubicBezTo>
                              <a:pt x="2384" y="11335"/>
                              <a:pt x="-93" y="6096"/>
                              <a:pt x="3" y="0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  <p:sp>
                    <p:nvSpPr>
                      <p:cNvPr id="213" name="Freeform 213"/>
                      <p:cNvSpPr/>
                      <p:nvPr/>
                    </p:nvSpPr>
                    <p:spPr>
                      <a:xfrm>
                        <a:off x="7064597" y="3572541"/>
                        <a:ext cx="24098" cy="2095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098" h="20954">
                            <a:moveTo>
                              <a:pt x="24098" y="0"/>
                            </a:moveTo>
                            <a:cubicBezTo>
                              <a:pt x="20860" y="5143"/>
                              <a:pt x="17145" y="8572"/>
                              <a:pt x="13335" y="12001"/>
                            </a:cubicBezTo>
                            <a:cubicBezTo>
                              <a:pt x="9430" y="15335"/>
                              <a:pt x="5429" y="18478"/>
                              <a:pt x="0" y="20955"/>
                            </a:cubicBezTo>
                            <a:cubicBezTo>
                              <a:pt x="1048" y="14954"/>
                              <a:pt x="4572" y="10287"/>
                              <a:pt x="8668" y="6572"/>
                            </a:cubicBezTo>
                            <a:cubicBezTo>
                              <a:pt x="12954" y="3048"/>
                              <a:pt x="18002" y="286"/>
                              <a:pt x="24098" y="0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  <p:sp>
                    <p:nvSpPr>
                      <p:cNvPr id="214" name="Freeform 214"/>
                      <p:cNvSpPr/>
                      <p:nvPr/>
                    </p:nvSpPr>
                    <p:spPr>
                      <a:xfrm>
                        <a:off x="7069550" y="3539775"/>
                        <a:ext cx="18520" cy="2609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8520" h="26098">
                            <a:moveTo>
                              <a:pt x="18479" y="26098"/>
                            </a:moveTo>
                            <a:cubicBezTo>
                              <a:pt x="13716" y="22384"/>
                              <a:pt x="10668" y="18383"/>
                              <a:pt x="7620" y="14192"/>
                            </a:cubicBezTo>
                            <a:cubicBezTo>
                              <a:pt x="4763" y="9906"/>
                              <a:pt x="1905" y="5715"/>
                              <a:pt x="0" y="0"/>
                            </a:cubicBezTo>
                            <a:cubicBezTo>
                              <a:pt x="5810" y="1619"/>
                              <a:pt x="10096" y="5620"/>
                              <a:pt x="13430" y="10096"/>
                            </a:cubicBezTo>
                            <a:cubicBezTo>
                              <a:pt x="16574" y="14668"/>
                              <a:pt x="18860" y="20002"/>
                              <a:pt x="18479" y="26098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</p:grpSp>
                <p:sp>
                  <p:nvSpPr>
                    <p:cNvPr id="215" name="Freeform 215"/>
                    <p:cNvSpPr/>
                    <p:nvPr/>
                  </p:nvSpPr>
                  <p:spPr>
                    <a:xfrm>
                      <a:off x="7080242" y="3557706"/>
                      <a:ext cx="22429" cy="224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429" h="22429">
                          <a:moveTo>
                            <a:pt x="17978" y="20168"/>
                          </a:moveTo>
                          <a:cubicBezTo>
                            <a:pt x="13025" y="23883"/>
                            <a:pt x="5976" y="22931"/>
                            <a:pt x="2261" y="17978"/>
                          </a:cubicBezTo>
                          <a:cubicBezTo>
                            <a:pt x="-1453" y="13025"/>
                            <a:pt x="-501" y="5976"/>
                            <a:pt x="4452" y="2261"/>
                          </a:cubicBezTo>
                          <a:cubicBezTo>
                            <a:pt x="9405" y="-1453"/>
                            <a:pt x="16454" y="-501"/>
                            <a:pt x="20169" y="4452"/>
                          </a:cubicBezTo>
                          <a:cubicBezTo>
                            <a:pt x="23883" y="9405"/>
                            <a:pt x="22931" y="16454"/>
                            <a:pt x="17978" y="20168"/>
                          </a:cubicBezTo>
                          <a:close/>
                        </a:path>
                      </a:pathLst>
                    </a:custGeom>
                    <a:solidFill>
                      <a:srgbClr val="F2BD14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25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</p:grpSp>
              <p:grpSp>
                <p:nvGrpSpPr>
                  <p:cNvPr id="216" name="Group 216"/>
                  <p:cNvGrpSpPr/>
                  <p:nvPr/>
                </p:nvGrpSpPr>
                <p:grpSpPr>
                  <a:xfrm>
                    <a:off x="7776282" y="2649849"/>
                    <a:ext cx="106457" cy="104303"/>
                    <a:chOff x="7776282" y="2649849"/>
                    <a:chExt cx="106457" cy="104303"/>
                  </a:xfrm>
                </p:grpSpPr>
                <p:sp>
                  <p:nvSpPr>
                    <p:cNvPr id="217" name="Freeform 217"/>
                    <p:cNvSpPr/>
                    <p:nvPr/>
                  </p:nvSpPr>
                  <p:spPr>
                    <a:xfrm>
                      <a:off x="7776282" y="2649849"/>
                      <a:ext cx="106457" cy="10430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6457" h="104303">
                          <a:moveTo>
                            <a:pt x="101940" y="78395"/>
                          </a:moveTo>
                          <a:cubicBezTo>
                            <a:pt x="101940" y="75062"/>
                            <a:pt x="101274" y="71633"/>
                            <a:pt x="99750" y="68585"/>
                          </a:cubicBezTo>
                          <a:cubicBezTo>
                            <a:pt x="97940" y="65060"/>
                            <a:pt x="94892" y="62298"/>
                            <a:pt x="91654" y="60107"/>
                          </a:cubicBezTo>
                          <a:cubicBezTo>
                            <a:pt x="89272" y="58488"/>
                            <a:pt x="86701" y="57250"/>
                            <a:pt x="83938" y="56297"/>
                          </a:cubicBezTo>
                          <a:cubicBezTo>
                            <a:pt x="88605" y="55154"/>
                            <a:pt x="93178" y="53154"/>
                            <a:pt x="97083" y="50297"/>
                          </a:cubicBezTo>
                          <a:cubicBezTo>
                            <a:pt x="100226" y="47915"/>
                            <a:pt x="103084" y="44963"/>
                            <a:pt x="104703" y="41438"/>
                          </a:cubicBezTo>
                          <a:cubicBezTo>
                            <a:pt x="106131" y="38390"/>
                            <a:pt x="106608" y="34961"/>
                            <a:pt x="106417" y="31532"/>
                          </a:cubicBezTo>
                          <a:cubicBezTo>
                            <a:pt x="105846" y="21626"/>
                            <a:pt x="98797" y="12387"/>
                            <a:pt x="89463" y="8863"/>
                          </a:cubicBezTo>
                          <a:cubicBezTo>
                            <a:pt x="80128" y="5339"/>
                            <a:pt x="68984" y="7434"/>
                            <a:pt x="61459" y="14006"/>
                          </a:cubicBezTo>
                          <a:cubicBezTo>
                            <a:pt x="58983" y="16197"/>
                            <a:pt x="56887" y="18864"/>
                            <a:pt x="55268" y="21722"/>
                          </a:cubicBezTo>
                          <a:cubicBezTo>
                            <a:pt x="54697" y="19055"/>
                            <a:pt x="53744" y="16483"/>
                            <a:pt x="52315" y="14197"/>
                          </a:cubicBezTo>
                          <a:cubicBezTo>
                            <a:pt x="47362" y="5529"/>
                            <a:pt x="37552" y="-186"/>
                            <a:pt x="27646" y="5"/>
                          </a:cubicBezTo>
                          <a:cubicBezTo>
                            <a:pt x="17644" y="195"/>
                            <a:pt x="8024" y="6577"/>
                            <a:pt x="4119" y="15721"/>
                          </a:cubicBezTo>
                          <a:cubicBezTo>
                            <a:pt x="2785" y="18864"/>
                            <a:pt x="2119" y="22293"/>
                            <a:pt x="2404" y="25627"/>
                          </a:cubicBezTo>
                          <a:cubicBezTo>
                            <a:pt x="2785" y="29532"/>
                            <a:pt x="4500" y="33247"/>
                            <a:pt x="6690" y="36581"/>
                          </a:cubicBezTo>
                          <a:cubicBezTo>
                            <a:pt x="10405" y="42105"/>
                            <a:pt x="15739" y="46487"/>
                            <a:pt x="21835" y="49344"/>
                          </a:cubicBezTo>
                          <a:cubicBezTo>
                            <a:pt x="17263" y="50487"/>
                            <a:pt x="12882" y="52678"/>
                            <a:pt x="9358" y="55821"/>
                          </a:cubicBezTo>
                          <a:cubicBezTo>
                            <a:pt x="1928" y="62489"/>
                            <a:pt x="-1596" y="73252"/>
                            <a:pt x="690" y="82967"/>
                          </a:cubicBezTo>
                          <a:cubicBezTo>
                            <a:pt x="2976" y="92683"/>
                            <a:pt x="11263" y="100779"/>
                            <a:pt x="21073" y="102589"/>
                          </a:cubicBezTo>
                          <a:cubicBezTo>
                            <a:pt x="24407" y="103256"/>
                            <a:pt x="27836" y="103160"/>
                            <a:pt x="31075" y="102208"/>
                          </a:cubicBezTo>
                          <a:cubicBezTo>
                            <a:pt x="34885" y="101065"/>
                            <a:pt x="38123" y="98588"/>
                            <a:pt x="40885" y="95731"/>
                          </a:cubicBezTo>
                          <a:cubicBezTo>
                            <a:pt x="44029" y="92397"/>
                            <a:pt x="46505" y="88492"/>
                            <a:pt x="48220" y="84206"/>
                          </a:cubicBezTo>
                          <a:cubicBezTo>
                            <a:pt x="50029" y="89730"/>
                            <a:pt x="53363" y="94778"/>
                            <a:pt x="57935" y="98398"/>
                          </a:cubicBezTo>
                          <a:cubicBezTo>
                            <a:pt x="65841" y="104494"/>
                            <a:pt x="77080" y="106113"/>
                            <a:pt x="86224" y="102113"/>
                          </a:cubicBezTo>
                          <a:cubicBezTo>
                            <a:pt x="95368" y="97826"/>
                            <a:pt x="101845" y="88301"/>
                            <a:pt x="101940" y="78395"/>
                          </a:cubicBezTo>
                          <a:close/>
                        </a:path>
                      </a:pathLst>
                    </a:custGeom>
                    <a:solidFill>
                      <a:srgbClr val="73CEDD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25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grpSp>
                  <p:nvGrpSpPr>
                    <p:cNvPr id="218" name="Group 218"/>
                    <p:cNvGrpSpPr/>
                    <p:nvPr/>
                  </p:nvGrpSpPr>
                  <p:grpSpPr>
                    <a:xfrm>
                      <a:off x="7801451" y="2673095"/>
                      <a:ext cx="57816" cy="57435"/>
                      <a:chOff x="7801451" y="2673095"/>
                      <a:chExt cx="57816" cy="57435"/>
                    </a:xfrm>
                    <a:solidFill>
                      <a:srgbClr val="333333"/>
                    </a:solidFill>
                  </p:grpSpPr>
                  <p:sp>
                    <p:nvSpPr>
                      <p:cNvPr id="219" name="Freeform 219"/>
                      <p:cNvSpPr/>
                      <p:nvPr/>
                    </p:nvSpPr>
                    <p:spPr>
                      <a:xfrm>
                        <a:off x="7831550" y="2683191"/>
                        <a:ext cx="27717" cy="1625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717" h="16259">
                            <a:moveTo>
                              <a:pt x="0" y="16002"/>
                            </a:moveTo>
                            <a:cubicBezTo>
                              <a:pt x="4191" y="11621"/>
                              <a:pt x="8477" y="8954"/>
                              <a:pt x="12859" y="6287"/>
                            </a:cubicBezTo>
                            <a:cubicBezTo>
                              <a:pt x="17336" y="3810"/>
                              <a:pt x="21812" y="1429"/>
                              <a:pt x="27718" y="0"/>
                            </a:cubicBezTo>
                            <a:cubicBezTo>
                              <a:pt x="25527" y="5715"/>
                              <a:pt x="21241" y="9525"/>
                              <a:pt x="16478" y="12478"/>
                            </a:cubicBezTo>
                            <a:cubicBezTo>
                              <a:pt x="11525" y="15145"/>
                              <a:pt x="6001" y="16955"/>
                              <a:pt x="0" y="16002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  <p:sp>
                    <p:nvSpPr>
                      <p:cNvPr id="220" name="Freeform 220"/>
                      <p:cNvSpPr/>
                      <p:nvPr/>
                    </p:nvSpPr>
                    <p:spPr>
                      <a:xfrm>
                        <a:off x="7831642" y="2705194"/>
                        <a:ext cx="19528" cy="2533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9528" h="25336">
                            <a:moveTo>
                              <a:pt x="3" y="0"/>
                            </a:moveTo>
                            <a:cubicBezTo>
                              <a:pt x="4860" y="3524"/>
                              <a:pt x="8099" y="7429"/>
                              <a:pt x="11337" y="11430"/>
                            </a:cubicBezTo>
                            <a:cubicBezTo>
                              <a:pt x="14385" y="15526"/>
                              <a:pt x="17338" y="19622"/>
                              <a:pt x="19529" y="25337"/>
                            </a:cubicBezTo>
                            <a:cubicBezTo>
                              <a:pt x="13623" y="23908"/>
                              <a:pt x="9146" y="20193"/>
                              <a:pt x="5718" y="15812"/>
                            </a:cubicBezTo>
                            <a:cubicBezTo>
                              <a:pt x="2479" y="11240"/>
                              <a:pt x="-93" y="6001"/>
                              <a:pt x="3" y="0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  <p:sp>
                    <p:nvSpPr>
                      <p:cNvPr id="221" name="Freeform 221"/>
                      <p:cNvSpPr/>
                      <p:nvPr/>
                    </p:nvSpPr>
                    <p:spPr>
                      <a:xfrm>
                        <a:off x="7801451" y="2705861"/>
                        <a:ext cx="24098" cy="2095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098" h="20954">
                            <a:moveTo>
                              <a:pt x="24098" y="0"/>
                            </a:moveTo>
                            <a:cubicBezTo>
                              <a:pt x="20860" y="5143"/>
                              <a:pt x="17145" y="8572"/>
                              <a:pt x="13335" y="12001"/>
                            </a:cubicBezTo>
                            <a:cubicBezTo>
                              <a:pt x="9430" y="15335"/>
                              <a:pt x="5429" y="18479"/>
                              <a:pt x="0" y="20955"/>
                            </a:cubicBezTo>
                            <a:cubicBezTo>
                              <a:pt x="1048" y="14954"/>
                              <a:pt x="4572" y="10287"/>
                              <a:pt x="8668" y="6572"/>
                            </a:cubicBezTo>
                            <a:cubicBezTo>
                              <a:pt x="12859" y="3143"/>
                              <a:pt x="18002" y="286"/>
                              <a:pt x="24098" y="0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  <p:sp>
                    <p:nvSpPr>
                      <p:cNvPr id="222" name="Freeform 222"/>
                      <p:cNvSpPr/>
                      <p:nvPr/>
                    </p:nvSpPr>
                    <p:spPr>
                      <a:xfrm>
                        <a:off x="7806404" y="2673095"/>
                        <a:ext cx="18518" cy="2609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8518" h="26098">
                            <a:moveTo>
                              <a:pt x="18479" y="26098"/>
                            </a:moveTo>
                            <a:cubicBezTo>
                              <a:pt x="13716" y="22384"/>
                              <a:pt x="10668" y="18383"/>
                              <a:pt x="7620" y="14192"/>
                            </a:cubicBezTo>
                            <a:cubicBezTo>
                              <a:pt x="4763" y="9906"/>
                              <a:pt x="1905" y="5715"/>
                              <a:pt x="0" y="0"/>
                            </a:cubicBezTo>
                            <a:cubicBezTo>
                              <a:pt x="5810" y="1619"/>
                              <a:pt x="10096" y="5620"/>
                              <a:pt x="13430" y="10096"/>
                            </a:cubicBezTo>
                            <a:cubicBezTo>
                              <a:pt x="16478" y="14669"/>
                              <a:pt x="18859" y="20002"/>
                              <a:pt x="18479" y="26098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</p:grpSp>
                <p:sp>
                  <p:nvSpPr>
                    <p:cNvPr id="223" name="Freeform 223"/>
                    <p:cNvSpPr/>
                    <p:nvPr/>
                  </p:nvSpPr>
                  <p:spPr>
                    <a:xfrm>
                      <a:off x="7817001" y="2691027"/>
                      <a:ext cx="22429" cy="224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429" h="22429">
                          <a:moveTo>
                            <a:pt x="17978" y="20168"/>
                          </a:moveTo>
                          <a:cubicBezTo>
                            <a:pt x="13025" y="23883"/>
                            <a:pt x="5976" y="22931"/>
                            <a:pt x="2261" y="17978"/>
                          </a:cubicBezTo>
                          <a:cubicBezTo>
                            <a:pt x="-1453" y="13025"/>
                            <a:pt x="-501" y="5976"/>
                            <a:pt x="4452" y="2261"/>
                          </a:cubicBezTo>
                          <a:cubicBezTo>
                            <a:pt x="9405" y="-1453"/>
                            <a:pt x="16454" y="-501"/>
                            <a:pt x="20168" y="4452"/>
                          </a:cubicBezTo>
                          <a:cubicBezTo>
                            <a:pt x="23883" y="9405"/>
                            <a:pt x="22931" y="16454"/>
                            <a:pt x="17978" y="20168"/>
                          </a:cubicBezTo>
                          <a:close/>
                        </a:path>
                      </a:pathLst>
                    </a:custGeom>
                    <a:solidFill>
                      <a:srgbClr val="F2BD14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25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</p:grpSp>
              <p:grpSp>
                <p:nvGrpSpPr>
                  <p:cNvPr id="224" name="Group 224"/>
                  <p:cNvGrpSpPr/>
                  <p:nvPr/>
                </p:nvGrpSpPr>
                <p:grpSpPr>
                  <a:xfrm>
                    <a:off x="6645188" y="2198269"/>
                    <a:ext cx="106457" cy="104303"/>
                    <a:chOff x="6645188" y="2198269"/>
                    <a:chExt cx="106457" cy="104303"/>
                  </a:xfrm>
                </p:grpSpPr>
                <p:sp>
                  <p:nvSpPr>
                    <p:cNvPr id="225" name="Freeform 225"/>
                    <p:cNvSpPr/>
                    <p:nvPr/>
                  </p:nvSpPr>
                  <p:spPr>
                    <a:xfrm>
                      <a:off x="6645188" y="2198269"/>
                      <a:ext cx="106457" cy="10430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6457" h="104303">
                          <a:moveTo>
                            <a:pt x="101940" y="78395"/>
                          </a:moveTo>
                          <a:cubicBezTo>
                            <a:pt x="101940" y="75062"/>
                            <a:pt x="101274" y="71633"/>
                            <a:pt x="99750" y="68585"/>
                          </a:cubicBezTo>
                          <a:cubicBezTo>
                            <a:pt x="97940" y="65060"/>
                            <a:pt x="94892" y="62298"/>
                            <a:pt x="91654" y="60107"/>
                          </a:cubicBezTo>
                          <a:cubicBezTo>
                            <a:pt x="89272" y="58488"/>
                            <a:pt x="86701" y="57250"/>
                            <a:pt x="83938" y="56297"/>
                          </a:cubicBezTo>
                          <a:cubicBezTo>
                            <a:pt x="88605" y="55154"/>
                            <a:pt x="93178" y="53154"/>
                            <a:pt x="97083" y="50297"/>
                          </a:cubicBezTo>
                          <a:cubicBezTo>
                            <a:pt x="100226" y="47915"/>
                            <a:pt x="103084" y="44963"/>
                            <a:pt x="104703" y="41438"/>
                          </a:cubicBezTo>
                          <a:cubicBezTo>
                            <a:pt x="106131" y="38390"/>
                            <a:pt x="106608" y="34961"/>
                            <a:pt x="106417" y="31532"/>
                          </a:cubicBezTo>
                          <a:cubicBezTo>
                            <a:pt x="105846" y="21626"/>
                            <a:pt x="98797" y="12387"/>
                            <a:pt x="89463" y="8863"/>
                          </a:cubicBezTo>
                          <a:cubicBezTo>
                            <a:pt x="80128" y="5339"/>
                            <a:pt x="68984" y="7434"/>
                            <a:pt x="61459" y="14006"/>
                          </a:cubicBezTo>
                          <a:cubicBezTo>
                            <a:pt x="58983" y="16197"/>
                            <a:pt x="56887" y="18864"/>
                            <a:pt x="55268" y="21722"/>
                          </a:cubicBezTo>
                          <a:cubicBezTo>
                            <a:pt x="54697" y="19055"/>
                            <a:pt x="53744" y="16483"/>
                            <a:pt x="52315" y="14197"/>
                          </a:cubicBezTo>
                          <a:cubicBezTo>
                            <a:pt x="47362" y="5529"/>
                            <a:pt x="37552" y="-186"/>
                            <a:pt x="27646" y="5"/>
                          </a:cubicBezTo>
                          <a:cubicBezTo>
                            <a:pt x="17644" y="195"/>
                            <a:pt x="8024" y="6577"/>
                            <a:pt x="4119" y="15721"/>
                          </a:cubicBezTo>
                          <a:cubicBezTo>
                            <a:pt x="2785" y="18864"/>
                            <a:pt x="2119" y="22293"/>
                            <a:pt x="2404" y="25627"/>
                          </a:cubicBezTo>
                          <a:cubicBezTo>
                            <a:pt x="2785" y="29532"/>
                            <a:pt x="4405" y="33247"/>
                            <a:pt x="6690" y="36581"/>
                          </a:cubicBezTo>
                          <a:cubicBezTo>
                            <a:pt x="10405" y="42105"/>
                            <a:pt x="15739" y="46487"/>
                            <a:pt x="21835" y="49344"/>
                          </a:cubicBezTo>
                          <a:cubicBezTo>
                            <a:pt x="17263" y="50487"/>
                            <a:pt x="12882" y="52678"/>
                            <a:pt x="9358" y="55821"/>
                          </a:cubicBezTo>
                          <a:cubicBezTo>
                            <a:pt x="1928" y="62489"/>
                            <a:pt x="-1596" y="73252"/>
                            <a:pt x="690" y="82967"/>
                          </a:cubicBezTo>
                          <a:cubicBezTo>
                            <a:pt x="2976" y="92683"/>
                            <a:pt x="11263" y="100779"/>
                            <a:pt x="21073" y="102589"/>
                          </a:cubicBezTo>
                          <a:cubicBezTo>
                            <a:pt x="24407" y="103256"/>
                            <a:pt x="27836" y="103160"/>
                            <a:pt x="31075" y="102208"/>
                          </a:cubicBezTo>
                          <a:cubicBezTo>
                            <a:pt x="34885" y="101065"/>
                            <a:pt x="38123" y="98588"/>
                            <a:pt x="40885" y="95731"/>
                          </a:cubicBezTo>
                          <a:cubicBezTo>
                            <a:pt x="44029" y="92397"/>
                            <a:pt x="46505" y="88492"/>
                            <a:pt x="48220" y="84206"/>
                          </a:cubicBezTo>
                          <a:cubicBezTo>
                            <a:pt x="50029" y="89730"/>
                            <a:pt x="53363" y="94778"/>
                            <a:pt x="57935" y="98398"/>
                          </a:cubicBezTo>
                          <a:cubicBezTo>
                            <a:pt x="65841" y="104494"/>
                            <a:pt x="77080" y="106113"/>
                            <a:pt x="86224" y="102113"/>
                          </a:cubicBezTo>
                          <a:cubicBezTo>
                            <a:pt x="95368" y="97922"/>
                            <a:pt x="101845" y="88397"/>
                            <a:pt x="101940" y="78395"/>
                          </a:cubicBezTo>
                          <a:close/>
                        </a:path>
                      </a:pathLst>
                    </a:custGeom>
                    <a:solidFill>
                      <a:srgbClr val="14557C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25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grpSp>
                  <p:nvGrpSpPr>
                    <p:cNvPr id="226" name="Group 226"/>
                    <p:cNvGrpSpPr/>
                    <p:nvPr/>
                  </p:nvGrpSpPr>
                  <p:grpSpPr>
                    <a:xfrm>
                      <a:off x="6670262" y="2221610"/>
                      <a:ext cx="57816" cy="57340"/>
                      <a:chOff x="6670262" y="2221610"/>
                      <a:chExt cx="57816" cy="57340"/>
                    </a:xfrm>
                    <a:solidFill>
                      <a:srgbClr val="333333"/>
                    </a:solidFill>
                  </p:grpSpPr>
                  <p:sp>
                    <p:nvSpPr>
                      <p:cNvPr id="227" name="Freeform 227"/>
                      <p:cNvSpPr/>
                      <p:nvPr/>
                    </p:nvSpPr>
                    <p:spPr>
                      <a:xfrm>
                        <a:off x="6700361" y="2231707"/>
                        <a:ext cx="27717" cy="162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717" h="16224">
                            <a:moveTo>
                              <a:pt x="0" y="16002"/>
                            </a:moveTo>
                            <a:cubicBezTo>
                              <a:pt x="4191" y="11620"/>
                              <a:pt x="8477" y="8953"/>
                              <a:pt x="12859" y="6286"/>
                            </a:cubicBezTo>
                            <a:cubicBezTo>
                              <a:pt x="17335" y="3810"/>
                              <a:pt x="21812" y="1429"/>
                              <a:pt x="27717" y="0"/>
                            </a:cubicBezTo>
                            <a:cubicBezTo>
                              <a:pt x="25527" y="5715"/>
                              <a:pt x="21241" y="9525"/>
                              <a:pt x="16478" y="12478"/>
                            </a:cubicBezTo>
                            <a:cubicBezTo>
                              <a:pt x="11621" y="15145"/>
                              <a:pt x="6001" y="16859"/>
                              <a:pt x="0" y="16002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  <p:sp>
                    <p:nvSpPr>
                      <p:cNvPr id="228" name="Freeform 228"/>
                      <p:cNvSpPr/>
                      <p:nvPr/>
                    </p:nvSpPr>
                    <p:spPr>
                      <a:xfrm>
                        <a:off x="6700549" y="2253614"/>
                        <a:ext cx="19528" cy="2533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9528" h="25336">
                            <a:moveTo>
                              <a:pt x="3" y="0"/>
                            </a:moveTo>
                            <a:cubicBezTo>
                              <a:pt x="4861" y="3524"/>
                              <a:pt x="8099" y="7429"/>
                              <a:pt x="11337" y="11430"/>
                            </a:cubicBezTo>
                            <a:cubicBezTo>
                              <a:pt x="14386" y="15526"/>
                              <a:pt x="17338" y="19622"/>
                              <a:pt x="19529" y="25337"/>
                            </a:cubicBezTo>
                            <a:cubicBezTo>
                              <a:pt x="13623" y="23908"/>
                              <a:pt x="9147" y="20193"/>
                              <a:pt x="5718" y="15812"/>
                            </a:cubicBezTo>
                            <a:cubicBezTo>
                              <a:pt x="2384" y="11335"/>
                              <a:pt x="-93" y="6096"/>
                              <a:pt x="3" y="0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  <p:sp>
                    <p:nvSpPr>
                      <p:cNvPr id="229" name="Freeform 229"/>
                      <p:cNvSpPr/>
                      <p:nvPr/>
                    </p:nvSpPr>
                    <p:spPr>
                      <a:xfrm>
                        <a:off x="6670262" y="2254376"/>
                        <a:ext cx="24098" cy="2095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098" h="20954">
                            <a:moveTo>
                              <a:pt x="24098" y="0"/>
                            </a:moveTo>
                            <a:cubicBezTo>
                              <a:pt x="20860" y="5144"/>
                              <a:pt x="17145" y="8573"/>
                              <a:pt x="13335" y="12002"/>
                            </a:cubicBezTo>
                            <a:cubicBezTo>
                              <a:pt x="9430" y="15335"/>
                              <a:pt x="5429" y="18479"/>
                              <a:pt x="0" y="20955"/>
                            </a:cubicBezTo>
                            <a:cubicBezTo>
                              <a:pt x="1048" y="14954"/>
                              <a:pt x="4572" y="10287"/>
                              <a:pt x="8668" y="6572"/>
                            </a:cubicBezTo>
                            <a:cubicBezTo>
                              <a:pt x="12954" y="3048"/>
                              <a:pt x="18002" y="286"/>
                              <a:pt x="24098" y="0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  <p:sp>
                    <p:nvSpPr>
                      <p:cNvPr id="230" name="Freeform 230"/>
                      <p:cNvSpPr/>
                      <p:nvPr/>
                    </p:nvSpPr>
                    <p:spPr>
                      <a:xfrm>
                        <a:off x="6675215" y="2221610"/>
                        <a:ext cx="18520" cy="2609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8520" h="26098">
                            <a:moveTo>
                              <a:pt x="18479" y="26099"/>
                            </a:moveTo>
                            <a:cubicBezTo>
                              <a:pt x="13716" y="22384"/>
                              <a:pt x="10668" y="18383"/>
                              <a:pt x="7620" y="14192"/>
                            </a:cubicBezTo>
                            <a:cubicBezTo>
                              <a:pt x="4763" y="9906"/>
                              <a:pt x="1905" y="5715"/>
                              <a:pt x="0" y="0"/>
                            </a:cubicBezTo>
                            <a:cubicBezTo>
                              <a:pt x="5810" y="1619"/>
                              <a:pt x="10096" y="5620"/>
                              <a:pt x="13430" y="10097"/>
                            </a:cubicBezTo>
                            <a:cubicBezTo>
                              <a:pt x="16573" y="14669"/>
                              <a:pt x="18860" y="20002"/>
                              <a:pt x="18479" y="26099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</p:grpSp>
                <p:sp>
                  <p:nvSpPr>
                    <p:cNvPr id="231" name="Freeform 231"/>
                    <p:cNvSpPr/>
                    <p:nvPr/>
                  </p:nvSpPr>
                  <p:spPr>
                    <a:xfrm>
                      <a:off x="6685812" y="2239542"/>
                      <a:ext cx="22429" cy="224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429" h="22429">
                          <a:moveTo>
                            <a:pt x="17978" y="20168"/>
                          </a:moveTo>
                          <a:cubicBezTo>
                            <a:pt x="13025" y="23883"/>
                            <a:pt x="5976" y="22931"/>
                            <a:pt x="2261" y="17978"/>
                          </a:cubicBezTo>
                          <a:cubicBezTo>
                            <a:pt x="-1453" y="13025"/>
                            <a:pt x="-501" y="5976"/>
                            <a:pt x="4452" y="2261"/>
                          </a:cubicBezTo>
                          <a:cubicBezTo>
                            <a:pt x="9405" y="-1453"/>
                            <a:pt x="16454" y="-501"/>
                            <a:pt x="20169" y="4452"/>
                          </a:cubicBezTo>
                          <a:cubicBezTo>
                            <a:pt x="23883" y="9405"/>
                            <a:pt x="22931" y="16358"/>
                            <a:pt x="17978" y="20168"/>
                          </a:cubicBezTo>
                          <a:close/>
                        </a:path>
                      </a:pathLst>
                    </a:custGeom>
                    <a:solidFill>
                      <a:srgbClr val="F2BD14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25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</p:grpSp>
              <p:grpSp>
                <p:nvGrpSpPr>
                  <p:cNvPr id="232" name="Group 232"/>
                  <p:cNvGrpSpPr/>
                  <p:nvPr/>
                </p:nvGrpSpPr>
                <p:grpSpPr>
                  <a:xfrm>
                    <a:off x="7664934" y="3621209"/>
                    <a:ext cx="106457" cy="104303"/>
                    <a:chOff x="7664934" y="3621209"/>
                    <a:chExt cx="106457" cy="104303"/>
                  </a:xfrm>
                </p:grpSpPr>
                <p:sp>
                  <p:nvSpPr>
                    <p:cNvPr id="233" name="Freeform 233"/>
                    <p:cNvSpPr/>
                    <p:nvPr/>
                  </p:nvSpPr>
                  <p:spPr>
                    <a:xfrm>
                      <a:off x="7664934" y="3621209"/>
                      <a:ext cx="106457" cy="10430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6457" h="104303">
                          <a:moveTo>
                            <a:pt x="101941" y="78395"/>
                          </a:moveTo>
                          <a:cubicBezTo>
                            <a:pt x="101941" y="75062"/>
                            <a:pt x="101274" y="71633"/>
                            <a:pt x="99750" y="68585"/>
                          </a:cubicBezTo>
                          <a:cubicBezTo>
                            <a:pt x="97940" y="65060"/>
                            <a:pt x="94892" y="62298"/>
                            <a:pt x="91654" y="60107"/>
                          </a:cubicBezTo>
                          <a:cubicBezTo>
                            <a:pt x="89272" y="58488"/>
                            <a:pt x="86701" y="57250"/>
                            <a:pt x="83938" y="56297"/>
                          </a:cubicBezTo>
                          <a:cubicBezTo>
                            <a:pt x="88605" y="55154"/>
                            <a:pt x="93178" y="53154"/>
                            <a:pt x="97083" y="50297"/>
                          </a:cubicBezTo>
                          <a:cubicBezTo>
                            <a:pt x="100226" y="47916"/>
                            <a:pt x="103084" y="44963"/>
                            <a:pt x="104703" y="41438"/>
                          </a:cubicBezTo>
                          <a:cubicBezTo>
                            <a:pt x="106131" y="38391"/>
                            <a:pt x="106608" y="34961"/>
                            <a:pt x="106417" y="31532"/>
                          </a:cubicBezTo>
                          <a:cubicBezTo>
                            <a:pt x="105846" y="21626"/>
                            <a:pt x="98797" y="12387"/>
                            <a:pt x="89463" y="8863"/>
                          </a:cubicBezTo>
                          <a:cubicBezTo>
                            <a:pt x="80128" y="5339"/>
                            <a:pt x="68984" y="7434"/>
                            <a:pt x="61459" y="14006"/>
                          </a:cubicBezTo>
                          <a:cubicBezTo>
                            <a:pt x="58983" y="16197"/>
                            <a:pt x="56887" y="18864"/>
                            <a:pt x="55268" y="21722"/>
                          </a:cubicBezTo>
                          <a:cubicBezTo>
                            <a:pt x="54696" y="19055"/>
                            <a:pt x="53744" y="16483"/>
                            <a:pt x="52315" y="14197"/>
                          </a:cubicBezTo>
                          <a:cubicBezTo>
                            <a:pt x="47362" y="5529"/>
                            <a:pt x="37552" y="-186"/>
                            <a:pt x="27646" y="5"/>
                          </a:cubicBezTo>
                          <a:cubicBezTo>
                            <a:pt x="17644" y="195"/>
                            <a:pt x="8024" y="6577"/>
                            <a:pt x="4119" y="15721"/>
                          </a:cubicBezTo>
                          <a:cubicBezTo>
                            <a:pt x="2785" y="18864"/>
                            <a:pt x="2119" y="22293"/>
                            <a:pt x="2404" y="25627"/>
                          </a:cubicBezTo>
                          <a:cubicBezTo>
                            <a:pt x="2785" y="29532"/>
                            <a:pt x="4404" y="33247"/>
                            <a:pt x="6691" y="36581"/>
                          </a:cubicBezTo>
                          <a:cubicBezTo>
                            <a:pt x="10405" y="42105"/>
                            <a:pt x="15739" y="46487"/>
                            <a:pt x="21835" y="49344"/>
                          </a:cubicBezTo>
                          <a:cubicBezTo>
                            <a:pt x="17263" y="50487"/>
                            <a:pt x="12882" y="52678"/>
                            <a:pt x="9358" y="55821"/>
                          </a:cubicBezTo>
                          <a:cubicBezTo>
                            <a:pt x="1928" y="62489"/>
                            <a:pt x="-1596" y="73252"/>
                            <a:pt x="690" y="82967"/>
                          </a:cubicBezTo>
                          <a:cubicBezTo>
                            <a:pt x="2976" y="92683"/>
                            <a:pt x="11262" y="100779"/>
                            <a:pt x="21073" y="102589"/>
                          </a:cubicBezTo>
                          <a:cubicBezTo>
                            <a:pt x="24407" y="103256"/>
                            <a:pt x="27836" y="103160"/>
                            <a:pt x="31075" y="102208"/>
                          </a:cubicBezTo>
                          <a:cubicBezTo>
                            <a:pt x="34885" y="101065"/>
                            <a:pt x="38123" y="98588"/>
                            <a:pt x="40885" y="95731"/>
                          </a:cubicBezTo>
                          <a:cubicBezTo>
                            <a:pt x="44029" y="92397"/>
                            <a:pt x="46505" y="88492"/>
                            <a:pt x="48220" y="84206"/>
                          </a:cubicBezTo>
                          <a:cubicBezTo>
                            <a:pt x="50029" y="89730"/>
                            <a:pt x="53363" y="94778"/>
                            <a:pt x="57935" y="98398"/>
                          </a:cubicBezTo>
                          <a:cubicBezTo>
                            <a:pt x="65841" y="104494"/>
                            <a:pt x="77080" y="106113"/>
                            <a:pt x="86224" y="102113"/>
                          </a:cubicBezTo>
                          <a:cubicBezTo>
                            <a:pt x="95368" y="97922"/>
                            <a:pt x="101845" y="88397"/>
                            <a:pt x="101941" y="78395"/>
                          </a:cubicBezTo>
                          <a:close/>
                        </a:path>
                      </a:pathLst>
                    </a:custGeom>
                    <a:solidFill>
                      <a:srgbClr val="14557C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25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grpSp>
                  <p:nvGrpSpPr>
                    <p:cNvPr id="234" name="Group 234"/>
                    <p:cNvGrpSpPr/>
                    <p:nvPr/>
                  </p:nvGrpSpPr>
                  <p:grpSpPr>
                    <a:xfrm>
                      <a:off x="7690103" y="3644550"/>
                      <a:ext cx="57816" cy="57340"/>
                      <a:chOff x="7690103" y="3644550"/>
                      <a:chExt cx="57816" cy="57340"/>
                    </a:xfrm>
                    <a:solidFill>
                      <a:srgbClr val="333333"/>
                    </a:solidFill>
                  </p:grpSpPr>
                  <p:sp>
                    <p:nvSpPr>
                      <p:cNvPr id="235" name="Freeform 235"/>
                      <p:cNvSpPr/>
                      <p:nvPr/>
                    </p:nvSpPr>
                    <p:spPr>
                      <a:xfrm>
                        <a:off x="7720202" y="3654646"/>
                        <a:ext cx="27717" cy="162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717" h="16224">
                            <a:moveTo>
                              <a:pt x="0" y="16002"/>
                            </a:moveTo>
                            <a:cubicBezTo>
                              <a:pt x="4191" y="11621"/>
                              <a:pt x="8477" y="8954"/>
                              <a:pt x="12859" y="6287"/>
                            </a:cubicBezTo>
                            <a:cubicBezTo>
                              <a:pt x="17336" y="3810"/>
                              <a:pt x="21812" y="1429"/>
                              <a:pt x="27718" y="0"/>
                            </a:cubicBezTo>
                            <a:cubicBezTo>
                              <a:pt x="25527" y="5715"/>
                              <a:pt x="21241" y="9525"/>
                              <a:pt x="16478" y="12478"/>
                            </a:cubicBezTo>
                            <a:cubicBezTo>
                              <a:pt x="11525" y="15145"/>
                              <a:pt x="6001" y="16859"/>
                              <a:pt x="0" y="16002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  <p:sp>
                    <p:nvSpPr>
                      <p:cNvPr id="236" name="Freeform 236"/>
                      <p:cNvSpPr/>
                      <p:nvPr/>
                    </p:nvSpPr>
                    <p:spPr>
                      <a:xfrm>
                        <a:off x="7720383" y="3676554"/>
                        <a:ext cx="19536" cy="2533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9536" h="25336">
                            <a:moveTo>
                              <a:pt x="10" y="0"/>
                            </a:moveTo>
                            <a:cubicBezTo>
                              <a:pt x="4868" y="3524"/>
                              <a:pt x="8106" y="7429"/>
                              <a:pt x="11345" y="11430"/>
                            </a:cubicBezTo>
                            <a:cubicBezTo>
                              <a:pt x="14393" y="15526"/>
                              <a:pt x="17345" y="19621"/>
                              <a:pt x="19536" y="25336"/>
                            </a:cubicBezTo>
                            <a:cubicBezTo>
                              <a:pt x="13631" y="23908"/>
                              <a:pt x="9154" y="20193"/>
                              <a:pt x="5725" y="15811"/>
                            </a:cubicBezTo>
                            <a:cubicBezTo>
                              <a:pt x="2391" y="11335"/>
                              <a:pt x="-181" y="6096"/>
                              <a:pt x="10" y="0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  <p:sp>
                    <p:nvSpPr>
                      <p:cNvPr id="237" name="Freeform 237"/>
                      <p:cNvSpPr/>
                      <p:nvPr/>
                    </p:nvSpPr>
                    <p:spPr>
                      <a:xfrm>
                        <a:off x="7690103" y="3677316"/>
                        <a:ext cx="24098" cy="2095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098" h="20954">
                            <a:moveTo>
                              <a:pt x="24099" y="0"/>
                            </a:moveTo>
                            <a:cubicBezTo>
                              <a:pt x="20860" y="5143"/>
                              <a:pt x="17145" y="8572"/>
                              <a:pt x="13335" y="12001"/>
                            </a:cubicBezTo>
                            <a:cubicBezTo>
                              <a:pt x="9430" y="15335"/>
                              <a:pt x="5525" y="18478"/>
                              <a:pt x="0" y="20955"/>
                            </a:cubicBezTo>
                            <a:cubicBezTo>
                              <a:pt x="1048" y="14954"/>
                              <a:pt x="4572" y="10287"/>
                              <a:pt x="8668" y="6572"/>
                            </a:cubicBezTo>
                            <a:cubicBezTo>
                              <a:pt x="12859" y="3048"/>
                              <a:pt x="18002" y="190"/>
                              <a:pt x="24099" y="0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  <p:sp>
                    <p:nvSpPr>
                      <p:cNvPr id="238" name="Freeform 238"/>
                      <p:cNvSpPr/>
                      <p:nvPr/>
                    </p:nvSpPr>
                    <p:spPr>
                      <a:xfrm>
                        <a:off x="7695057" y="3644550"/>
                        <a:ext cx="18519" cy="2609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8519" h="26098">
                            <a:moveTo>
                              <a:pt x="18479" y="26098"/>
                            </a:moveTo>
                            <a:cubicBezTo>
                              <a:pt x="13716" y="22384"/>
                              <a:pt x="10668" y="18383"/>
                              <a:pt x="7620" y="14192"/>
                            </a:cubicBezTo>
                            <a:cubicBezTo>
                              <a:pt x="4763" y="9906"/>
                              <a:pt x="1905" y="5715"/>
                              <a:pt x="0" y="0"/>
                            </a:cubicBezTo>
                            <a:cubicBezTo>
                              <a:pt x="5810" y="1619"/>
                              <a:pt x="10096" y="5620"/>
                              <a:pt x="13430" y="10096"/>
                            </a:cubicBezTo>
                            <a:cubicBezTo>
                              <a:pt x="16573" y="14668"/>
                              <a:pt x="18859" y="20002"/>
                              <a:pt x="18479" y="26098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</p:grpSp>
                <p:sp>
                  <p:nvSpPr>
                    <p:cNvPr id="239" name="Freeform 239"/>
                    <p:cNvSpPr/>
                    <p:nvPr/>
                  </p:nvSpPr>
                  <p:spPr>
                    <a:xfrm>
                      <a:off x="7705654" y="3662481"/>
                      <a:ext cx="22429" cy="224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429" h="22429">
                          <a:moveTo>
                            <a:pt x="17978" y="20168"/>
                          </a:moveTo>
                          <a:cubicBezTo>
                            <a:pt x="13025" y="23883"/>
                            <a:pt x="5976" y="22931"/>
                            <a:pt x="2261" y="17978"/>
                          </a:cubicBezTo>
                          <a:cubicBezTo>
                            <a:pt x="-1453" y="13025"/>
                            <a:pt x="-501" y="5976"/>
                            <a:pt x="4452" y="2261"/>
                          </a:cubicBezTo>
                          <a:cubicBezTo>
                            <a:pt x="9405" y="-1453"/>
                            <a:pt x="16454" y="-501"/>
                            <a:pt x="20168" y="4452"/>
                          </a:cubicBezTo>
                          <a:cubicBezTo>
                            <a:pt x="23883" y="9405"/>
                            <a:pt x="22931" y="16358"/>
                            <a:pt x="17978" y="20168"/>
                          </a:cubicBezTo>
                          <a:close/>
                        </a:path>
                      </a:pathLst>
                    </a:custGeom>
                    <a:solidFill>
                      <a:srgbClr val="F2BD14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25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</p:grpSp>
              <p:grpSp>
                <p:nvGrpSpPr>
                  <p:cNvPr id="240" name="Group 240"/>
                  <p:cNvGrpSpPr/>
                  <p:nvPr/>
                </p:nvGrpSpPr>
                <p:grpSpPr>
                  <a:xfrm>
                    <a:off x="5395593" y="4922942"/>
                    <a:ext cx="196889" cy="200494"/>
                    <a:chOff x="5395593" y="4922942"/>
                    <a:chExt cx="196889" cy="200494"/>
                  </a:xfrm>
                </p:grpSpPr>
                <p:sp>
                  <p:nvSpPr>
                    <p:cNvPr id="241" name="Freeform 241"/>
                    <p:cNvSpPr/>
                    <p:nvPr/>
                  </p:nvSpPr>
                  <p:spPr>
                    <a:xfrm>
                      <a:off x="5395593" y="4922942"/>
                      <a:ext cx="196889" cy="2004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6889" h="200494">
                          <a:moveTo>
                            <a:pt x="113476" y="193125"/>
                          </a:moveTo>
                          <a:cubicBezTo>
                            <a:pt x="118048" y="189886"/>
                            <a:pt x="122049" y="185790"/>
                            <a:pt x="124620" y="180742"/>
                          </a:cubicBezTo>
                          <a:cubicBezTo>
                            <a:pt x="127573" y="174932"/>
                            <a:pt x="128526" y="168169"/>
                            <a:pt x="128335" y="161692"/>
                          </a:cubicBezTo>
                          <a:cubicBezTo>
                            <a:pt x="128145" y="156930"/>
                            <a:pt x="127383" y="152262"/>
                            <a:pt x="126144" y="147595"/>
                          </a:cubicBezTo>
                          <a:cubicBezTo>
                            <a:pt x="132145" y="152834"/>
                            <a:pt x="139194" y="157025"/>
                            <a:pt x="146814" y="159501"/>
                          </a:cubicBezTo>
                          <a:cubicBezTo>
                            <a:pt x="153005" y="161501"/>
                            <a:pt x="159768" y="162549"/>
                            <a:pt x="166149" y="161311"/>
                          </a:cubicBezTo>
                          <a:cubicBezTo>
                            <a:pt x="171674" y="160263"/>
                            <a:pt x="176817" y="157596"/>
                            <a:pt x="181104" y="154167"/>
                          </a:cubicBezTo>
                          <a:cubicBezTo>
                            <a:pt x="193962" y="143785"/>
                            <a:pt x="199677" y="125592"/>
                            <a:pt x="195582" y="109590"/>
                          </a:cubicBezTo>
                          <a:cubicBezTo>
                            <a:pt x="191486" y="93588"/>
                            <a:pt x="177865" y="80634"/>
                            <a:pt x="161863" y="76634"/>
                          </a:cubicBezTo>
                          <a:cubicBezTo>
                            <a:pt x="156529" y="75300"/>
                            <a:pt x="151005" y="75110"/>
                            <a:pt x="145480" y="75681"/>
                          </a:cubicBezTo>
                          <a:cubicBezTo>
                            <a:pt x="148433" y="72348"/>
                            <a:pt x="151005" y="68633"/>
                            <a:pt x="152910" y="64537"/>
                          </a:cubicBezTo>
                          <a:cubicBezTo>
                            <a:pt x="159863" y="49583"/>
                            <a:pt x="158244" y="30818"/>
                            <a:pt x="148433" y="17579"/>
                          </a:cubicBezTo>
                          <a:cubicBezTo>
                            <a:pt x="138622" y="4339"/>
                            <a:pt x="120810" y="-2614"/>
                            <a:pt x="104618" y="910"/>
                          </a:cubicBezTo>
                          <a:cubicBezTo>
                            <a:pt x="99189" y="2148"/>
                            <a:pt x="93855" y="4434"/>
                            <a:pt x="89664" y="8054"/>
                          </a:cubicBezTo>
                          <a:cubicBezTo>
                            <a:pt x="84711" y="12340"/>
                            <a:pt x="81282" y="18150"/>
                            <a:pt x="78996" y="24246"/>
                          </a:cubicBezTo>
                          <a:cubicBezTo>
                            <a:pt x="75090" y="34629"/>
                            <a:pt x="74233" y="46058"/>
                            <a:pt x="76329" y="56917"/>
                          </a:cubicBezTo>
                          <a:cubicBezTo>
                            <a:pt x="70423" y="51774"/>
                            <a:pt x="63279" y="47964"/>
                            <a:pt x="55659" y="46249"/>
                          </a:cubicBezTo>
                          <a:cubicBezTo>
                            <a:pt x="39562" y="42534"/>
                            <a:pt x="21560" y="48059"/>
                            <a:pt x="10701" y="60537"/>
                          </a:cubicBezTo>
                          <a:cubicBezTo>
                            <a:pt x="-157" y="72919"/>
                            <a:pt x="-3205" y="91779"/>
                            <a:pt x="3653" y="106828"/>
                          </a:cubicBezTo>
                          <a:cubicBezTo>
                            <a:pt x="5939" y="111876"/>
                            <a:pt x="9368" y="116543"/>
                            <a:pt x="13845" y="119973"/>
                          </a:cubicBezTo>
                          <a:cubicBezTo>
                            <a:pt x="19083" y="123973"/>
                            <a:pt x="25465" y="126068"/>
                            <a:pt x="31942" y="127021"/>
                          </a:cubicBezTo>
                          <a:cubicBezTo>
                            <a:pt x="39467" y="128164"/>
                            <a:pt x="47087" y="127688"/>
                            <a:pt x="54516" y="125973"/>
                          </a:cubicBezTo>
                          <a:cubicBezTo>
                            <a:pt x="48801" y="133689"/>
                            <a:pt x="45182" y="143023"/>
                            <a:pt x="44706" y="152643"/>
                          </a:cubicBezTo>
                          <a:cubicBezTo>
                            <a:pt x="43944" y="169122"/>
                            <a:pt x="52611" y="185790"/>
                            <a:pt x="66804" y="194267"/>
                          </a:cubicBezTo>
                          <a:cubicBezTo>
                            <a:pt x="80805" y="202935"/>
                            <a:pt x="99951" y="202554"/>
                            <a:pt x="113476" y="193125"/>
                          </a:cubicBezTo>
                          <a:close/>
                        </a:path>
                      </a:pathLst>
                    </a:custGeom>
                    <a:solidFill>
                      <a:srgbClr val="14557C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40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grpSp>
                  <p:nvGrpSpPr>
                    <p:cNvPr id="242" name="Group 242"/>
                    <p:cNvGrpSpPr/>
                    <p:nvPr/>
                  </p:nvGrpSpPr>
                  <p:grpSpPr>
                    <a:xfrm>
                      <a:off x="5437346" y="4966239"/>
                      <a:ext cx="114395" cy="115538"/>
                      <a:chOff x="5437346" y="4966239"/>
                      <a:chExt cx="114395" cy="115538"/>
                    </a:xfrm>
                    <a:solidFill>
                      <a:srgbClr val="333333"/>
                    </a:solidFill>
                  </p:grpSpPr>
                  <p:sp>
                    <p:nvSpPr>
                      <p:cNvPr id="243" name="Freeform 243"/>
                      <p:cNvSpPr/>
                      <p:nvPr/>
                    </p:nvSpPr>
                    <p:spPr>
                      <a:xfrm>
                        <a:off x="5503640" y="5025198"/>
                        <a:ext cx="48101" cy="2230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01" h="22305">
                            <a:moveTo>
                              <a:pt x="0" y="0"/>
                            </a:moveTo>
                            <a:cubicBezTo>
                              <a:pt x="8858" y="2953"/>
                              <a:pt x="16478" y="6668"/>
                              <a:pt x="24479" y="10192"/>
                            </a:cubicBezTo>
                            <a:cubicBezTo>
                              <a:pt x="32290" y="13907"/>
                              <a:pt x="40196" y="17336"/>
                              <a:pt x="48101" y="22193"/>
                            </a:cubicBezTo>
                            <a:cubicBezTo>
                              <a:pt x="38767" y="22860"/>
                              <a:pt x="29813" y="20479"/>
                              <a:pt x="21527" y="16764"/>
                            </a:cubicBezTo>
                            <a:cubicBezTo>
                              <a:pt x="13240" y="12764"/>
                              <a:pt x="5525" y="7525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  <p:sp>
                    <p:nvSpPr>
                      <p:cNvPr id="244" name="Freeform 244"/>
                      <p:cNvSpPr/>
                      <p:nvPr/>
                    </p:nvSpPr>
                    <p:spPr>
                      <a:xfrm>
                        <a:off x="5479258" y="5031104"/>
                        <a:ext cx="16380" cy="5067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380" h="50672">
                            <a:moveTo>
                              <a:pt x="16380" y="0"/>
                            </a:moveTo>
                            <a:cubicBezTo>
                              <a:pt x="14666" y="9144"/>
                              <a:pt x="11999" y="17240"/>
                              <a:pt x="9618" y="25622"/>
                            </a:cubicBezTo>
                            <a:cubicBezTo>
                              <a:pt x="7046" y="33909"/>
                              <a:pt x="4665" y="42100"/>
                              <a:pt x="950" y="50673"/>
                            </a:cubicBezTo>
                            <a:cubicBezTo>
                              <a:pt x="-955" y="41529"/>
                              <a:pt x="188" y="32290"/>
                              <a:pt x="2760" y="23527"/>
                            </a:cubicBezTo>
                            <a:cubicBezTo>
                              <a:pt x="5522" y="14859"/>
                              <a:pt x="9713" y="6572"/>
                              <a:pt x="16380" y="0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  <p:sp>
                    <p:nvSpPr>
                      <p:cNvPr id="245" name="Freeform 245"/>
                      <p:cNvSpPr/>
                      <p:nvPr/>
                    </p:nvSpPr>
                    <p:spPr>
                      <a:xfrm>
                        <a:off x="5437346" y="5009503"/>
                        <a:ext cx="51434" cy="139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1434" h="13981">
                            <a:moveTo>
                              <a:pt x="51435" y="13981"/>
                            </a:moveTo>
                            <a:cubicBezTo>
                              <a:pt x="42196" y="12838"/>
                              <a:pt x="33909" y="10647"/>
                              <a:pt x="25527" y="8743"/>
                            </a:cubicBezTo>
                            <a:cubicBezTo>
                              <a:pt x="17145" y="6647"/>
                              <a:pt x="8763" y="4742"/>
                              <a:pt x="0" y="1599"/>
                            </a:cubicBezTo>
                            <a:cubicBezTo>
                              <a:pt x="9049" y="-878"/>
                              <a:pt x="18288" y="-211"/>
                              <a:pt x="27146" y="1789"/>
                            </a:cubicBezTo>
                            <a:cubicBezTo>
                              <a:pt x="35909" y="3980"/>
                              <a:pt x="44482" y="7695"/>
                              <a:pt x="51435" y="13981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  <p:sp>
                    <p:nvSpPr>
                      <p:cNvPr id="246" name="Freeform 246"/>
                      <p:cNvSpPr/>
                      <p:nvPr/>
                    </p:nvSpPr>
                    <p:spPr>
                      <a:xfrm>
                        <a:off x="5497163" y="4966239"/>
                        <a:ext cx="18125" cy="4991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8125" h="49910">
                            <a:moveTo>
                              <a:pt x="0" y="49911"/>
                            </a:moveTo>
                            <a:cubicBezTo>
                              <a:pt x="2096" y="40862"/>
                              <a:pt x="5048" y="32861"/>
                              <a:pt x="7810" y="24670"/>
                            </a:cubicBezTo>
                            <a:cubicBezTo>
                              <a:pt x="10763" y="16478"/>
                              <a:pt x="13430" y="8382"/>
                              <a:pt x="17526" y="0"/>
                            </a:cubicBezTo>
                            <a:cubicBezTo>
                              <a:pt x="19050" y="9239"/>
                              <a:pt x="17526" y="18383"/>
                              <a:pt x="14573" y="27051"/>
                            </a:cubicBezTo>
                            <a:cubicBezTo>
                              <a:pt x="11525" y="35528"/>
                              <a:pt x="6953" y="43720"/>
                              <a:pt x="0" y="49911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</p:grpSp>
                <p:sp>
                  <p:nvSpPr>
                    <p:cNvPr id="247" name="Freeform 247"/>
                    <p:cNvSpPr/>
                    <p:nvPr/>
                  </p:nvSpPr>
                  <p:spPr>
                    <a:xfrm>
                      <a:off x="5477697" y="5004971"/>
                      <a:ext cx="37217" cy="372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217" h="37217">
                          <a:moveTo>
                            <a:pt x="12989" y="36325"/>
                          </a:moveTo>
                          <a:cubicBezTo>
                            <a:pt x="3178" y="33277"/>
                            <a:pt x="-2251" y="22800"/>
                            <a:pt x="892" y="12989"/>
                          </a:cubicBezTo>
                          <a:cubicBezTo>
                            <a:pt x="3940" y="3178"/>
                            <a:pt x="14418" y="-2251"/>
                            <a:pt x="24228" y="892"/>
                          </a:cubicBezTo>
                          <a:cubicBezTo>
                            <a:pt x="34039" y="3940"/>
                            <a:pt x="39468" y="14418"/>
                            <a:pt x="36325" y="24228"/>
                          </a:cubicBezTo>
                          <a:cubicBezTo>
                            <a:pt x="33182" y="34039"/>
                            <a:pt x="22704" y="39468"/>
                            <a:pt x="12989" y="36325"/>
                          </a:cubicBezTo>
                          <a:close/>
                        </a:path>
                      </a:pathLst>
                    </a:custGeom>
                    <a:solidFill>
                      <a:srgbClr val="F2BD14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25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</p:grpSp>
              <p:grpSp>
                <p:nvGrpSpPr>
                  <p:cNvPr id="248" name="Group 248"/>
                  <p:cNvGrpSpPr/>
                  <p:nvPr/>
                </p:nvGrpSpPr>
                <p:grpSpPr>
                  <a:xfrm>
                    <a:off x="6501540" y="2349097"/>
                    <a:ext cx="196889" cy="200420"/>
                    <a:chOff x="6501540" y="2349097"/>
                    <a:chExt cx="196889" cy="200420"/>
                  </a:xfrm>
                </p:grpSpPr>
                <p:sp>
                  <p:nvSpPr>
                    <p:cNvPr id="249" name="Freeform 249"/>
                    <p:cNvSpPr/>
                    <p:nvPr/>
                  </p:nvSpPr>
                  <p:spPr>
                    <a:xfrm>
                      <a:off x="6501540" y="2349097"/>
                      <a:ext cx="196889" cy="2004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6889" h="200420">
                          <a:moveTo>
                            <a:pt x="113476" y="193125"/>
                          </a:moveTo>
                          <a:cubicBezTo>
                            <a:pt x="118048" y="189886"/>
                            <a:pt x="122049" y="185790"/>
                            <a:pt x="124621" y="180742"/>
                          </a:cubicBezTo>
                          <a:cubicBezTo>
                            <a:pt x="127573" y="174932"/>
                            <a:pt x="128526" y="168169"/>
                            <a:pt x="128335" y="161692"/>
                          </a:cubicBezTo>
                          <a:cubicBezTo>
                            <a:pt x="128145" y="156930"/>
                            <a:pt x="127383" y="152262"/>
                            <a:pt x="126145" y="147595"/>
                          </a:cubicBezTo>
                          <a:cubicBezTo>
                            <a:pt x="132145" y="152834"/>
                            <a:pt x="139194" y="157025"/>
                            <a:pt x="146814" y="159501"/>
                          </a:cubicBezTo>
                          <a:cubicBezTo>
                            <a:pt x="153005" y="161502"/>
                            <a:pt x="159768" y="162549"/>
                            <a:pt x="166149" y="161311"/>
                          </a:cubicBezTo>
                          <a:cubicBezTo>
                            <a:pt x="171674" y="160263"/>
                            <a:pt x="176818" y="157596"/>
                            <a:pt x="181104" y="154167"/>
                          </a:cubicBezTo>
                          <a:cubicBezTo>
                            <a:pt x="193963" y="143785"/>
                            <a:pt x="199678" y="125592"/>
                            <a:pt x="195582" y="109590"/>
                          </a:cubicBezTo>
                          <a:cubicBezTo>
                            <a:pt x="191486" y="93588"/>
                            <a:pt x="177865" y="80634"/>
                            <a:pt x="161863" y="76634"/>
                          </a:cubicBezTo>
                          <a:cubicBezTo>
                            <a:pt x="156529" y="75300"/>
                            <a:pt x="151005" y="75110"/>
                            <a:pt x="145480" y="75681"/>
                          </a:cubicBezTo>
                          <a:cubicBezTo>
                            <a:pt x="148433" y="72348"/>
                            <a:pt x="151005" y="68633"/>
                            <a:pt x="152910" y="64537"/>
                          </a:cubicBezTo>
                          <a:cubicBezTo>
                            <a:pt x="159863" y="49583"/>
                            <a:pt x="158244" y="30819"/>
                            <a:pt x="148433" y="17579"/>
                          </a:cubicBezTo>
                          <a:cubicBezTo>
                            <a:pt x="138622" y="4339"/>
                            <a:pt x="120811" y="-2614"/>
                            <a:pt x="104618" y="910"/>
                          </a:cubicBezTo>
                          <a:cubicBezTo>
                            <a:pt x="99189" y="2148"/>
                            <a:pt x="93855" y="4434"/>
                            <a:pt x="89664" y="8054"/>
                          </a:cubicBezTo>
                          <a:cubicBezTo>
                            <a:pt x="84711" y="12340"/>
                            <a:pt x="81282" y="18150"/>
                            <a:pt x="78996" y="24246"/>
                          </a:cubicBezTo>
                          <a:cubicBezTo>
                            <a:pt x="75090" y="34629"/>
                            <a:pt x="74233" y="46059"/>
                            <a:pt x="76329" y="56917"/>
                          </a:cubicBezTo>
                          <a:cubicBezTo>
                            <a:pt x="70423" y="51774"/>
                            <a:pt x="63280" y="47964"/>
                            <a:pt x="55660" y="46249"/>
                          </a:cubicBezTo>
                          <a:cubicBezTo>
                            <a:pt x="39562" y="42534"/>
                            <a:pt x="21560" y="48059"/>
                            <a:pt x="10702" y="60537"/>
                          </a:cubicBezTo>
                          <a:cubicBezTo>
                            <a:pt x="-157" y="73014"/>
                            <a:pt x="-3205" y="91779"/>
                            <a:pt x="3653" y="106828"/>
                          </a:cubicBezTo>
                          <a:cubicBezTo>
                            <a:pt x="5939" y="111876"/>
                            <a:pt x="9368" y="116544"/>
                            <a:pt x="13845" y="119973"/>
                          </a:cubicBezTo>
                          <a:cubicBezTo>
                            <a:pt x="19083" y="123973"/>
                            <a:pt x="25465" y="126069"/>
                            <a:pt x="31942" y="127021"/>
                          </a:cubicBezTo>
                          <a:cubicBezTo>
                            <a:pt x="39467" y="128164"/>
                            <a:pt x="47087" y="127688"/>
                            <a:pt x="54516" y="125973"/>
                          </a:cubicBezTo>
                          <a:cubicBezTo>
                            <a:pt x="48802" y="133689"/>
                            <a:pt x="45182" y="143023"/>
                            <a:pt x="44706" y="152643"/>
                          </a:cubicBezTo>
                          <a:cubicBezTo>
                            <a:pt x="43944" y="169122"/>
                            <a:pt x="52612" y="185790"/>
                            <a:pt x="66804" y="194268"/>
                          </a:cubicBezTo>
                          <a:cubicBezTo>
                            <a:pt x="80996" y="202745"/>
                            <a:pt x="99855" y="202554"/>
                            <a:pt x="113476" y="193125"/>
                          </a:cubicBezTo>
                          <a:close/>
                        </a:path>
                      </a:pathLst>
                    </a:custGeom>
                    <a:solidFill>
                      <a:srgbClr val="73CEDD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40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grpSp>
                  <p:nvGrpSpPr>
                    <p:cNvPr id="250" name="Group 250"/>
                    <p:cNvGrpSpPr/>
                    <p:nvPr/>
                  </p:nvGrpSpPr>
                  <p:grpSpPr>
                    <a:xfrm>
                      <a:off x="6543198" y="2392393"/>
                      <a:ext cx="114395" cy="115538"/>
                      <a:chOff x="6543198" y="2392393"/>
                      <a:chExt cx="114395" cy="115538"/>
                    </a:xfrm>
                    <a:solidFill>
                      <a:srgbClr val="333333"/>
                    </a:solidFill>
                  </p:grpSpPr>
                  <p:sp>
                    <p:nvSpPr>
                      <p:cNvPr id="251" name="Freeform 251"/>
                      <p:cNvSpPr/>
                      <p:nvPr/>
                    </p:nvSpPr>
                    <p:spPr>
                      <a:xfrm>
                        <a:off x="6609492" y="2451353"/>
                        <a:ext cx="48101" cy="2230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01" h="22305">
                            <a:moveTo>
                              <a:pt x="0" y="0"/>
                            </a:moveTo>
                            <a:cubicBezTo>
                              <a:pt x="8858" y="2953"/>
                              <a:pt x="16478" y="6667"/>
                              <a:pt x="24479" y="10192"/>
                            </a:cubicBezTo>
                            <a:cubicBezTo>
                              <a:pt x="32290" y="13906"/>
                              <a:pt x="40196" y="17335"/>
                              <a:pt x="48101" y="22193"/>
                            </a:cubicBezTo>
                            <a:cubicBezTo>
                              <a:pt x="38767" y="22860"/>
                              <a:pt x="29813" y="20479"/>
                              <a:pt x="21527" y="16764"/>
                            </a:cubicBezTo>
                            <a:cubicBezTo>
                              <a:pt x="13240" y="12763"/>
                              <a:pt x="5524" y="7525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  <p:sp>
                    <p:nvSpPr>
                      <p:cNvPr id="252" name="Freeform 252"/>
                      <p:cNvSpPr/>
                      <p:nvPr/>
                    </p:nvSpPr>
                    <p:spPr>
                      <a:xfrm>
                        <a:off x="6585206" y="2457259"/>
                        <a:ext cx="16380" cy="5067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380" h="50672">
                            <a:moveTo>
                              <a:pt x="16380" y="0"/>
                            </a:moveTo>
                            <a:cubicBezTo>
                              <a:pt x="14666" y="9144"/>
                              <a:pt x="11999" y="17240"/>
                              <a:pt x="9617" y="25622"/>
                            </a:cubicBezTo>
                            <a:cubicBezTo>
                              <a:pt x="7046" y="33909"/>
                              <a:pt x="4665" y="42100"/>
                              <a:pt x="950" y="50673"/>
                            </a:cubicBezTo>
                            <a:cubicBezTo>
                              <a:pt x="-955" y="41529"/>
                              <a:pt x="188" y="32290"/>
                              <a:pt x="2759" y="23527"/>
                            </a:cubicBezTo>
                            <a:cubicBezTo>
                              <a:pt x="5522" y="14859"/>
                              <a:pt x="9617" y="6572"/>
                              <a:pt x="16380" y="0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  <p:sp>
                    <p:nvSpPr>
                      <p:cNvPr id="253" name="Freeform 253"/>
                      <p:cNvSpPr/>
                      <p:nvPr/>
                    </p:nvSpPr>
                    <p:spPr>
                      <a:xfrm>
                        <a:off x="6543198" y="2435657"/>
                        <a:ext cx="51434" cy="139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1434" h="13981">
                            <a:moveTo>
                              <a:pt x="51435" y="13981"/>
                            </a:moveTo>
                            <a:cubicBezTo>
                              <a:pt x="42196" y="12838"/>
                              <a:pt x="33909" y="10647"/>
                              <a:pt x="25527" y="8742"/>
                            </a:cubicBezTo>
                            <a:cubicBezTo>
                              <a:pt x="17145" y="6647"/>
                              <a:pt x="8763" y="4742"/>
                              <a:pt x="0" y="1599"/>
                            </a:cubicBezTo>
                            <a:cubicBezTo>
                              <a:pt x="9049" y="-878"/>
                              <a:pt x="18288" y="-211"/>
                              <a:pt x="27146" y="1789"/>
                            </a:cubicBezTo>
                            <a:cubicBezTo>
                              <a:pt x="35909" y="3980"/>
                              <a:pt x="44577" y="7695"/>
                              <a:pt x="51435" y="13981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  <p:sp>
                    <p:nvSpPr>
                      <p:cNvPr id="254" name="Freeform 254"/>
                      <p:cNvSpPr/>
                      <p:nvPr/>
                    </p:nvSpPr>
                    <p:spPr>
                      <a:xfrm>
                        <a:off x="6603015" y="2392393"/>
                        <a:ext cx="18125" cy="4991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8125" h="49911">
                            <a:moveTo>
                              <a:pt x="0" y="49911"/>
                            </a:moveTo>
                            <a:cubicBezTo>
                              <a:pt x="2096" y="40862"/>
                              <a:pt x="5048" y="32861"/>
                              <a:pt x="7810" y="24670"/>
                            </a:cubicBezTo>
                            <a:cubicBezTo>
                              <a:pt x="10763" y="16478"/>
                              <a:pt x="13430" y="8382"/>
                              <a:pt x="17526" y="0"/>
                            </a:cubicBezTo>
                            <a:cubicBezTo>
                              <a:pt x="19050" y="9239"/>
                              <a:pt x="17526" y="18383"/>
                              <a:pt x="14573" y="27051"/>
                            </a:cubicBezTo>
                            <a:cubicBezTo>
                              <a:pt x="11525" y="35528"/>
                              <a:pt x="6953" y="43720"/>
                              <a:pt x="0" y="49911"/>
                            </a:cubicBezTo>
                            <a:close/>
                          </a:path>
                        </a:pathLst>
                      </a:custGeom>
                      <a:solidFill>
                        <a:srgbClr val="333333"/>
                      </a:solidFill>
                      <a:ln cap="flat">
                        <a:prstDash val="solid"/>
                      </a:ln>
                    </p:spPr>
                    <p:txBody>
                      <a:bodyPr vert="horz" lIns="91440" tIns="45720" rIns="91440" bIns="45720" anchor="ctr">
                        <a:normAutofit fontScale="25000" lnSpcReduction="20000"/>
                      </a:bodyPr>
                      <a:lstStyle/>
                      <a:p>
                        <a:pPr marL="0" algn="l"/>
                        <a:endParaRPr/>
                      </a:p>
                    </p:txBody>
                  </p:sp>
                </p:grpSp>
                <p:sp>
                  <p:nvSpPr>
                    <p:cNvPr id="255" name="Freeform 255"/>
                    <p:cNvSpPr/>
                    <p:nvPr/>
                  </p:nvSpPr>
                  <p:spPr>
                    <a:xfrm>
                      <a:off x="6583549" y="2431125"/>
                      <a:ext cx="37217" cy="372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217" h="37217">
                          <a:moveTo>
                            <a:pt x="12989" y="36325"/>
                          </a:moveTo>
                          <a:cubicBezTo>
                            <a:pt x="3178" y="33277"/>
                            <a:pt x="-2251" y="22800"/>
                            <a:pt x="892" y="12989"/>
                          </a:cubicBezTo>
                          <a:cubicBezTo>
                            <a:pt x="3940" y="3178"/>
                            <a:pt x="14418" y="-2251"/>
                            <a:pt x="24228" y="892"/>
                          </a:cubicBezTo>
                          <a:cubicBezTo>
                            <a:pt x="34039" y="4035"/>
                            <a:pt x="39468" y="14418"/>
                            <a:pt x="36325" y="24228"/>
                          </a:cubicBezTo>
                          <a:cubicBezTo>
                            <a:pt x="33182" y="34039"/>
                            <a:pt x="22799" y="39468"/>
                            <a:pt x="12989" y="36325"/>
                          </a:cubicBezTo>
                          <a:close/>
                        </a:path>
                      </a:pathLst>
                    </a:custGeom>
                    <a:solidFill>
                      <a:srgbClr val="F2BD14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25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</p:grpSp>
            </p:grpSp>
            <p:grpSp>
              <p:nvGrpSpPr>
                <p:cNvPr id="256" name="Group 256"/>
                <p:cNvGrpSpPr/>
                <p:nvPr/>
              </p:nvGrpSpPr>
              <p:grpSpPr>
                <a:xfrm>
                  <a:off x="5300948" y="2121502"/>
                  <a:ext cx="2731198" cy="3015138"/>
                  <a:chOff x="5300948" y="2121502"/>
                  <a:chExt cx="2731198" cy="3015138"/>
                </a:xfrm>
                <a:solidFill>
                  <a:srgbClr val="E0E0E0"/>
                </a:solidFill>
              </p:grpSpPr>
              <p:sp>
                <p:nvSpPr>
                  <p:cNvPr id="257" name="Freeform 257"/>
                  <p:cNvSpPr/>
                  <p:nvPr/>
                </p:nvSpPr>
                <p:spPr>
                  <a:xfrm>
                    <a:off x="7951850" y="3287743"/>
                    <a:ext cx="26479" cy="264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479" h="26479">
                        <a:moveTo>
                          <a:pt x="26479" y="13240"/>
                        </a:moveTo>
                        <a:cubicBezTo>
                          <a:pt x="26479" y="20574"/>
                          <a:pt x="20574" y="26479"/>
                          <a:pt x="13240" y="26479"/>
                        </a:cubicBezTo>
                        <a:cubicBezTo>
                          <a:pt x="5905" y="26479"/>
                          <a:pt x="0" y="20574"/>
                          <a:pt x="0" y="13240"/>
                        </a:cubicBezTo>
                        <a:cubicBezTo>
                          <a:pt x="0" y="5905"/>
                          <a:pt x="5905" y="0"/>
                          <a:pt x="13240" y="0"/>
                        </a:cubicBezTo>
                        <a:cubicBezTo>
                          <a:pt x="20574" y="0"/>
                          <a:pt x="26479" y="5905"/>
                          <a:pt x="26479" y="13240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58" name="Freeform 258"/>
                  <p:cNvSpPr/>
                  <p:nvPr/>
                </p:nvSpPr>
                <p:spPr>
                  <a:xfrm>
                    <a:off x="7003065" y="2562414"/>
                    <a:ext cx="26479" cy="264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479" h="26479">
                        <a:moveTo>
                          <a:pt x="26479" y="13240"/>
                        </a:moveTo>
                        <a:cubicBezTo>
                          <a:pt x="26479" y="20574"/>
                          <a:pt x="20574" y="26480"/>
                          <a:pt x="13240" y="26480"/>
                        </a:cubicBezTo>
                        <a:cubicBezTo>
                          <a:pt x="5905" y="26480"/>
                          <a:pt x="0" y="20574"/>
                          <a:pt x="0" y="13240"/>
                        </a:cubicBezTo>
                        <a:cubicBezTo>
                          <a:pt x="0" y="5906"/>
                          <a:pt x="5905" y="0"/>
                          <a:pt x="13240" y="0"/>
                        </a:cubicBezTo>
                        <a:cubicBezTo>
                          <a:pt x="20574" y="0"/>
                          <a:pt x="26479" y="5906"/>
                          <a:pt x="26479" y="13240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59" name="Freeform 259"/>
                  <p:cNvSpPr/>
                  <p:nvPr/>
                </p:nvSpPr>
                <p:spPr>
                  <a:xfrm>
                    <a:off x="6684835" y="2335910"/>
                    <a:ext cx="26479" cy="264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479" h="26479">
                        <a:moveTo>
                          <a:pt x="26480" y="13240"/>
                        </a:moveTo>
                        <a:cubicBezTo>
                          <a:pt x="26480" y="20552"/>
                          <a:pt x="20552" y="26479"/>
                          <a:pt x="13240" y="26479"/>
                        </a:cubicBezTo>
                        <a:cubicBezTo>
                          <a:pt x="5928" y="26479"/>
                          <a:pt x="0" y="20552"/>
                          <a:pt x="0" y="13240"/>
                        </a:cubicBezTo>
                        <a:cubicBezTo>
                          <a:pt x="0" y="5928"/>
                          <a:pt x="5927" y="0"/>
                          <a:pt x="13240" y="0"/>
                        </a:cubicBezTo>
                        <a:cubicBezTo>
                          <a:pt x="20552" y="0"/>
                          <a:pt x="26480" y="5928"/>
                          <a:pt x="26480" y="13240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60" name="Freeform 260"/>
                  <p:cNvSpPr/>
                  <p:nvPr/>
                </p:nvSpPr>
                <p:spPr>
                  <a:xfrm>
                    <a:off x="7153941" y="2218467"/>
                    <a:ext cx="26479" cy="264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479" h="26479">
                        <a:moveTo>
                          <a:pt x="26479" y="13240"/>
                        </a:moveTo>
                        <a:cubicBezTo>
                          <a:pt x="26479" y="20574"/>
                          <a:pt x="20574" y="26479"/>
                          <a:pt x="13240" y="26479"/>
                        </a:cubicBezTo>
                        <a:cubicBezTo>
                          <a:pt x="5905" y="26479"/>
                          <a:pt x="0" y="20574"/>
                          <a:pt x="0" y="13240"/>
                        </a:cubicBezTo>
                        <a:cubicBezTo>
                          <a:pt x="0" y="5905"/>
                          <a:pt x="5905" y="0"/>
                          <a:pt x="13240" y="0"/>
                        </a:cubicBezTo>
                        <a:cubicBezTo>
                          <a:pt x="20574" y="0"/>
                          <a:pt x="26479" y="6001"/>
                          <a:pt x="26479" y="13240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61" name="Freeform 261"/>
                  <p:cNvSpPr/>
                  <p:nvPr/>
                </p:nvSpPr>
                <p:spPr>
                  <a:xfrm>
                    <a:off x="6032373" y="5110162"/>
                    <a:ext cx="26479" cy="264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479" h="26479">
                        <a:moveTo>
                          <a:pt x="26479" y="13240"/>
                        </a:moveTo>
                        <a:cubicBezTo>
                          <a:pt x="26479" y="20574"/>
                          <a:pt x="20574" y="26479"/>
                          <a:pt x="13240" y="26479"/>
                        </a:cubicBezTo>
                        <a:cubicBezTo>
                          <a:pt x="5905" y="26479"/>
                          <a:pt x="0" y="20574"/>
                          <a:pt x="0" y="13240"/>
                        </a:cubicBezTo>
                        <a:cubicBezTo>
                          <a:pt x="0" y="5905"/>
                          <a:pt x="5905" y="0"/>
                          <a:pt x="13240" y="0"/>
                        </a:cubicBezTo>
                        <a:cubicBezTo>
                          <a:pt x="20574" y="95"/>
                          <a:pt x="26479" y="6001"/>
                          <a:pt x="26479" y="13240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62" name="Freeform 262"/>
                  <p:cNvSpPr/>
                  <p:nvPr/>
                </p:nvSpPr>
                <p:spPr>
                  <a:xfrm>
                    <a:off x="5300948" y="4838032"/>
                    <a:ext cx="26479" cy="264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479" h="26479">
                        <a:moveTo>
                          <a:pt x="26479" y="13240"/>
                        </a:moveTo>
                        <a:cubicBezTo>
                          <a:pt x="26479" y="20574"/>
                          <a:pt x="20574" y="26479"/>
                          <a:pt x="13240" y="26479"/>
                        </a:cubicBezTo>
                        <a:cubicBezTo>
                          <a:pt x="5905" y="26479"/>
                          <a:pt x="0" y="20574"/>
                          <a:pt x="0" y="13240"/>
                        </a:cubicBezTo>
                        <a:cubicBezTo>
                          <a:pt x="0" y="5905"/>
                          <a:pt x="5905" y="0"/>
                          <a:pt x="13240" y="0"/>
                        </a:cubicBezTo>
                        <a:cubicBezTo>
                          <a:pt x="20574" y="0"/>
                          <a:pt x="26479" y="5905"/>
                          <a:pt x="26479" y="13240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63" name="Freeform 263"/>
                  <p:cNvSpPr/>
                  <p:nvPr/>
                </p:nvSpPr>
                <p:spPr>
                  <a:xfrm>
                    <a:off x="7273385" y="4682394"/>
                    <a:ext cx="26479" cy="264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479" h="26479">
                        <a:moveTo>
                          <a:pt x="26480" y="13240"/>
                        </a:moveTo>
                        <a:cubicBezTo>
                          <a:pt x="26480" y="20574"/>
                          <a:pt x="20574" y="26479"/>
                          <a:pt x="13240" y="26479"/>
                        </a:cubicBezTo>
                        <a:cubicBezTo>
                          <a:pt x="5906" y="26479"/>
                          <a:pt x="0" y="20574"/>
                          <a:pt x="0" y="13240"/>
                        </a:cubicBezTo>
                        <a:cubicBezTo>
                          <a:pt x="0" y="5905"/>
                          <a:pt x="5906" y="0"/>
                          <a:pt x="13240" y="0"/>
                        </a:cubicBezTo>
                        <a:cubicBezTo>
                          <a:pt x="20574" y="0"/>
                          <a:pt x="26480" y="5905"/>
                          <a:pt x="26480" y="13240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64" name="Freeform 264"/>
                  <p:cNvSpPr/>
                  <p:nvPr/>
                </p:nvSpPr>
                <p:spPr>
                  <a:xfrm>
                    <a:off x="6748367" y="4110989"/>
                    <a:ext cx="26479" cy="264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479" h="26479">
                        <a:moveTo>
                          <a:pt x="26479" y="13240"/>
                        </a:moveTo>
                        <a:cubicBezTo>
                          <a:pt x="26479" y="20552"/>
                          <a:pt x="20552" y="26480"/>
                          <a:pt x="13240" y="26480"/>
                        </a:cubicBezTo>
                        <a:cubicBezTo>
                          <a:pt x="5927" y="26480"/>
                          <a:pt x="0" y="20552"/>
                          <a:pt x="0" y="13240"/>
                        </a:cubicBezTo>
                        <a:cubicBezTo>
                          <a:pt x="0" y="5928"/>
                          <a:pt x="5927" y="0"/>
                          <a:pt x="13240" y="0"/>
                        </a:cubicBezTo>
                        <a:cubicBezTo>
                          <a:pt x="20552" y="0"/>
                          <a:pt x="26479" y="5927"/>
                          <a:pt x="26479" y="13240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65" name="Freeform 265"/>
                  <p:cNvSpPr/>
                  <p:nvPr/>
                </p:nvSpPr>
                <p:spPr>
                  <a:xfrm>
                    <a:off x="6997541" y="4100797"/>
                    <a:ext cx="10287" cy="102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87" h="10287">
                        <a:moveTo>
                          <a:pt x="10287" y="5144"/>
                        </a:moveTo>
                        <a:cubicBezTo>
                          <a:pt x="10287" y="7984"/>
                          <a:pt x="7984" y="10287"/>
                          <a:pt x="5144" y="10287"/>
                        </a:cubicBezTo>
                        <a:cubicBezTo>
                          <a:pt x="2303" y="10287"/>
                          <a:pt x="0" y="7984"/>
                          <a:pt x="0" y="5144"/>
                        </a:cubicBezTo>
                        <a:cubicBezTo>
                          <a:pt x="0" y="2303"/>
                          <a:pt x="2303" y="0"/>
                          <a:pt x="5144" y="0"/>
                        </a:cubicBezTo>
                        <a:cubicBezTo>
                          <a:pt x="7984" y="0"/>
                          <a:pt x="10287" y="2303"/>
                          <a:pt x="10287" y="5144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66" name="Freeform 266"/>
                  <p:cNvSpPr/>
                  <p:nvPr/>
                </p:nvSpPr>
                <p:spPr>
                  <a:xfrm>
                    <a:off x="7541418" y="4609337"/>
                    <a:ext cx="10287" cy="102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87" h="10287">
                        <a:moveTo>
                          <a:pt x="10287" y="5143"/>
                        </a:moveTo>
                        <a:cubicBezTo>
                          <a:pt x="10287" y="7984"/>
                          <a:pt x="7984" y="10287"/>
                          <a:pt x="5143" y="10287"/>
                        </a:cubicBezTo>
                        <a:cubicBezTo>
                          <a:pt x="2302" y="10287"/>
                          <a:pt x="0" y="7984"/>
                          <a:pt x="0" y="5143"/>
                        </a:cubicBezTo>
                        <a:cubicBezTo>
                          <a:pt x="0" y="2303"/>
                          <a:pt x="2302" y="0"/>
                          <a:pt x="5143" y="0"/>
                        </a:cubicBezTo>
                        <a:cubicBezTo>
                          <a:pt x="7984" y="0"/>
                          <a:pt x="10287" y="2303"/>
                          <a:pt x="10287" y="5143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67" name="Freeform 267"/>
                  <p:cNvSpPr/>
                  <p:nvPr/>
                </p:nvSpPr>
                <p:spPr>
                  <a:xfrm>
                    <a:off x="8021859" y="3365658"/>
                    <a:ext cx="10287" cy="10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87" h="10286">
                        <a:moveTo>
                          <a:pt x="10287" y="5143"/>
                        </a:moveTo>
                        <a:cubicBezTo>
                          <a:pt x="10287" y="7984"/>
                          <a:pt x="7984" y="10287"/>
                          <a:pt x="5143" y="10287"/>
                        </a:cubicBezTo>
                        <a:cubicBezTo>
                          <a:pt x="2302" y="10287"/>
                          <a:pt x="0" y="7984"/>
                          <a:pt x="0" y="5143"/>
                        </a:cubicBezTo>
                        <a:cubicBezTo>
                          <a:pt x="0" y="2303"/>
                          <a:pt x="2302" y="0"/>
                          <a:pt x="5143" y="0"/>
                        </a:cubicBezTo>
                        <a:cubicBezTo>
                          <a:pt x="7984" y="0"/>
                          <a:pt x="10287" y="2303"/>
                          <a:pt x="10287" y="5143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68" name="Freeform 268"/>
                  <p:cNvSpPr/>
                  <p:nvPr/>
                </p:nvSpPr>
                <p:spPr>
                  <a:xfrm>
                    <a:off x="7672578" y="2696717"/>
                    <a:ext cx="10287" cy="10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87" h="10286">
                        <a:moveTo>
                          <a:pt x="10287" y="5144"/>
                        </a:moveTo>
                        <a:cubicBezTo>
                          <a:pt x="10287" y="7984"/>
                          <a:pt x="7984" y="10287"/>
                          <a:pt x="5143" y="10287"/>
                        </a:cubicBezTo>
                        <a:cubicBezTo>
                          <a:pt x="2303" y="10287"/>
                          <a:pt x="0" y="7984"/>
                          <a:pt x="0" y="5144"/>
                        </a:cubicBezTo>
                        <a:cubicBezTo>
                          <a:pt x="0" y="2303"/>
                          <a:pt x="2303" y="0"/>
                          <a:pt x="5143" y="0"/>
                        </a:cubicBezTo>
                        <a:cubicBezTo>
                          <a:pt x="7984" y="0"/>
                          <a:pt x="10287" y="2303"/>
                          <a:pt x="10287" y="5144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69" name="Freeform 269"/>
                  <p:cNvSpPr/>
                  <p:nvPr/>
                </p:nvSpPr>
                <p:spPr>
                  <a:xfrm>
                    <a:off x="6769608" y="2387250"/>
                    <a:ext cx="10286" cy="102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86" h="10287">
                        <a:moveTo>
                          <a:pt x="10287" y="5144"/>
                        </a:moveTo>
                        <a:cubicBezTo>
                          <a:pt x="10287" y="8001"/>
                          <a:pt x="8001" y="10287"/>
                          <a:pt x="5144" y="10287"/>
                        </a:cubicBezTo>
                        <a:cubicBezTo>
                          <a:pt x="2286" y="10287"/>
                          <a:pt x="0" y="8001"/>
                          <a:pt x="0" y="5144"/>
                        </a:cubicBezTo>
                        <a:cubicBezTo>
                          <a:pt x="0" y="2286"/>
                          <a:pt x="2286" y="0"/>
                          <a:pt x="5144" y="0"/>
                        </a:cubicBezTo>
                        <a:cubicBezTo>
                          <a:pt x="8001" y="0"/>
                          <a:pt x="10287" y="2286"/>
                          <a:pt x="10287" y="5144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70" name="Freeform 270"/>
                  <p:cNvSpPr/>
                  <p:nvPr/>
                </p:nvSpPr>
                <p:spPr>
                  <a:xfrm>
                    <a:off x="7222998" y="2121502"/>
                    <a:ext cx="10287" cy="102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87" h="10287">
                        <a:moveTo>
                          <a:pt x="10287" y="5143"/>
                        </a:moveTo>
                        <a:cubicBezTo>
                          <a:pt x="10287" y="7984"/>
                          <a:pt x="7984" y="10287"/>
                          <a:pt x="5143" y="10287"/>
                        </a:cubicBezTo>
                        <a:cubicBezTo>
                          <a:pt x="2303" y="10287"/>
                          <a:pt x="0" y="7984"/>
                          <a:pt x="0" y="5143"/>
                        </a:cubicBezTo>
                        <a:cubicBezTo>
                          <a:pt x="0" y="2303"/>
                          <a:pt x="2303" y="0"/>
                          <a:pt x="5143" y="0"/>
                        </a:cubicBezTo>
                        <a:cubicBezTo>
                          <a:pt x="7984" y="0"/>
                          <a:pt x="10287" y="2303"/>
                          <a:pt x="10287" y="5143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71" name="Freeform 271"/>
                  <p:cNvSpPr/>
                  <p:nvPr/>
                </p:nvSpPr>
                <p:spPr>
                  <a:xfrm>
                    <a:off x="7543704" y="2309240"/>
                    <a:ext cx="10287" cy="102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87" h="10287">
                        <a:moveTo>
                          <a:pt x="10287" y="5144"/>
                        </a:moveTo>
                        <a:cubicBezTo>
                          <a:pt x="10287" y="7984"/>
                          <a:pt x="7984" y="10287"/>
                          <a:pt x="5143" y="10287"/>
                        </a:cubicBezTo>
                        <a:cubicBezTo>
                          <a:pt x="2303" y="10287"/>
                          <a:pt x="0" y="7984"/>
                          <a:pt x="0" y="5144"/>
                        </a:cubicBezTo>
                        <a:cubicBezTo>
                          <a:pt x="0" y="2303"/>
                          <a:pt x="2303" y="0"/>
                          <a:pt x="5143" y="0"/>
                        </a:cubicBezTo>
                        <a:cubicBezTo>
                          <a:pt x="7984" y="0"/>
                          <a:pt x="10287" y="2303"/>
                          <a:pt x="10287" y="5144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72" name="Freeform 272"/>
                  <p:cNvSpPr/>
                  <p:nvPr/>
                </p:nvSpPr>
                <p:spPr>
                  <a:xfrm>
                    <a:off x="7543704" y="2387250"/>
                    <a:ext cx="10287" cy="102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87" h="10287">
                        <a:moveTo>
                          <a:pt x="10287" y="5143"/>
                        </a:moveTo>
                        <a:cubicBezTo>
                          <a:pt x="10287" y="7984"/>
                          <a:pt x="7984" y="10287"/>
                          <a:pt x="5143" y="10287"/>
                        </a:cubicBezTo>
                        <a:cubicBezTo>
                          <a:pt x="2303" y="10287"/>
                          <a:pt x="0" y="7984"/>
                          <a:pt x="0" y="5143"/>
                        </a:cubicBezTo>
                        <a:cubicBezTo>
                          <a:pt x="0" y="2303"/>
                          <a:pt x="2303" y="0"/>
                          <a:pt x="5143" y="0"/>
                        </a:cubicBezTo>
                        <a:cubicBezTo>
                          <a:pt x="7984" y="0"/>
                          <a:pt x="10287" y="2303"/>
                          <a:pt x="10287" y="5143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73" name="Freeform 273"/>
                  <p:cNvSpPr/>
                  <p:nvPr/>
                </p:nvSpPr>
                <p:spPr>
                  <a:xfrm>
                    <a:off x="6114764" y="5077205"/>
                    <a:ext cx="10286" cy="102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86" h="10287">
                        <a:moveTo>
                          <a:pt x="10287" y="5143"/>
                        </a:moveTo>
                        <a:cubicBezTo>
                          <a:pt x="10287" y="7984"/>
                          <a:pt x="7984" y="10287"/>
                          <a:pt x="5144" y="10287"/>
                        </a:cubicBezTo>
                        <a:cubicBezTo>
                          <a:pt x="2303" y="10287"/>
                          <a:pt x="0" y="7984"/>
                          <a:pt x="0" y="5143"/>
                        </a:cubicBezTo>
                        <a:cubicBezTo>
                          <a:pt x="0" y="2303"/>
                          <a:pt x="2303" y="0"/>
                          <a:pt x="5144" y="0"/>
                        </a:cubicBezTo>
                        <a:cubicBezTo>
                          <a:pt x="7984" y="0"/>
                          <a:pt x="10287" y="2303"/>
                          <a:pt x="10287" y="5143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74" name="Freeform 274"/>
                  <p:cNvSpPr/>
                  <p:nvPr/>
                </p:nvSpPr>
                <p:spPr>
                  <a:xfrm>
                    <a:off x="5404866" y="4874227"/>
                    <a:ext cx="10286" cy="102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86" h="10287">
                        <a:moveTo>
                          <a:pt x="10287" y="5143"/>
                        </a:moveTo>
                        <a:cubicBezTo>
                          <a:pt x="10287" y="7984"/>
                          <a:pt x="7984" y="10287"/>
                          <a:pt x="5144" y="10287"/>
                        </a:cubicBezTo>
                        <a:cubicBezTo>
                          <a:pt x="2303" y="10287"/>
                          <a:pt x="0" y="7984"/>
                          <a:pt x="0" y="5143"/>
                        </a:cubicBezTo>
                        <a:cubicBezTo>
                          <a:pt x="0" y="2303"/>
                          <a:pt x="2303" y="0"/>
                          <a:pt x="5144" y="0"/>
                        </a:cubicBezTo>
                        <a:cubicBezTo>
                          <a:pt x="7984" y="0"/>
                          <a:pt x="10287" y="2303"/>
                          <a:pt x="10287" y="5143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75" name="Freeform 275"/>
                  <p:cNvSpPr/>
                  <p:nvPr/>
                </p:nvSpPr>
                <p:spPr>
                  <a:xfrm>
                    <a:off x="5914358" y="4913089"/>
                    <a:ext cx="10287" cy="102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87" h="10287">
                        <a:moveTo>
                          <a:pt x="10287" y="5144"/>
                        </a:moveTo>
                        <a:cubicBezTo>
                          <a:pt x="10287" y="8001"/>
                          <a:pt x="8001" y="10287"/>
                          <a:pt x="5144" y="10287"/>
                        </a:cubicBezTo>
                        <a:cubicBezTo>
                          <a:pt x="2286" y="10287"/>
                          <a:pt x="0" y="8001"/>
                          <a:pt x="0" y="5144"/>
                        </a:cubicBezTo>
                        <a:cubicBezTo>
                          <a:pt x="0" y="2286"/>
                          <a:pt x="2286" y="0"/>
                          <a:pt x="5144" y="0"/>
                        </a:cubicBezTo>
                        <a:cubicBezTo>
                          <a:pt x="8001" y="95"/>
                          <a:pt x="10287" y="2381"/>
                          <a:pt x="10287" y="5144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76" name="Freeform 276"/>
                  <p:cNvSpPr/>
                  <p:nvPr/>
                </p:nvSpPr>
                <p:spPr>
                  <a:xfrm>
                    <a:off x="6309836" y="4667059"/>
                    <a:ext cx="10287" cy="10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87" h="10286">
                        <a:moveTo>
                          <a:pt x="10287" y="5143"/>
                        </a:moveTo>
                        <a:cubicBezTo>
                          <a:pt x="10287" y="8001"/>
                          <a:pt x="8001" y="10287"/>
                          <a:pt x="5144" y="10287"/>
                        </a:cubicBezTo>
                        <a:cubicBezTo>
                          <a:pt x="2286" y="10287"/>
                          <a:pt x="0" y="8001"/>
                          <a:pt x="0" y="5143"/>
                        </a:cubicBezTo>
                        <a:cubicBezTo>
                          <a:pt x="0" y="2286"/>
                          <a:pt x="2286" y="0"/>
                          <a:pt x="5144" y="0"/>
                        </a:cubicBezTo>
                        <a:cubicBezTo>
                          <a:pt x="8001" y="95"/>
                          <a:pt x="10287" y="2381"/>
                          <a:pt x="10287" y="5143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77" name="Freeform 277"/>
                  <p:cNvSpPr/>
                  <p:nvPr/>
                </p:nvSpPr>
                <p:spPr>
                  <a:xfrm>
                    <a:off x="6496240" y="4879276"/>
                    <a:ext cx="10287" cy="10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87" h="10286">
                        <a:moveTo>
                          <a:pt x="10287" y="5143"/>
                        </a:moveTo>
                        <a:cubicBezTo>
                          <a:pt x="10287" y="8001"/>
                          <a:pt x="8001" y="10287"/>
                          <a:pt x="5144" y="10287"/>
                        </a:cubicBezTo>
                        <a:cubicBezTo>
                          <a:pt x="2286" y="10287"/>
                          <a:pt x="0" y="8001"/>
                          <a:pt x="0" y="5143"/>
                        </a:cubicBezTo>
                        <a:cubicBezTo>
                          <a:pt x="0" y="2286"/>
                          <a:pt x="2286" y="0"/>
                          <a:pt x="5144" y="0"/>
                        </a:cubicBezTo>
                        <a:cubicBezTo>
                          <a:pt x="8001" y="0"/>
                          <a:pt x="10287" y="2381"/>
                          <a:pt x="10287" y="5143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78" name="Freeform 278"/>
                  <p:cNvSpPr/>
                  <p:nvPr/>
                </p:nvSpPr>
                <p:spPr>
                  <a:xfrm>
                    <a:off x="6774751" y="4986051"/>
                    <a:ext cx="10286" cy="10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86" h="10286">
                        <a:moveTo>
                          <a:pt x="10287" y="5144"/>
                        </a:moveTo>
                        <a:cubicBezTo>
                          <a:pt x="10287" y="8001"/>
                          <a:pt x="8001" y="10287"/>
                          <a:pt x="5143" y="10287"/>
                        </a:cubicBezTo>
                        <a:cubicBezTo>
                          <a:pt x="2286" y="10287"/>
                          <a:pt x="0" y="8001"/>
                          <a:pt x="0" y="5144"/>
                        </a:cubicBezTo>
                        <a:cubicBezTo>
                          <a:pt x="0" y="2286"/>
                          <a:pt x="2286" y="0"/>
                          <a:pt x="5143" y="0"/>
                        </a:cubicBezTo>
                        <a:cubicBezTo>
                          <a:pt x="8001" y="95"/>
                          <a:pt x="10287" y="2381"/>
                          <a:pt x="10287" y="5144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79" name="Freeform 279"/>
                  <p:cNvSpPr/>
                  <p:nvPr/>
                </p:nvSpPr>
                <p:spPr>
                  <a:xfrm>
                    <a:off x="6774751" y="4230528"/>
                    <a:ext cx="10286" cy="102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86" h="10287">
                        <a:moveTo>
                          <a:pt x="10287" y="5144"/>
                        </a:moveTo>
                        <a:cubicBezTo>
                          <a:pt x="10287" y="8001"/>
                          <a:pt x="8001" y="10287"/>
                          <a:pt x="5143" y="10287"/>
                        </a:cubicBezTo>
                        <a:cubicBezTo>
                          <a:pt x="2286" y="10287"/>
                          <a:pt x="0" y="8001"/>
                          <a:pt x="0" y="5144"/>
                        </a:cubicBezTo>
                        <a:cubicBezTo>
                          <a:pt x="0" y="2286"/>
                          <a:pt x="2286" y="0"/>
                          <a:pt x="5143" y="0"/>
                        </a:cubicBezTo>
                        <a:cubicBezTo>
                          <a:pt x="8001" y="95"/>
                          <a:pt x="10287" y="2381"/>
                          <a:pt x="10287" y="5144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80" name="Freeform 280"/>
                  <p:cNvSpPr/>
                  <p:nvPr/>
                </p:nvSpPr>
                <p:spPr>
                  <a:xfrm>
                    <a:off x="7724965" y="4225479"/>
                    <a:ext cx="10287" cy="102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87" h="10287">
                        <a:moveTo>
                          <a:pt x="10287" y="5144"/>
                        </a:moveTo>
                        <a:cubicBezTo>
                          <a:pt x="10287" y="8001"/>
                          <a:pt x="8001" y="10287"/>
                          <a:pt x="5144" y="10287"/>
                        </a:cubicBezTo>
                        <a:cubicBezTo>
                          <a:pt x="2286" y="10287"/>
                          <a:pt x="0" y="8001"/>
                          <a:pt x="0" y="5144"/>
                        </a:cubicBezTo>
                        <a:cubicBezTo>
                          <a:pt x="0" y="2286"/>
                          <a:pt x="2286" y="0"/>
                          <a:pt x="5144" y="0"/>
                        </a:cubicBezTo>
                        <a:cubicBezTo>
                          <a:pt x="8001" y="0"/>
                          <a:pt x="10287" y="2286"/>
                          <a:pt x="10287" y="5144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81" name="Freeform 281"/>
                  <p:cNvSpPr/>
                  <p:nvPr/>
                </p:nvSpPr>
                <p:spPr>
                  <a:xfrm>
                    <a:off x="7689913" y="3522535"/>
                    <a:ext cx="10287" cy="10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87" h="10286">
                        <a:moveTo>
                          <a:pt x="10287" y="5144"/>
                        </a:moveTo>
                        <a:cubicBezTo>
                          <a:pt x="10287" y="7984"/>
                          <a:pt x="7984" y="10287"/>
                          <a:pt x="5144" y="10287"/>
                        </a:cubicBezTo>
                        <a:cubicBezTo>
                          <a:pt x="2303" y="10287"/>
                          <a:pt x="0" y="7984"/>
                          <a:pt x="0" y="5144"/>
                        </a:cubicBezTo>
                        <a:cubicBezTo>
                          <a:pt x="0" y="2303"/>
                          <a:pt x="2303" y="0"/>
                          <a:pt x="5144" y="0"/>
                        </a:cubicBezTo>
                        <a:cubicBezTo>
                          <a:pt x="7984" y="0"/>
                          <a:pt x="10287" y="2303"/>
                          <a:pt x="10287" y="5144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82" name="Freeform 282"/>
                  <p:cNvSpPr/>
                  <p:nvPr/>
                </p:nvSpPr>
                <p:spPr>
                  <a:xfrm>
                    <a:off x="7097458" y="2596324"/>
                    <a:ext cx="10287" cy="102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87" h="10287">
                        <a:moveTo>
                          <a:pt x="10287" y="5144"/>
                        </a:moveTo>
                        <a:cubicBezTo>
                          <a:pt x="10287" y="7984"/>
                          <a:pt x="7984" y="10287"/>
                          <a:pt x="5143" y="10287"/>
                        </a:cubicBezTo>
                        <a:cubicBezTo>
                          <a:pt x="2303" y="10287"/>
                          <a:pt x="0" y="7984"/>
                          <a:pt x="0" y="5144"/>
                        </a:cubicBezTo>
                        <a:cubicBezTo>
                          <a:pt x="0" y="2303"/>
                          <a:pt x="2303" y="0"/>
                          <a:pt x="5143" y="0"/>
                        </a:cubicBezTo>
                        <a:cubicBezTo>
                          <a:pt x="7984" y="0"/>
                          <a:pt x="10287" y="2303"/>
                          <a:pt x="10287" y="5144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83" name="Freeform 283"/>
                  <p:cNvSpPr/>
                  <p:nvPr/>
                </p:nvSpPr>
                <p:spPr>
                  <a:xfrm>
                    <a:off x="7045166" y="4763737"/>
                    <a:ext cx="10287" cy="102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87" h="10287">
                        <a:moveTo>
                          <a:pt x="10287" y="5144"/>
                        </a:moveTo>
                        <a:cubicBezTo>
                          <a:pt x="10287" y="7984"/>
                          <a:pt x="7984" y="10287"/>
                          <a:pt x="5144" y="10287"/>
                        </a:cubicBezTo>
                        <a:cubicBezTo>
                          <a:pt x="2303" y="10287"/>
                          <a:pt x="0" y="7984"/>
                          <a:pt x="0" y="5144"/>
                        </a:cubicBezTo>
                        <a:cubicBezTo>
                          <a:pt x="0" y="2303"/>
                          <a:pt x="2303" y="0"/>
                          <a:pt x="5144" y="0"/>
                        </a:cubicBezTo>
                        <a:cubicBezTo>
                          <a:pt x="7984" y="0"/>
                          <a:pt x="10287" y="2303"/>
                          <a:pt x="10287" y="5144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84" name="Freeform 284"/>
                  <p:cNvSpPr/>
                  <p:nvPr/>
                </p:nvSpPr>
                <p:spPr>
                  <a:xfrm>
                    <a:off x="7162038" y="3915917"/>
                    <a:ext cx="10286" cy="102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86" h="10287">
                        <a:moveTo>
                          <a:pt x="10287" y="5144"/>
                        </a:moveTo>
                        <a:cubicBezTo>
                          <a:pt x="10287" y="8001"/>
                          <a:pt x="8001" y="10287"/>
                          <a:pt x="5143" y="10287"/>
                        </a:cubicBezTo>
                        <a:cubicBezTo>
                          <a:pt x="2286" y="10287"/>
                          <a:pt x="0" y="8001"/>
                          <a:pt x="0" y="5144"/>
                        </a:cubicBezTo>
                        <a:cubicBezTo>
                          <a:pt x="0" y="2286"/>
                          <a:pt x="2286" y="0"/>
                          <a:pt x="5143" y="0"/>
                        </a:cubicBezTo>
                        <a:cubicBezTo>
                          <a:pt x="8001" y="0"/>
                          <a:pt x="10287" y="2286"/>
                          <a:pt x="10287" y="5144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85" name="Freeform 285"/>
                  <p:cNvSpPr/>
                  <p:nvPr/>
                </p:nvSpPr>
                <p:spPr>
                  <a:xfrm>
                    <a:off x="7089743" y="3398614"/>
                    <a:ext cx="10287" cy="102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87" h="10287">
                        <a:moveTo>
                          <a:pt x="10287" y="5144"/>
                        </a:moveTo>
                        <a:cubicBezTo>
                          <a:pt x="10287" y="8001"/>
                          <a:pt x="8001" y="10287"/>
                          <a:pt x="5144" y="10287"/>
                        </a:cubicBezTo>
                        <a:cubicBezTo>
                          <a:pt x="2286" y="10287"/>
                          <a:pt x="0" y="8001"/>
                          <a:pt x="0" y="5144"/>
                        </a:cubicBezTo>
                        <a:cubicBezTo>
                          <a:pt x="0" y="2286"/>
                          <a:pt x="2286" y="0"/>
                          <a:pt x="5144" y="0"/>
                        </a:cubicBezTo>
                        <a:cubicBezTo>
                          <a:pt x="8001" y="95"/>
                          <a:pt x="10287" y="2381"/>
                          <a:pt x="10287" y="5144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86" name="Freeform 286"/>
                  <p:cNvSpPr/>
                  <p:nvPr/>
                </p:nvSpPr>
                <p:spPr>
                  <a:xfrm>
                    <a:off x="6947439" y="2507836"/>
                    <a:ext cx="10286" cy="102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86" h="10287">
                        <a:moveTo>
                          <a:pt x="10287" y="5144"/>
                        </a:moveTo>
                        <a:cubicBezTo>
                          <a:pt x="10287" y="8001"/>
                          <a:pt x="8001" y="10287"/>
                          <a:pt x="5143" y="10287"/>
                        </a:cubicBezTo>
                        <a:cubicBezTo>
                          <a:pt x="2286" y="10287"/>
                          <a:pt x="0" y="8001"/>
                          <a:pt x="0" y="5144"/>
                        </a:cubicBezTo>
                        <a:cubicBezTo>
                          <a:pt x="0" y="2286"/>
                          <a:pt x="2286" y="0"/>
                          <a:pt x="5143" y="0"/>
                        </a:cubicBezTo>
                        <a:cubicBezTo>
                          <a:pt x="8001" y="0"/>
                          <a:pt x="10287" y="2286"/>
                          <a:pt x="10287" y="5144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87" name="Freeform 287"/>
                  <p:cNvSpPr/>
                  <p:nvPr/>
                </p:nvSpPr>
                <p:spPr>
                  <a:xfrm>
                    <a:off x="7564469" y="3398614"/>
                    <a:ext cx="10287" cy="10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87" h="10286">
                        <a:moveTo>
                          <a:pt x="10287" y="5144"/>
                        </a:moveTo>
                        <a:cubicBezTo>
                          <a:pt x="10287" y="7984"/>
                          <a:pt x="7984" y="10287"/>
                          <a:pt x="5143" y="10287"/>
                        </a:cubicBezTo>
                        <a:cubicBezTo>
                          <a:pt x="2303" y="10287"/>
                          <a:pt x="0" y="7984"/>
                          <a:pt x="0" y="5144"/>
                        </a:cubicBezTo>
                        <a:cubicBezTo>
                          <a:pt x="0" y="2303"/>
                          <a:pt x="2303" y="0"/>
                          <a:pt x="5143" y="0"/>
                        </a:cubicBezTo>
                        <a:cubicBezTo>
                          <a:pt x="7984" y="0"/>
                          <a:pt x="10287" y="2303"/>
                          <a:pt x="10287" y="5144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88" name="Freeform 288"/>
                  <p:cNvSpPr/>
                  <p:nvPr/>
                </p:nvSpPr>
                <p:spPr>
                  <a:xfrm>
                    <a:off x="6588633" y="2606896"/>
                    <a:ext cx="10286" cy="10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86" h="10286">
                        <a:moveTo>
                          <a:pt x="10287" y="5144"/>
                        </a:moveTo>
                        <a:cubicBezTo>
                          <a:pt x="10287" y="8001"/>
                          <a:pt x="8001" y="10287"/>
                          <a:pt x="5144" y="10287"/>
                        </a:cubicBezTo>
                        <a:cubicBezTo>
                          <a:pt x="2286" y="10287"/>
                          <a:pt x="0" y="8001"/>
                          <a:pt x="0" y="5144"/>
                        </a:cubicBezTo>
                        <a:cubicBezTo>
                          <a:pt x="0" y="2286"/>
                          <a:pt x="2286" y="0"/>
                          <a:pt x="5144" y="0"/>
                        </a:cubicBezTo>
                        <a:cubicBezTo>
                          <a:pt x="8001" y="0"/>
                          <a:pt x="10287" y="2286"/>
                          <a:pt x="10287" y="5144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89" name="Freeform 289"/>
                  <p:cNvSpPr/>
                  <p:nvPr/>
                </p:nvSpPr>
                <p:spPr>
                  <a:xfrm>
                    <a:off x="6764464" y="4879276"/>
                    <a:ext cx="10287" cy="10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87" h="10286">
                        <a:moveTo>
                          <a:pt x="10287" y="5143"/>
                        </a:moveTo>
                        <a:cubicBezTo>
                          <a:pt x="10287" y="8001"/>
                          <a:pt x="8001" y="10287"/>
                          <a:pt x="5144" y="10287"/>
                        </a:cubicBezTo>
                        <a:cubicBezTo>
                          <a:pt x="2286" y="10287"/>
                          <a:pt x="0" y="8001"/>
                          <a:pt x="0" y="5143"/>
                        </a:cubicBezTo>
                        <a:cubicBezTo>
                          <a:pt x="0" y="2286"/>
                          <a:pt x="2286" y="0"/>
                          <a:pt x="5144" y="0"/>
                        </a:cubicBezTo>
                        <a:cubicBezTo>
                          <a:pt x="8001" y="0"/>
                          <a:pt x="10287" y="2381"/>
                          <a:pt x="10287" y="5143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90" name="Freeform 290"/>
                  <p:cNvSpPr/>
                  <p:nvPr/>
                </p:nvSpPr>
                <p:spPr>
                  <a:xfrm>
                    <a:off x="5623655" y="4991194"/>
                    <a:ext cx="10287" cy="10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87" h="10286">
                        <a:moveTo>
                          <a:pt x="10287" y="5143"/>
                        </a:moveTo>
                        <a:cubicBezTo>
                          <a:pt x="10287" y="8001"/>
                          <a:pt x="8001" y="10287"/>
                          <a:pt x="5143" y="10287"/>
                        </a:cubicBezTo>
                        <a:cubicBezTo>
                          <a:pt x="2286" y="10287"/>
                          <a:pt x="0" y="8001"/>
                          <a:pt x="0" y="5143"/>
                        </a:cubicBezTo>
                        <a:cubicBezTo>
                          <a:pt x="0" y="2286"/>
                          <a:pt x="2286" y="0"/>
                          <a:pt x="5143" y="0"/>
                        </a:cubicBezTo>
                        <a:cubicBezTo>
                          <a:pt x="8001" y="0"/>
                          <a:pt x="10287" y="2286"/>
                          <a:pt x="10287" y="5143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91" name="Freeform 291"/>
                  <p:cNvSpPr/>
                  <p:nvPr/>
                </p:nvSpPr>
                <p:spPr>
                  <a:xfrm>
                    <a:off x="7547324" y="4528660"/>
                    <a:ext cx="10287" cy="102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87" h="10287">
                        <a:moveTo>
                          <a:pt x="10287" y="5143"/>
                        </a:moveTo>
                        <a:cubicBezTo>
                          <a:pt x="10287" y="7984"/>
                          <a:pt x="7984" y="10287"/>
                          <a:pt x="5144" y="10287"/>
                        </a:cubicBezTo>
                        <a:cubicBezTo>
                          <a:pt x="2303" y="10287"/>
                          <a:pt x="0" y="7984"/>
                          <a:pt x="0" y="5143"/>
                        </a:cubicBezTo>
                        <a:cubicBezTo>
                          <a:pt x="0" y="2303"/>
                          <a:pt x="2303" y="0"/>
                          <a:pt x="5144" y="0"/>
                        </a:cubicBezTo>
                        <a:cubicBezTo>
                          <a:pt x="7984" y="0"/>
                          <a:pt x="10287" y="2303"/>
                          <a:pt x="10287" y="5143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</p:grpSp>
        </p:grpSp>
        <p:grpSp>
          <p:nvGrpSpPr>
            <p:cNvPr id="292" name="Group 292"/>
            <p:cNvGrpSpPr/>
            <p:nvPr/>
          </p:nvGrpSpPr>
          <p:grpSpPr>
            <a:xfrm>
              <a:off x="4085844" y="1877567"/>
              <a:ext cx="4058221" cy="2372868"/>
              <a:chOff x="4085844" y="1877567"/>
              <a:chExt cx="4058221" cy="2372868"/>
            </a:xfrm>
          </p:grpSpPr>
          <p:sp>
            <p:nvSpPr>
              <p:cNvPr id="293" name="Freeform 293"/>
              <p:cNvSpPr/>
              <p:nvPr/>
            </p:nvSpPr>
            <p:spPr>
              <a:xfrm>
                <a:off x="7877907" y="3937269"/>
                <a:ext cx="100346" cy="104679"/>
              </a:xfrm>
              <a:custGeom>
                <a:avLst/>
                <a:gdLst/>
                <a:ahLst/>
                <a:cxnLst/>
                <a:rect l="l" t="t" r="r" b="b"/>
                <a:pathLst>
                  <a:path w="100346" h="104679">
                    <a:moveTo>
                      <a:pt x="38129" y="174"/>
                    </a:moveTo>
                    <a:cubicBezTo>
                      <a:pt x="46511" y="-2493"/>
                      <a:pt x="63466" y="26368"/>
                      <a:pt x="63466" y="26368"/>
                    </a:cubicBezTo>
                    <a:cubicBezTo>
                      <a:pt x="63466" y="26368"/>
                      <a:pt x="93470" y="12271"/>
                      <a:pt x="99375" y="20367"/>
                    </a:cubicBezTo>
                    <a:cubicBezTo>
                      <a:pt x="105281" y="28463"/>
                      <a:pt x="82325" y="52562"/>
                      <a:pt x="82325" y="52562"/>
                    </a:cubicBezTo>
                    <a:cubicBezTo>
                      <a:pt x="82325" y="52562"/>
                      <a:pt x="102709" y="79327"/>
                      <a:pt x="99185" y="84851"/>
                    </a:cubicBezTo>
                    <a:cubicBezTo>
                      <a:pt x="95565" y="90376"/>
                      <a:pt x="63275" y="78565"/>
                      <a:pt x="63275" y="78565"/>
                    </a:cubicBezTo>
                    <a:cubicBezTo>
                      <a:pt x="63275" y="78565"/>
                      <a:pt x="45178" y="106664"/>
                      <a:pt x="37749" y="104568"/>
                    </a:cubicBezTo>
                    <a:cubicBezTo>
                      <a:pt x="30319" y="102472"/>
                      <a:pt x="32700" y="68468"/>
                      <a:pt x="32700" y="68468"/>
                    </a:cubicBezTo>
                    <a:cubicBezTo>
                      <a:pt x="32700" y="68468"/>
                      <a:pt x="2601" y="60086"/>
                      <a:pt x="125" y="52180"/>
                    </a:cubicBezTo>
                    <a:cubicBezTo>
                      <a:pt x="-2352" y="44275"/>
                      <a:pt x="32891" y="36179"/>
                      <a:pt x="32891" y="36179"/>
                    </a:cubicBezTo>
                    <a:cubicBezTo>
                      <a:pt x="32891" y="36179"/>
                      <a:pt x="29748" y="2936"/>
                      <a:pt x="38129" y="174"/>
                    </a:cubicBezTo>
                    <a:close/>
                  </a:path>
                </a:pathLst>
              </a:custGeom>
              <a:solidFill>
                <a:srgbClr val="EDD926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294" name="Freeform 294"/>
              <p:cNvSpPr/>
              <p:nvPr/>
            </p:nvSpPr>
            <p:spPr>
              <a:xfrm>
                <a:off x="4476236" y="1913562"/>
                <a:ext cx="101492" cy="104424"/>
              </a:xfrm>
              <a:custGeom>
                <a:avLst/>
                <a:gdLst/>
                <a:ahLst/>
                <a:cxnLst/>
                <a:rect l="l" t="t" r="r" b="b"/>
                <a:pathLst>
                  <a:path w="101492" h="104424">
                    <a:moveTo>
                      <a:pt x="59950" y="105"/>
                    </a:moveTo>
                    <a:cubicBezTo>
                      <a:pt x="68522" y="2200"/>
                      <a:pt x="67760" y="35728"/>
                      <a:pt x="67760" y="35728"/>
                    </a:cubicBezTo>
                    <a:cubicBezTo>
                      <a:pt x="67760" y="35728"/>
                      <a:pt x="100717" y="39443"/>
                      <a:pt x="101479" y="49444"/>
                    </a:cubicBezTo>
                    <a:cubicBezTo>
                      <a:pt x="102241" y="59446"/>
                      <a:pt x="70046" y="67923"/>
                      <a:pt x="70046" y="67923"/>
                    </a:cubicBezTo>
                    <a:cubicBezTo>
                      <a:pt x="70046" y="67923"/>
                      <a:pt x="73380" y="101451"/>
                      <a:pt x="67379" y="104213"/>
                    </a:cubicBezTo>
                    <a:cubicBezTo>
                      <a:pt x="61474" y="107071"/>
                      <a:pt x="40138" y="80020"/>
                      <a:pt x="40138" y="80020"/>
                    </a:cubicBezTo>
                    <a:cubicBezTo>
                      <a:pt x="40138" y="80020"/>
                      <a:pt x="10039" y="94402"/>
                      <a:pt x="4800" y="88783"/>
                    </a:cubicBezTo>
                    <a:cubicBezTo>
                      <a:pt x="-439" y="83068"/>
                      <a:pt x="19373" y="55445"/>
                      <a:pt x="19373" y="55445"/>
                    </a:cubicBezTo>
                    <a:cubicBezTo>
                      <a:pt x="19373" y="55445"/>
                      <a:pt x="-1867" y="32490"/>
                      <a:pt x="133" y="24489"/>
                    </a:cubicBezTo>
                    <a:cubicBezTo>
                      <a:pt x="2133" y="16488"/>
                      <a:pt x="36423" y="28013"/>
                      <a:pt x="36423" y="28013"/>
                    </a:cubicBezTo>
                    <a:cubicBezTo>
                      <a:pt x="36423" y="28013"/>
                      <a:pt x="51377" y="-1991"/>
                      <a:pt x="59950" y="105"/>
                    </a:cubicBezTo>
                    <a:close/>
                  </a:path>
                </a:pathLst>
              </a:custGeom>
              <a:solidFill>
                <a:srgbClr val="EDD926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295" name="Freeform 295"/>
              <p:cNvSpPr/>
              <p:nvPr/>
            </p:nvSpPr>
            <p:spPr>
              <a:xfrm>
                <a:off x="4683728" y="1877567"/>
                <a:ext cx="36004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6004" h="36004">
                    <a:moveTo>
                      <a:pt x="36004" y="18002"/>
                    </a:moveTo>
                    <a:cubicBezTo>
                      <a:pt x="36004" y="27908"/>
                      <a:pt x="27908" y="36005"/>
                      <a:pt x="18002" y="36005"/>
                    </a:cubicBezTo>
                    <a:cubicBezTo>
                      <a:pt x="8096" y="36005"/>
                      <a:pt x="0" y="27908"/>
                      <a:pt x="0" y="18002"/>
                    </a:cubicBezTo>
                    <a:cubicBezTo>
                      <a:pt x="0" y="8096"/>
                      <a:pt x="8096" y="0"/>
                      <a:pt x="18002" y="0"/>
                    </a:cubicBezTo>
                    <a:cubicBezTo>
                      <a:pt x="27908" y="0"/>
                      <a:pt x="36004" y="8096"/>
                      <a:pt x="36004" y="18002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296" name="Freeform 296"/>
              <p:cNvSpPr/>
              <p:nvPr/>
            </p:nvSpPr>
            <p:spPr>
              <a:xfrm>
                <a:off x="7960328" y="4214431"/>
                <a:ext cx="36004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6004" h="36004">
                    <a:moveTo>
                      <a:pt x="36005" y="18002"/>
                    </a:moveTo>
                    <a:cubicBezTo>
                      <a:pt x="36005" y="27945"/>
                      <a:pt x="27945" y="36005"/>
                      <a:pt x="18002" y="36005"/>
                    </a:cubicBezTo>
                    <a:cubicBezTo>
                      <a:pt x="8060" y="36005"/>
                      <a:pt x="0" y="27945"/>
                      <a:pt x="0" y="18002"/>
                    </a:cubicBezTo>
                    <a:cubicBezTo>
                      <a:pt x="0" y="8060"/>
                      <a:pt x="8060" y="0"/>
                      <a:pt x="18002" y="0"/>
                    </a:cubicBezTo>
                    <a:cubicBezTo>
                      <a:pt x="27945" y="0"/>
                      <a:pt x="36005" y="8060"/>
                      <a:pt x="36005" y="18002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297" name="Freeform 297"/>
              <p:cNvSpPr/>
              <p:nvPr/>
            </p:nvSpPr>
            <p:spPr>
              <a:xfrm>
                <a:off x="4319396" y="2165791"/>
                <a:ext cx="13906" cy="13908"/>
              </a:xfrm>
              <a:custGeom>
                <a:avLst/>
                <a:gdLst/>
                <a:ahLst/>
                <a:cxnLst/>
                <a:rect l="l" t="t" r="r" b="b"/>
                <a:pathLst>
                  <a:path w="13906" h="13908">
                    <a:moveTo>
                      <a:pt x="13906" y="6955"/>
                    </a:moveTo>
                    <a:cubicBezTo>
                      <a:pt x="13906" y="10861"/>
                      <a:pt x="10763" y="13909"/>
                      <a:pt x="6953" y="13909"/>
                    </a:cubicBezTo>
                    <a:cubicBezTo>
                      <a:pt x="3048" y="13909"/>
                      <a:pt x="0" y="10765"/>
                      <a:pt x="0" y="6955"/>
                    </a:cubicBezTo>
                    <a:cubicBezTo>
                      <a:pt x="0" y="3145"/>
                      <a:pt x="3143" y="2"/>
                      <a:pt x="6953" y="2"/>
                    </a:cubicBezTo>
                    <a:cubicBezTo>
                      <a:pt x="10763" y="-93"/>
                      <a:pt x="13906" y="3050"/>
                      <a:pt x="13906" y="6955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298" name="Freeform 298"/>
              <p:cNvSpPr/>
              <p:nvPr/>
            </p:nvSpPr>
            <p:spPr>
              <a:xfrm>
                <a:off x="8130158" y="3891819"/>
                <a:ext cx="13906" cy="13906"/>
              </a:xfrm>
              <a:custGeom>
                <a:avLst/>
                <a:gdLst/>
                <a:ahLst/>
                <a:cxnLst/>
                <a:rect l="l" t="t" r="r" b="b"/>
                <a:pathLst>
                  <a:path w="13906" h="13906">
                    <a:moveTo>
                      <a:pt x="13906" y="6953"/>
                    </a:moveTo>
                    <a:cubicBezTo>
                      <a:pt x="13906" y="10858"/>
                      <a:pt x="10763" y="13907"/>
                      <a:pt x="6953" y="13907"/>
                    </a:cubicBezTo>
                    <a:cubicBezTo>
                      <a:pt x="3143" y="13907"/>
                      <a:pt x="0" y="10763"/>
                      <a:pt x="0" y="6953"/>
                    </a:cubicBezTo>
                    <a:cubicBezTo>
                      <a:pt x="0" y="3048"/>
                      <a:pt x="3143" y="0"/>
                      <a:pt x="6953" y="0"/>
                    </a:cubicBezTo>
                    <a:cubicBezTo>
                      <a:pt x="10763" y="0"/>
                      <a:pt x="13906" y="3048"/>
                      <a:pt x="13906" y="6953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299" name="Freeform 299"/>
              <p:cNvSpPr/>
              <p:nvPr/>
            </p:nvSpPr>
            <p:spPr>
              <a:xfrm>
                <a:off x="4085844" y="3759802"/>
                <a:ext cx="13906" cy="13906"/>
              </a:xfrm>
              <a:custGeom>
                <a:avLst/>
                <a:gdLst/>
                <a:ahLst/>
                <a:cxnLst/>
                <a:rect l="l" t="t" r="r" b="b"/>
                <a:pathLst>
                  <a:path w="13906" h="13906">
                    <a:moveTo>
                      <a:pt x="13907" y="6953"/>
                    </a:moveTo>
                    <a:cubicBezTo>
                      <a:pt x="13907" y="10858"/>
                      <a:pt x="10763" y="13907"/>
                      <a:pt x="6953" y="13907"/>
                    </a:cubicBezTo>
                    <a:cubicBezTo>
                      <a:pt x="3048" y="13907"/>
                      <a:pt x="0" y="10763"/>
                      <a:pt x="0" y="6953"/>
                    </a:cubicBezTo>
                    <a:cubicBezTo>
                      <a:pt x="0" y="3143"/>
                      <a:pt x="3143" y="0"/>
                      <a:pt x="6953" y="0"/>
                    </a:cubicBezTo>
                    <a:cubicBezTo>
                      <a:pt x="10859" y="0"/>
                      <a:pt x="13907" y="3143"/>
                      <a:pt x="13907" y="6953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300" name="Freeform 300"/>
              <p:cNvSpPr/>
              <p:nvPr/>
            </p:nvSpPr>
            <p:spPr>
              <a:xfrm>
                <a:off x="7449407" y="2006917"/>
                <a:ext cx="13906" cy="13906"/>
              </a:xfrm>
              <a:custGeom>
                <a:avLst/>
                <a:gdLst/>
                <a:ahLst/>
                <a:cxnLst/>
                <a:rect l="l" t="t" r="r" b="b"/>
                <a:pathLst>
                  <a:path w="13906" h="13906">
                    <a:moveTo>
                      <a:pt x="13906" y="6953"/>
                    </a:moveTo>
                    <a:cubicBezTo>
                      <a:pt x="13906" y="10793"/>
                      <a:pt x="10793" y="13906"/>
                      <a:pt x="6953" y="13906"/>
                    </a:cubicBezTo>
                    <a:cubicBezTo>
                      <a:pt x="3113" y="13906"/>
                      <a:pt x="0" y="10793"/>
                      <a:pt x="0" y="6953"/>
                    </a:cubicBezTo>
                    <a:cubicBezTo>
                      <a:pt x="0" y="3113"/>
                      <a:pt x="3113" y="0"/>
                      <a:pt x="6953" y="0"/>
                    </a:cubicBezTo>
                    <a:cubicBezTo>
                      <a:pt x="10793" y="0"/>
                      <a:pt x="13906" y="3113"/>
                      <a:pt x="13906" y="6953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301" name="Freeform 301"/>
              <p:cNvSpPr/>
              <p:nvPr/>
            </p:nvSpPr>
            <p:spPr>
              <a:xfrm>
                <a:off x="4204525" y="2753200"/>
                <a:ext cx="13906" cy="13906"/>
              </a:xfrm>
              <a:custGeom>
                <a:avLst/>
                <a:gdLst/>
                <a:ahLst/>
                <a:cxnLst/>
                <a:rect l="l" t="t" r="r" b="b"/>
                <a:pathLst>
                  <a:path w="13906" h="13906">
                    <a:moveTo>
                      <a:pt x="13906" y="6953"/>
                    </a:moveTo>
                    <a:cubicBezTo>
                      <a:pt x="13906" y="10793"/>
                      <a:pt x="10793" y="13906"/>
                      <a:pt x="6953" y="13906"/>
                    </a:cubicBezTo>
                    <a:cubicBezTo>
                      <a:pt x="3113" y="13906"/>
                      <a:pt x="0" y="10793"/>
                      <a:pt x="0" y="6953"/>
                    </a:cubicBezTo>
                    <a:cubicBezTo>
                      <a:pt x="0" y="3113"/>
                      <a:pt x="3113" y="0"/>
                      <a:pt x="6953" y="0"/>
                    </a:cubicBezTo>
                    <a:cubicBezTo>
                      <a:pt x="10793" y="0"/>
                      <a:pt x="13906" y="3113"/>
                      <a:pt x="13906" y="6953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</p:grpSp>
      </p:grpSp>
      <p:sp>
        <p:nvSpPr>
          <p:cNvPr id="302" name="Freeform 302"/>
          <p:cNvSpPr/>
          <p:nvPr/>
        </p:nvSpPr>
        <p:spPr>
          <a:xfrm>
            <a:off x="1312926" y="4013243"/>
            <a:ext cx="1827886" cy="1572675"/>
          </a:xfrm>
          <a:custGeom>
            <a:avLst/>
            <a:gdLst/>
            <a:ahLst/>
            <a:cxnLst/>
            <a:rect l="l" t="t" r="r" b="b"/>
            <a:pathLst>
              <a:path w="1827886" h="1572675">
                <a:moveTo>
                  <a:pt x="18518" y="0"/>
                </a:moveTo>
                <a:cubicBezTo>
                  <a:pt x="-67207" y="511112"/>
                  <a:pt x="147296" y="1048226"/>
                  <a:pt x="608210" y="1351026"/>
                </a:cubicBezTo>
                <a:cubicBezTo>
                  <a:pt x="983876" y="1597819"/>
                  <a:pt x="1437457" y="1632680"/>
                  <a:pt x="1827887" y="1484662"/>
                </a:cubicBezTo>
              </a:path>
            </a:pathLst>
          </a:custGeom>
          <a:noFill/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grpSp>
        <p:nvGrpSpPr>
          <p:cNvPr id="303" name="Group 303"/>
          <p:cNvGrpSpPr/>
          <p:nvPr/>
        </p:nvGrpSpPr>
        <p:grpSpPr>
          <a:xfrm>
            <a:off x="987666" y="2611897"/>
            <a:ext cx="3911937" cy="3340922"/>
            <a:chOff x="3993907" y="1756571"/>
            <a:chExt cx="3911937" cy="3340922"/>
          </a:xfrm>
        </p:grpSpPr>
        <p:sp>
          <p:nvSpPr>
            <p:cNvPr id="304" name="Freeform 304"/>
            <p:cNvSpPr/>
            <p:nvPr/>
          </p:nvSpPr>
          <p:spPr>
            <a:xfrm>
              <a:off x="3993907" y="2204116"/>
              <a:ext cx="970025" cy="424434"/>
            </a:xfrm>
            <a:custGeom>
              <a:avLst/>
              <a:gdLst/>
              <a:ahLst/>
              <a:cxnLst/>
              <a:rect l="l" t="t" r="r" b="b"/>
              <a:pathLst>
                <a:path w="970025" h="424434">
                  <a:moveTo>
                    <a:pt x="0" y="345567"/>
                  </a:moveTo>
                  <a:cubicBezTo>
                    <a:pt x="0" y="248317"/>
                    <a:pt x="78867" y="169450"/>
                    <a:pt x="176117" y="169450"/>
                  </a:cubicBezTo>
                  <a:cubicBezTo>
                    <a:pt x="183452" y="169450"/>
                    <a:pt x="190595" y="170021"/>
                    <a:pt x="197644" y="170879"/>
                  </a:cubicBezTo>
                  <a:cubicBezTo>
                    <a:pt x="224695" y="72390"/>
                    <a:pt x="314801" y="0"/>
                    <a:pt x="421862" y="0"/>
                  </a:cubicBezTo>
                  <a:cubicBezTo>
                    <a:pt x="528638" y="0"/>
                    <a:pt x="618554" y="72009"/>
                    <a:pt x="645795" y="170117"/>
                  </a:cubicBezTo>
                  <a:cubicBezTo>
                    <a:pt x="716756" y="175831"/>
                    <a:pt x="775811" y="223456"/>
                    <a:pt x="798100" y="288322"/>
                  </a:cubicBezTo>
                  <a:cubicBezTo>
                    <a:pt x="814673" y="279273"/>
                    <a:pt x="833628" y="274130"/>
                    <a:pt x="853821" y="274130"/>
                  </a:cubicBezTo>
                  <a:cubicBezTo>
                    <a:pt x="918020" y="274130"/>
                    <a:pt x="970026" y="326136"/>
                    <a:pt x="970026" y="390335"/>
                  </a:cubicBezTo>
                  <a:cubicBezTo>
                    <a:pt x="970026" y="402241"/>
                    <a:pt x="968216" y="413671"/>
                    <a:pt x="964883" y="424434"/>
                  </a:cubicBezTo>
                  <a:lnTo>
                    <a:pt x="18859" y="424434"/>
                  </a:lnTo>
                  <a:cubicBezTo>
                    <a:pt x="6858" y="400717"/>
                    <a:pt x="0" y="373952"/>
                    <a:pt x="0" y="34556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05" name="Freeform 305"/>
            <p:cNvSpPr/>
            <p:nvPr/>
          </p:nvSpPr>
          <p:spPr>
            <a:xfrm>
              <a:off x="6935914" y="4673059"/>
              <a:ext cx="969930" cy="424434"/>
            </a:xfrm>
            <a:custGeom>
              <a:avLst/>
              <a:gdLst/>
              <a:ahLst/>
              <a:cxnLst/>
              <a:rect l="l" t="t" r="r" b="b"/>
              <a:pathLst>
                <a:path w="969930" h="424434">
                  <a:moveTo>
                    <a:pt x="969931" y="345567"/>
                  </a:moveTo>
                  <a:cubicBezTo>
                    <a:pt x="969931" y="248317"/>
                    <a:pt x="891064" y="169450"/>
                    <a:pt x="793813" y="169450"/>
                  </a:cubicBezTo>
                  <a:cubicBezTo>
                    <a:pt x="786479" y="169450"/>
                    <a:pt x="779336" y="170021"/>
                    <a:pt x="772287" y="170879"/>
                  </a:cubicBezTo>
                  <a:cubicBezTo>
                    <a:pt x="745331" y="72390"/>
                    <a:pt x="655225" y="0"/>
                    <a:pt x="548164" y="0"/>
                  </a:cubicBezTo>
                  <a:cubicBezTo>
                    <a:pt x="441388" y="0"/>
                    <a:pt x="351472" y="72009"/>
                    <a:pt x="324231" y="170117"/>
                  </a:cubicBezTo>
                  <a:cubicBezTo>
                    <a:pt x="253270" y="175832"/>
                    <a:pt x="194215" y="223457"/>
                    <a:pt x="171926" y="288322"/>
                  </a:cubicBezTo>
                  <a:cubicBezTo>
                    <a:pt x="155353" y="279273"/>
                    <a:pt x="136398" y="274130"/>
                    <a:pt x="116205" y="274130"/>
                  </a:cubicBezTo>
                  <a:cubicBezTo>
                    <a:pt x="52007" y="274130"/>
                    <a:pt x="0" y="326136"/>
                    <a:pt x="0" y="390335"/>
                  </a:cubicBezTo>
                  <a:cubicBezTo>
                    <a:pt x="0" y="402241"/>
                    <a:pt x="1810" y="413671"/>
                    <a:pt x="5144" y="424434"/>
                  </a:cubicBezTo>
                  <a:lnTo>
                    <a:pt x="951071" y="424434"/>
                  </a:lnTo>
                  <a:cubicBezTo>
                    <a:pt x="963073" y="400717"/>
                    <a:pt x="969931" y="373952"/>
                    <a:pt x="969931" y="34556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  <a:effectLst>
              <a:outerShdw blurRad="50800" dist="50800" dir="5400000" algn="ctr" rotWithShape="0">
                <a:srgbClr val="FFFFFF">
                  <a:lumMod val="85000"/>
                </a:srgbClr>
              </a:outerShdw>
            </a:effectLst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grpSp>
          <p:nvGrpSpPr>
            <p:cNvPr id="306" name="Group 306"/>
            <p:cNvGrpSpPr/>
            <p:nvPr/>
          </p:nvGrpSpPr>
          <p:grpSpPr>
            <a:xfrm>
              <a:off x="4617088" y="3593020"/>
              <a:ext cx="129373" cy="210597"/>
              <a:chOff x="4617088" y="3593020"/>
              <a:chExt cx="129373" cy="210597"/>
            </a:xfrm>
          </p:grpSpPr>
          <p:sp>
            <p:nvSpPr>
              <p:cNvPr id="307" name="Freeform 307"/>
              <p:cNvSpPr/>
              <p:nvPr/>
            </p:nvSpPr>
            <p:spPr>
              <a:xfrm>
                <a:off x="4617088" y="3593020"/>
                <a:ext cx="129373" cy="210597"/>
              </a:xfrm>
              <a:custGeom>
                <a:avLst/>
                <a:gdLst/>
                <a:ahLst/>
                <a:cxnLst/>
                <a:rect l="l" t="t" r="r" b="b"/>
                <a:pathLst>
                  <a:path w="129373" h="210597">
                    <a:moveTo>
                      <a:pt x="100739" y="127254"/>
                    </a:moveTo>
                    <a:cubicBezTo>
                      <a:pt x="65401" y="185356"/>
                      <a:pt x="631" y="210598"/>
                      <a:pt x="631" y="210598"/>
                    </a:cubicBezTo>
                    <a:cubicBezTo>
                      <a:pt x="631" y="210598"/>
                      <a:pt x="-6703" y="141542"/>
                      <a:pt x="28635" y="83344"/>
                    </a:cubicBezTo>
                    <a:cubicBezTo>
                      <a:pt x="63972" y="25146"/>
                      <a:pt x="128742" y="0"/>
                      <a:pt x="128742" y="0"/>
                    </a:cubicBezTo>
                    <a:cubicBezTo>
                      <a:pt x="128742" y="0"/>
                      <a:pt x="136077" y="69056"/>
                      <a:pt x="100739" y="127254"/>
                    </a:cubicBezTo>
                    <a:close/>
                  </a:path>
                </a:pathLst>
              </a:custGeom>
              <a:solidFill>
                <a:srgbClr val="4DA04D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475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308" name="Freeform 308"/>
              <p:cNvSpPr/>
              <p:nvPr/>
            </p:nvSpPr>
            <p:spPr>
              <a:xfrm>
                <a:off x="4634198" y="3653979"/>
                <a:ext cx="76962" cy="122682"/>
              </a:xfrm>
              <a:custGeom>
                <a:avLst/>
                <a:gdLst/>
                <a:ahLst/>
                <a:cxnLst/>
                <a:rect l="l" t="t" r="r" b="b"/>
                <a:pathLst>
                  <a:path w="76962" h="122682">
                    <a:moveTo>
                      <a:pt x="0" y="122682"/>
                    </a:moveTo>
                    <a:cubicBezTo>
                      <a:pt x="14573" y="102870"/>
                      <a:pt x="28670" y="83534"/>
                      <a:pt x="41339" y="63151"/>
                    </a:cubicBezTo>
                    <a:cubicBezTo>
                      <a:pt x="54197" y="42863"/>
                      <a:pt x="65342" y="21717"/>
                      <a:pt x="76962" y="0"/>
                    </a:cubicBezTo>
                    <a:cubicBezTo>
                      <a:pt x="72485" y="24289"/>
                      <a:pt x="62389" y="47244"/>
                      <a:pt x="49435" y="68199"/>
                    </a:cubicBezTo>
                    <a:cubicBezTo>
                      <a:pt x="36100" y="88964"/>
                      <a:pt x="19812" y="108109"/>
                      <a:pt x="0" y="122682"/>
                    </a:cubicBezTo>
                    <a:close/>
                  </a:path>
                </a:pathLst>
              </a:custGeom>
              <a:solidFill>
                <a:srgbClr val="333333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</p:grpSp>
        <p:grpSp>
          <p:nvGrpSpPr>
            <p:cNvPr id="309" name="Group 309"/>
            <p:cNvGrpSpPr/>
            <p:nvPr/>
          </p:nvGrpSpPr>
          <p:grpSpPr>
            <a:xfrm>
              <a:off x="5708301" y="4751926"/>
              <a:ext cx="84929" cy="246030"/>
              <a:chOff x="5708301" y="4751926"/>
              <a:chExt cx="84929" cy="246030"/>
            </a:xfrm>
          </p:grpSpPr>
          <p:sp>
            <p:nvSpPr>
              <p:cNvPr id="310" name="Freeform 310"/>
              <p:cNvSpPr/>
              <p:nvPr/>
            </p:nvSpPr>
            <p:spPr>
              <a:xfrm>
                <a:off x="5708301" y="4751926"/>
                <a:ext cx="84929" cy="246030"/>
              </a:xfrm>
              <a:custGeom>
                <a:avLst/>
                <a:gdLst/>
                <a:ahLst/>
                <a:cxnLst/>
                <a:rect l="l" t="t" r="r" b="b"/>
                <a:pathLst>
                  <a:path w="84929" h="246030">
                    <a:moveTo>
                      <a:pt x="84613" y="125634"/>
                    </a:moveTo>
                    <a:cubicBezTo>
                      <a:pt x="80422" y="193548"/>
                      <a:pt x="34893" y="246031"/>
                      <a:pt x="34893" y="246031"/>
                    </a:cubicBezTo>
                    <a:cubicBezTo>
                      <a:pt x="34893" y="246031"/>
                      <a:pt x="-3874" y="188404"/>
                      <a:pt x="317" y="120396"/>
                    </a:cubicBezTo>
                    <a:cubicBezTo>
                      <a:pt x="4508" y="52483"/>
                      <a:pt x="50037" y="0"/>
                      <a:pt x="50037" y="0"/>
                    </a:cubicBezTo>
                    <a:cubicBezTo>
                      <a:pt x="50037" y="0"/>
                      <a:pt x="88804" y="57721"/>
                      <a:pt x="84613" y="125634"/>
                    </a:cubicBezTo>
                    <a:close/>
                  </a:path>
                </a:pathLst>
              </a:custGeom>
              <a:solidFill>
                <a:srgbClr val="4DA04D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625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311" name="Freeform 311"/>
              <p:cNvSpPr/>
              <p:nvPr/>
            </p:nvSpPr>
            <p:spPr>
              <a:xfrm>
                <a:off x="5745289" y="4822030"/>
                <a:ext cx="18792" cy="144494"/>
              </a:xfrm>
              <a:custGeom>
                <a:avLst/>
                <a:gdLst/>
                <a:ahLst/>
                <a:cxnLst/>
                <a:rect l="l" t="t" r="r" b="b"/>
                <a:pathLst>
                  <a:path w="18792" h="144494">
                    <a:moveTo>
                      <a:pt x="0" y="144494"/>
                    </a:moveTo>
                    <a:cubicBezTo>
                      <a:pt x="3620" y="120110"/>
                      <a:pt x="7144" y="96488"/>
                      <a:pt x="8763" y="72485"/>
                    </a:cubicBezTo>
                    <a:cubicBezTo>
                      <a:pt x="10668" y="48578"/>
                      <a:pt x="10668" y="24574"/>
                      <a:pt x="10763" y="0"/>
                    </a:cubicBezTo>
                    <a:cubicBezTo>
                      <a:pt x="18098" y="23527"/>
                      <a:pt x="19907" y="48578"/>
                      <a:pt x="18193" y="73152"/>
                    </a:cubicBezTo>
                    <a:cubicBezTo>
                      <a:pt x="16288" y="97822"/>
                      <a:pt x="10763" y="122301"/>
                      <a:pt x="0" y="144494"/>
                    </a:cubicBezTo>
                    <a:close/>
                  </a:path>
                </a:pathLst>
              </a:custGeom>
              <a:solidFill>
                <a:srgbClr val="333333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</p:grpSp>
        <p:grpSp>
          <p:nvGrpSpPr>
            <p:cNvPr id="312" name="Group 312"/>
            <p:cNvGrpSpPr/>
            <p:nvPr/>
          </p:nvGrpSpPr>
          <p:grpSpPr>
            <a:xfrm>
              <a:off x="5907404" y="1889473"/>
              <a:ext cx="177165" cy="171354"/>
              <a:chOff x="5907404" y="1889473"/>
              <a:chExt cx="177165" cy="171354"/>
            </a:xfrm>
          </p:grpSpPr>
          <p:sp>
            <p:nvSpPr>
              <p:cNvPr id="313" name="Freeform 313"/>
              <p:cNvSpPr/>
              <p:nvPr/>
            </p:nvSpPr>
            <p:spPr>
              <a:xfrm>
                <a:off x="5907404" y="1889473"/>
                <a:ext cx="177165" cy="171354"/>
              </a:xfrm>
              <a:custGeom>
                <a:avLst/>
                <a:gdLst/>
                <a:ahLst/>
                <a:cxnLst/>
                <a:rect l="l" t="t" r="r" b="b"/>
                <a:pathLst>
                  <a:path w="177165" h="171354">
                    <a:moveTo>
                      <a:pt x="59246" y="116015"/>
                    </a:moveTo>
                    <a:cubicBezTo>
                      <a:pt x="108204" y="163354"/>
                      <a:pt x="177165" y="171355"/>
                      <a:pt x="177165" y="171355"/>
                    </a:cubicBezTo>
                    <a:cubicBezTo>
                      <a:pt x="177165" y="171355"/>
                      <a:pt x="166878" y="102680"/>
                      <a:pt x="117920" y="55340"/>
                    </a:cubicBezTo>
                    <a:cubicBezTo>
                      <a:pt x="68961" y="8001"/>
                      <a:pt x="0" y="0"/>
                      <a:pt x="0" y="0"/>
                    </a:cubicBezTo>
                    <a:cubicBezTo>
                      <a:pt x="0" y="0"/>
                      <a:pt x="10287" y="68675"/>
                      <a:pt x="59246" y="116015"/>
                    </a:cubicBezTo>
                    <a:close/>
                  </a:path>
                </a:pathLst>
              </a:custGeom>
              <a:solidFill>
                <a:srgbClr val="4DA04D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325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314" name="Freeform 314"/>
              <p:cNvSpPr/>
              <p:nvPr/>
            </p:nvSpPr>
            <p:spPr>
              <a:xfrm>
                <a:off x="5956363" y="1939575"/>
                <a:ext cx="105441" cy="99345"/>
              </a:xfrm>
              <a:custGeom>
                <a:avLst/>
                <a:gdLst/>
                <a:ahLst/>
                <a:cxnLst/>
                <a:rect l="l" t="t" r="r" b="b"/>
                <a:pathLst>
                  <a:path w="105441" h="99345">
                    <a:moveTo>
                      <a:pt x="105442" y="99346"/>
                    </a:moveTo>
                    <a:cubicBezTo>
                      <a:pt x="82487" y="90202"/>
                      <a:pt x="61913" y="75914"/>
                      <a:pt x="43910" y="59055"/>
                    </a:cubicBezTo>
                    <a:cubicBezTo>
                      <a:pt x="26003" y="42100"/>
                      <a:pt x="10478" y="22384"/>
                      <a:pt x="0" y="0"/>
                    </a:cubicBezTo>
                    <a:cubicBezTo>
                      <a:pt x="16669" y="18097"/>
                      <a:pt x="32861" y="35719"/>
                      <a:pt x="50387" y="52102"/>
                    </a:cubicBezTo>
                    <a:cubicBezTo>
                      <a:pt x="67818" y="68770"/>
                      <a:pt x="86392" y="83820"/>
                      <a:pt x="105442" y="99346"/>
                    </a:cubicBezTo>
                    <a:close/>
                  </a:path>
                </a:pathLst>
              </a:custGeom>
              <a:solidFill>
                <a:srgbClr val="333333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</p:grpSp>
        <p:grpSp>
          <p:nvGrpSpPr>
            <p:cNvPr id="315" name="Group 315"/>
            <p:cNvGrpSpPr/>
            <p:nvPr/>
          </p:nvGrpSpPr>
          <p:grpSpPr>
            <a:xfrm>
              <a:off x="4165377" y="3118240"/>
              <a:ext cx="187928" cy="79449"/>
              <a:chOff x="4165377" y="3118240"/>
              <a:chExt cx="187928" cy="79449"/>
            </a:xfrm>
          </p:grpSpPr>
          <p:sp>
            <p:nvSpPr>
              <p:cNvPr id="316" name="Freeform 316"/>
              <p:cNvSpPr/>
              <p:nvPr/>
            </p:nvSpPr>
            <p:spPr>
              <a:xfrm>
                <a:off x="4165377" y="3118240"/>
                <a:ext cx="187928" cy="79449"/>
              </a:xfrm>
              <a:custGeom>
                <a:avLst/>
                <a:gdLst/>
                <a:ahLst/>
                <a:cxnLst/>
                <a:rect l="l" t="t" r="r" b="b"/>
                <a:pathLst>
                  <a:path w="187928" h="79449">
                    <a:moveTo>
                      <a:pt x="83153" y="71872"/>
                    </a:moveTo>
                    <a:cubicBezTo>
                      <a:pt x="135065" y="89302"/>
                      <a:pt x="187928" y="71205"/>
                      <a:pt x="187928" y="71205"/>
                    </a:cubicBezTo>
                    <a:cubicBezTo>
                      <a:pt x="187928" y="71205"/>
                      <a:pt x="156686" y="24913"/>
                      <a:pt x="104775" y="7578"/>
                    </a:cubicBezTo>
                    <a:cubicBezTo>
                      <a:pt x="52864" y="-9853"/>
                      <a:pt x="0" y="8245"/>
                      <a:pt x="0" y="8245"/>
                    </a:cubicBezTo>
                    <a:cubicBezTo>
                      <a:pt x="0" y="8245"/>
                      <a:pt x="31242" y="54536"/>
                      <a:pt x="83153" y="71872"/>
                    </a:cubicBezTo>
                    <a:close/>
                  </a:path>
                </a:pathLst>
              </a:custGeom>
              <a:solidFill>
                <a:srgbClr val="4DA04D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317" name="Freeform 317"/>
              <p:cNvSpPr/>
              <p:nvPr/>
            </p:nvSpPr>
            <p:spPr>
              <a:xfrm>
                <a:off x="4218241" y="3145916"/>
                <a:ext cx="110966" cy="36178"/>
              </a:xfrm>
              <a:custGeom>
                <a:avLst/>
                <a:gdLst/>
                <a:ahLst/>
                <a:cxnLst/>
                <a:rect l="l" t="t" r="r" b="b"/>
                <a:pathLst>
                  <a:path w="110966" h="36178">
                    <a:moveTo>
                      <a:pt x="110966" y="35528"/>
                    </a:moveTo>
                    <a:cubicBezTo>
                      <a:pt x="91059" y="37624"/>
                      <a:pt x="71056" y="34480"/>
                      <a:pt x="52006" y="28575"/>
                    </a:cubicBezTo>
                    <a:cubicBezTo>
                      <a:pt x="33147" y="22384"/>
                      <a:pt x="14954" y="13335"/>
                      <a:pt x="0" y="0"/>
                    </a:cubicBezTo>
                    <a:cubicBezTo>
                      <a:pt x="18764" y="6667"/>
                      <a:pt x="36576" y="13716"/>
                      <a:pt x="54959" y="19431"/>
                    </a:cubicBezTo>
                    <a:cubicBezTo>
                      <a:pt x="73247" y="25432"/>
                      <a:pt x="91821" y="30099"/>
                      <a:pt x="110966" y="35528"/>
                    </a:cubicBezTo>
                    <a:close/>
                  </a:path>
                </a:pathLst>
              </a:custGeom>
              <a:solidFill>
                <a:srgbClr val="333333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</p:grpSp>
        <p:grpSp>
          <p:nvGrpSpPr>
            <p:cNvPr id="318" name="Group 318"/>
            <p:cNvGrpSpPr/>
            <p:nvPr/>
          </p:nvGrpSpPr>
          <p:grpSpPr>
            <a:xfrm>
              <a:off x="5669661" y="1756571"/>
              <a:ext cx="161734" cy="114547"/>
              <a:chOff x="5669661" y="1756571"/>
              <a:chExt cx="161734" cy="114547"/>
            </a:xfrm>
          </p:grpSpPr>
          <p:sp>
            <p:nvSpPr>
              <p:cNvPr id="319" name="Freeform 319"/>
              <p:cNvSpPr/>
              <p:nvPr/>
            </p:nvSpPr>
            <p:spPr>
              <a:xfrm>
                <a:off x="5669661" y="1756571"/>
                <a:ext cx="161734" cy="114547"/>
              </a:xfrm>
              <a:custGeom>
                <a:avLst/>
                <a:gdLst/>
                <a:ahLst/>
                <a:cxnLst/>
                <a:rect l="l" t="t" r="r" b="b"/>
                <a:pathLst>
                  <a:path w="161734" h="114547">
                    <a:moveTo>
                      <a:pt x="61246" y="29556"/>
                    </a:moveTo>
                    <a:cubicBezTo>
                      <a:pt x="16573" y="61179"/>
                      <a:pt x="0" y="114519"/>
                      <a:pt x="0" y="114519"/>
                    </a:cubicBezTo>
                    <a:cubicBezTo>
                      <a:pt x="0" y="114519"/>
                      <a:pt x="55817" y="116615"/>
                      <a:pt x="100489" y="84992"/>
                    </a:cubicBezTo>
                    <a:cubicBezTo>
                      <a:pt x="145161" y="53369"/>
                      <a:pt x="161734" y="29"/>
                      <a:pt x="161734" y="29"/>
                    </a:cubicBezTo>
                    <a:cubicBezTo>
                      <a:pt x="161734" y="29"/>
                      <a:pt x="105918" y="-2067"/>
                      <a:pt x="61246" y="29556"/>
                    </a:cubicBezTo>
                    <a:close/>
                  </a:path>
                </a:pathLst>
              </a:custGeom>
              <a:solidFill>
                <a:srgbClr val="4DA04D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320" name="Freeform 320"/>
              <p:cNvSpPr/>
              <p:nvPr/>
            </p:nvSpPr>
            <p:spPr>
              <a:xfrm>
                <a:off x="5690330" y="1787842"/>
                <a:ext cx="94106" cy="68580"/>
              </a:xfrm>
              <a:custGeom>
                <a:avLst/>
                <a:gdLst/>
                <a:ahLst/>
                <a:cxnLst/>
                <a:rect l="l" t="t" r="r" b="b"/>
                <a:pathLst>
                  <a:path w="94106" h="68580">
                    <a:moveTo>
                      <a:pt x="0" y="68580"/>
                    </a:moveTo>
                    <a:cubicBezTo>
                      <a:pt x="10001" y="51340"/>
                      <a:pt x="24384" y="36957"/>
                      <a:pt x="40386" y="25146"/>
                    </a:cubicBezTo>
                    <a:cubicBezTo>
                      <a:pt x="56579" y="13525"/>
                      <a:pt x="74581" y="4286"/>
                      <a:pt x="94107" y="0"/>
                    </a:cubicBezTo>
                    <a:cubicBezTo>
                      <a:pt x="77629" y="11144"/>
                      <a:pt x="61436" y="21431"/>
                      <a:pt x="46006" y="32861"/>
                    </a:cubicBezTo>
                    <a:cubicBezTo>
                      <a:pt x="30385" y="44101"/>
                      <a:pt x="15716" y="56293"/>
                      <a:pt x="0" y="68580"/>
                    </a:cubicBezTo>
                    <a:close/>
                  </a:path>
                </a:pathLst>
              </a:custGeom>
              <a:solidFill>
                <a:srgbClr val="333333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</p:grpSp>
        <p:grpSp>
          <p:nvGrpSpPr>
            <p:cNvPr id="321" name="Group 321"/>
            <p:cNvGrpSpPr/>
            <p:nvPr/>
          </p:nvGrpSpPr>
          <p:grpSpPr>
            <a:xfrm>
              <a:off x="5548407" y="4789550"/>
              <a:ext cx="142684" cy="137636"/>
              <a:chOff x="5548407" y="4789550"/>
              <a:chExt cx="142684" cy="137636"/>
            </a:xfrm>
          </p:grpSpPr>
          <p:sp>
            <p:nvSpPr>
              <p:cNvPr id="322" name="Freeform 322"/>
              <p:cNvSpPr/>
              <p:nvPr/>
            </p:nvSpPr>
            <p:spPr>
              <a:xfrm>
                <a:off x="5548407" y="4789550"/>
                <a:ext cx="142684" cy="137636"/>
              </a:xfrm>
              <a:custGeom>
                <a:avLst/>
                <a:gdLst/>
                <a:ahLst/>
                <a:cxnLst/>
                <a:rect l="l" t="t" r="r" b="b"/>
                <a:pathLst>
                  <a:path w="142684" h="137636">
                    <a:moveTo>
                      <a:pt x="94869" y="44387"/>
                    </a:moveTo>
                    <a:cubicBezTo>
                      <a:pt x="134303" y="82391"/>
                      <a:pt x="142685" y="137636"/>
                      <a:pt x="142685" y="137636"/>
                    </a:cubicBezTo>
                    <a:cubicBezTo>
                      <a:pt x="142685" y="137636"/>
                      <a:pt x="87154" y="131254"/>
                      <a:pt x="47816" y="93250"/>
                    </a:cubicBezTo>
                    <a:cubicBezTo>
                      <a:pt x="8382" y="55245"/>
                      <a:pt x="0" y="0"/>
                      <a:pt x="0" y="0"/>
                    </a:cubicBezTo>
                    <a:cubicBezTo>
                      <a:pt x="0" y="0"/>
                      <a:pt x="55436" y="6477"/>
                      <a:pt x="94869" y="44387"/>
                    </a:cubicBezTo>
                    <a:close/>
                  </a:path>
                </a:pathLst>
              </a:custGeom>
              <a:solidFill>
                <a:srgbClr val="4DA04D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323" name="Freeform 323"/>
              <p:cNvSpPr/>
              <p:nvPr/>
            </p:nvSpPr>
            <p:spPr>
              <a:xfrm>
                <a:off x="5590032" y="4827555"/>
                <a:ext cx="82772" cy="82010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82010">
                    <a:moveTo>
                      <a:pt x="82772" y="82010"/>
                    </a:moveTo>
                    <a:cubicBezTo>
                      <a:pt x="69151" y="67533"/>
                      <a:pt x="56483" y="53245"/>
                      <a:pt x="42672" y="39719"/>
                    </a:cubicBezTo>
                    <a:cubicBezTo>
                      <a:pt x="29051" y="26099"/>
                      <a:pt x="14668" y="13526"/>
                      <a:pt x="0" y="0"/>
                    </a:cubicBezTo>
                    <a:cubicBezTo>
                      <a:pt x="18669" y="7144"/>
                      <a:pt x="35147" y="19050"/>
                      <a:pt x="49339" y="32957"/>
                    </a:cubicBezTo>
                    <a:cubicBezTo>
                      <a:pt x="63436" y="47054"/>
                      <a:pt x="75438" y="63437"/>
                      <a:pt x="82772" y="82010"/>
                    </a:cubicBezTo>
                    <a:close/>
                  </a:path>
                </a:pathLst>
              </a:custGeom>
              <a:solidFill>
                <a:srgbClr val="333333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</p:grpSp>
        <p:grpSp>
          <p:nvGrpSpPr>
            <p:cNvPr id="324" name="Group 324"/>
            <p:cNvGrpSpPr/>
            <p:nvPr/>
          </p:nvGrpSpPr>
          <p:grpSpPr>
            <a:xfrm>
              <a:off x="4770024" y="4577159"/>
              <a:ext cx="197358" cy="68738"/>
              <a:chOff x="4770024" y="4577159"/>
              <a:chExt cx="197358" cy="68738"/>
            </a:xfrm>
          </p:grpSpPr>
          <p:sp>
            <p:nvSpPr>
              <p:cNvPr id="325" name="Freeform 325"/>
              <p:cNvSpPr/>
              <p:nvPr/>
            </p:nvSpPr>
            <p:spPr>
              <a:xfrm>
                <a:off x="4770024" y="4577159"/>
                <a:ext cx="197358" cy="68738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68738">
                    <a:moveTo>
                      <a:pt x="95631" y="555"/>
                    </a:moveTo>
                    <a:cubicBezTo>
                      <a:pt x="41148" y="5508"/>
                      <a:pt x="0" y="43322"/>
                      <a:pt x="0" y="43322"/>
                    </a:cubicBezTo>
                    <a:cubicBezTo>
                      <a:pt x="0" y="43322"/>
                      <a:pt x="47244" y="73136"/>
                      <a:pt x="101727" y="68183"/>
                    </a:cubicBezTo>
                    <a:cubicBezTo>
                      <a:pt x="156210" y="63230"/>
                      <a:pt x="197358" y="25415"/>
                      <a:pt x="197358" y="25415"/>
                    </a:cubicBezTo>
                    <a:cubicBezTo>
                      <a:pt x="197358" y="25415"/>
                      <a:pt x="150114" y="-4398"/>
                      <a:pt x="95631" y="555"/>
                    </a:cubicBezTo>
                    <a:close/>
                  </a:path>
                </a:pathLst>
              </a:custGeom>
              <a:solidFill>
                <a:srgbClr val="4DA04D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326" name="Freeform 326"/>
              <p:cNvSpPr/>
              <p:nvPr/>
            </p:nvSpPr>
            <p:spPr>
              <a:xfrm>
                <a:off x="4795266" y="4599981"/>
                <a:ext cx="115823" cy="18119"/>
              </a:xfrm>
              <a:custGeom>
                <a:avLst/>
                <a:gdLst/>
                <a:ahLst/>
                <a:cxnLst/>
                <a:rect l="l" t="t" r="r" b="b"/>
                <a:pathLst>
                  <a:path w="115823" h="18119">
                    <a:moveTo>
                      <a:pt x="0" y="18119"/>
                    </a:moveTo>
                    <a:cubicBezTo>
                      <a:pt x="17335" y="8213"/>
                      <a:pt x="36957" y="3070"/>
                      <a:pt x="56769" y="879"/>
                    </a:cubicBezTo>
                    <a:cubicBezTo>
                      <a:pt x="76581" y="-1026"/>
                      <a:pt x="96869" y="-74"/>
                      <a:pt x="115824" y="6117"/>
                    </a:cubicBezTo>
                    <a:cubicBezTo>
                      <a:pt x="96012" y="7546"/>
                      <a:pt x="76867" y="8213"/>
                      <a:pt x="57721" y="10404"/>
                    </a:cubicBezTo>
                    <a:cubicBezTo>
                      <a:pt x="38576" y="12214"/>
                      <a:pt x="19717" y="15357"/>
                      <a:pt x="0" y="18119"/>
                    </a:cubicBezTo>
                    <a:close/>
                  </a:path>
                </a:pathLst>
              </a:custGeom>
              <a:solidFill>
                <a:srgbClr val="333333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</p:grpSp>
      </p:grpSp>
      <p:sp>
        <p:nvSpPr>
          <p:cNvPr id="327" name="TextBox 327"/>
          <p:cNvSpPr txBox="1"/>
          <p:nvPr/>
        </p:nvSpPr>
        <p:spPr>
          <a:xfrm>
            <a:off x="66675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algn="l">
              <a:lnSpc>
                <a:spcPct val="90000"/>
              </a:lnSpc>
              <a:spcBef>
                <a:spcPct val="0"/>
              </a:spcBef>
              <a:defRPr/>
            </a:pPr>
            <a:endParaRPr lang="en-US" sz="11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000000"/>
                </a:solidFill>
                <a:latin typeface="+mn-ea"/>
                <a:ea typeface="+mn-ea"/>
              </a:rPr>
              <a:t>View Representation</a:t>
            </a:r>
          </a:p>
        </p:txBody>
      </p:sp>
      <p:sp>
        <p:nvSpPr>
          <p:cNvPr id="3" name="Freeform 3"/>
          <p:cNvSpPr/>
          <p:nvPr/>
        </p:nvSpPr>
        <p:spPr>
          <a:xfrm>
            <a:off x="5695720" y="300898"/>
            <a:ext cx="6253106" cy="5970454"/>
          </a:xfrm>
          <a:custGeom>
            <a:avLst/>
            <a:gdLst/>
            <a:ahLst/>
            <a:cxnLst/>
            <a:rect l="l" t="t" r="r" b="b"/>
            <a:pathLst>
              <a:path w="6253106" h="5970454">
                <a:moveTo>
                  <a:pt x="1681106" y="4103554"/>
                </a:moveTo>
                <a:lnTo>
                  <a:pt x="6253106" y="4103554"/>
                </a:lnTo>
                <a:lnTo>
                  <a:pt x="6253106" y="5970454"/>
                </a:lnTo>
                <a:lnTo>
                  <a:pt x="1681106" y="5970454"/>
                </a:lnTo>
                <a:close/>
                <a:moveTo>
                  <a:pt x="4164376" y="2051777"/>
                </a:moveTo>
                <a:lnTo>
                  <a:pt x="6253106" y="2051777"/>
                </a:lnTo>
                <a:lnTo>
                  <a:pt x="6253106" y="3918677"/>
                </a:lnTo>
                <a:lnTo>
                  <a:pt x="4164376" y="3918677"/>
                </a:lnTo>
                <a:close/>
                <a:moveTo>
                  <a:pt x="0" y="2051777"/>
                </a:moveTo>
                <a:lnTo>
                  <a:pt x="3967106" y="2051777"/>
                </a:lnTo>
                <a:lnTo>
                  <a:pt x="3967106" y="3918677"/>
                </a:lnTo>
                <a:lnTo>
                  <a:pt x="0" y="3918677"/>
                </a:lnTo>
                <a:close/>
                <a:moveTo>
                  <a:pt x="1681106" y="0"/>
                </a:moveTo>
                <a:lnTo>
                  <a:pt x="6253106" y="0"/>
                </a:lnTo>
                <a:lnTo>
                  <a:pt x="6253106" y="1866900"/>
                </a:lnTo>
                <a:lnTo>
                  <a:pt x="1681106" y="1866900"/>
                </a:lnTo>
                <a:close/>
              </a:path>
            </a:pathLst>
          </a:custGeom>
          <a:blipFill>
            <a:blip r:embed="rId2"/>
            <a:stretch>
              <a:fillRect t="-28612" b="-28490"/>
            </a:stretch>
          </a:blipFill>
          <a:ln cap="flat" cmpd="sng">
            <a:prstDash val="solid"/>
          </a:ln>
        </p:spPr>
        <p:txBody>
          <a:bodyPr rot="0" vert="horz" wrap="square" lIns="91440" tIns="45720" rIns="91440" bIns="45720" anchor="t">
            <a:prstTxWarp prst="textNoShape">
              <a:avLst/>
            </a:prstTxWarp>
            <a:noAutofit/>
          </a:bodyPr>
          <a:lstStyle/>
          <a:p>
            <a:pPr marL="0" algn="ctr"/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767655" y="3312819"/>
            <a:ext cx="4366089" cy="134652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A sample Blade template illustrates how data is presented in the user profile view.</a:t>
            </a:r>
            <a:endParaRPr lang="en-US" sz="1100"/>
          </a:p>
        </p:txBody>
      </p:sp>
      <p:sp>
        <p:nvSpPr>
          <p:cNvPr id="5" name="TextBox 5"/>
          <p:cNvSpPr txBox="1"/>
          <p:nvPr/>
        </p:nvSpPr>
        <p:spPr>
          <a:xfrm>
            <a:off x="767656" y="2637343"/>
            <a:ext cx="4366088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marR="0"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Blog User Profile</a:t>
            </a:r>
            <a:endParaRPr lang="en-US"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3" y="2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000000"/>
                </a:solidFill>
                <a:latin typeface="+mn-ea"/>
                <a:ea typeface="+mn-ea"/>
              </a:rPr>
              <a:t>Controller Representation</a:t>
            </a:r>
          </a:p>
        </p:txBody>
      </p:sp>
      <p:sp>
        <p:nvSpPr>
          <p:cNvPr id="3" name="AutoShape 3"/>
          <p:cNvSpPr/>
          <p:nvPr/>
        </p:nvSpPr>
        <p:spPr>
          <a:xfrm>
            <a:off x="662862" y="5875143"/>
            <a:ext cx="10866276" cy="271657"/>
          </a:xfrm>
          <a:prstGeom prst="rect">
            <a:avLst/>
          </a:prstGeom>
          <a:solidFill>
            <a:srgbClr val="FFFFFF">
              <a:lumMod val="95000"/>
            </a:srgb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rmAutofit fontScale="77500" lnSpcReduction="20000"/>
          </a:bodyPr>
          <a:lstStyle/>
          <a:p>
            <a:pPr marL="0" algn="ctr"/>
            <a:endParaRPr/>
          </a:p>
        </p:txBody>
      </p:sp>
      <p:grpSp>
        <p:nvGrpSpPr>
          <p:cNvPr id="4" name="Group 4"/>
          <p:cNvGrpSpPr/>
          <p:nvPr/>
        </p:nvGrpSpPr>
        <p:grpSpPr>
          <a:xfrm>
            <a:off x="965932" y="1186797"/>
            <a:ext cx="3794708" cy="4688346"/>
            <a:chOff x="1724886" y="2630715"/>
            <a:chExt cx="2626015" cy="3244428"/>
          </a:xfrm>
        </p:grpSpPr>
        <p:sp>
          <p:nvSpPr>
            <p:cNvPr id="5" name="AutoShape 5"/>
            <p:cNvSpPr/>
            <p:nvPr/>
          </p:nvSpPr>
          <p:spPr>
            <a:xfrm>
              <a:off x="2836117" y="5196001"/>
              <a:ext cx="362209" cy="679142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cap="flat" cmpd="sng">
              <a:prstDash val="solid"/>
            </a:ln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grpSp>
          <p:nvGrpSpPr>
            <p:cNvPr id="6" name="Group 6"/>
            <p:cNvGrpSpPr/>
            <p:nvPr/>
          </p:nvGrpSpPr>
          <p:grpSpPr>
            <a:xfrm>
              <a:off x="1724886" y="2630715"/>
              <a:ext cx="2626015" cy="2583758"/>
              <a:chOff x="1724886" y="2748073"/>
              <a:chExt cx="2626015" cy="258375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2926671" y="2748073"/>
                <a:ext cx="1424230" cy="140710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22">
                    <a:moveTo>
                      <a:pt x="230" y="155"/>
                    </a:moveTo>
                    <a:cubicBezTo>
                      <a:pt x="196" y="151"/>
                      <a:pt x="196" y="151"/>
                      <a:pt x="196" y="151"/>
                    </a:cubicBezTo>
                    <a:cubicBezTo>
                      <a:pt x="32" y="315"/>
                      <a:pt x="32" y="315"/>
                      <a:pt x="32" y="315"/>
                    </a:cubicBezTo>
                    <a:cubicBezTo>
                      <a:pt x="25" y="322"/>
                      <a:pt x="14" y="322"/>
                      <a:pt x="7" y="315"/>
                    </a:cubicBezTo>
                    <a:cubicBezTo>
                      <a:pt x="0" y="309"/>
                      <a:pt x="0" y="298"/>
                      <a:pt x="7" y="291"/>
                    </a:cubicBezTo>
                    <a:cubicBezTo>
                      <a:pt x="171" y="126"/>
                      <a:pt x="171" y="126"/>
                      <a:pt x="171" y="126"/>
                    </a:cubicBezTo>
                    <a:cubicBezTo>
                      <a:pt x="168" y="93"/>
                      <a:pt x="168" y="93"/>
                      <a:pt x="168" y="93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73" y="50"/>
                      <a:pt x="273" y="50"/>
                      <a:pt x="273" y="50"/>
                    </a:cubicBezTo>
                    <a:cubicBezTo>
                      <a:pt x="322" y="62"/>
                      <a:pt x="322" y="62"/>
                      <a:pt x="322" y="62"/>
                    </a:cubicBezTo>
                    <a:lnTo>
                      <a:pt x="230" y="155"/>
                    </a:lnTo>
                    <a:close/>
                  </a:path>
                </a:pathLst>
              </a:custGeom>
              <a:solidFill>
                <a:schemeClr val="accent1"/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" name="Freeform 8"/>
              <p:cNvSpPr/>
              <p:nvPr/>
            </p:nvSpPr>
            <p:spPr>
              <a:xfrm>
                <a:off x="2162637" y="3241902"/>
                <a:ext cx="1677017" cy="1657066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79">
                    <a:moveTo>
                      <a:pt x="350" y="90"/>
                    </a:moveTo>
                    <a:cubicBezTo>
                      <a:pt x="325" y="115"/>
                      <a:pt x="325" y="115"/>
                      <a:pt x="325" y="115"/>
                    </a:cubicBezTo>
                    <a:cubicBezTo>
                      <a:pt x="337" y="137"/>
                      <a:pt x="344" y="163"/>
                      <a:pt x="344" y="189"/>
                    </a:cubicBezTo>
                    <a:cubicBezTo>
                      <a:pt x="344" y="275"/>
                      <a:pt x="274" y="344"/>
                      <a:pt x="189" y="344"/>
                    </a:cubicBezTo>
                    <a:cubicBezTo>
                      <a:pt x="104" y="344"/>
                      <a:pt x="35" y="275"/>
                      <a:pt x="35" y="189"/>
                    </a:cubicBezTo>
                    <a:cubicBezTo>
                      <a:pt x="35" y="104"/>
                      <a:pt x="104" y="35"/>
                      <a:pt x="189" y="35"/>
                    </a:cubicBezTo>
                    <a:cubicBezTo>
                      <a:pt x="216" y="35"/>
                      <a:pt x="241" y="42"/>
                      <a:pt x="263" y="54"/>
                    </a:cubicBezTo>
                    <a:cubicBezTo>
                      <a:pt x="289" y="28"/>
                      <a:pt x="289" y="28"/>
                      <a:pt x="289" y="28"/>
                    </a:cubicBezTo>
                    <a:cubicBezTo>
                      <a:pt x="260" y="10"/>
                      <a:pt x="226" y="0"/>
                      <a:pt x="189" y="0"/>
                    </a:cubicBezTo>
                    <a:cubicBezTo>
                      <a:pt x="85" y="0"/>
                      <a:pt x="0" y="85"/>
                      <a:pt x="0" y="189"/>
                    </a:cubicBezTo>
                    <a:cubicBezTo>
                      <a:pt x="0" y="294"/>
                      <a:pt x="85" y="379"/>
                      <a:pt x="189" y="379"/>
                    </a:cubicBezTo>
                    <a:cubicBezTo>
                      <a:pt x="294" y="379"/>
                      <a:pt x="379" y="294"/>
                      <a:pt x="379" y="189"/>
                    </a:cubicBezTo>
                    <a:cubicBezTo>
                      <a:pt x="379" y="153"/>
                      <a:pt x="368" y="119"/>
                      <a:pt x="350" y="90"/>
                    </a:cubicBezTo>
                  </a:path>
                </a:pathLst>
              </a:custGeom>
              <a:solidFill>
                <a:srgbClr val="FFFFFF">
                  <a:lumMod val="85000"/>
                </a:srgbClr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9" name="Freeform 9"/>
              <p:cNvSpPr/>
              <p:nvPr/>
            </p:nvSpPr>
            <p:spPr>
              <a:xfrm>
                <a:off x="2579425" y="3656474"/>
                <a:ext cx="839741" cy="826704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89">
                    <a:moveTo>
                      <a:pt x="185" y="66"/>
                    </a:moveTo>
                    <a:cubicBezTo>
                      <a:pt x="155" y="97"/>
                      <a:pt x="155" y="97"/>
                      <a:pt x="155" y="97"/>
                    </a:cubicBezTo>
                    <a:cubicBezTo>
                      <a:pt x="154" y="129"/>
                      <a:pt x="127" y="154"/>
                      <a:pt x="95" y="154"/>
                    </a:cubicBezTo>
                    <a:cubicBezTo>
                      <a:pt x="62" y="154"/>
                      <a:pt x="35" y="127"/>
                      <a:pt x="35" y="94"/>
                    </a:cubicBezTo>
                    <a:cubicBezTo>
                      <a:pt x="35" y="62"/>
                      <a:pt x="61" y="36"/>
                      <a:pt x="93" y="35"/>
                    </a:cubicBezTo>
                    <a:cubicBezTo>
                      <a:pt x="124" y="4"/>
                      <a:pt x="124" y="4"/>
                      <a:pt x="124" y="4"/>
                    </a:cubicBezTo>
                    <a:cubicBezTo>
                      <a:pt x="115" y="1"/>
                      <a:pt x="105" y="0"/>
                      <a:pt x="95" y="0"/>
                    </a:cubicBezTo>
                    <a:cubicBezTo>
                      <a:pt x="43" y="0"/>
                      <a:pt x="0" y="42"/>
                      <a:pt x="0" y="94"/>
                    </a:cubicBezTo>
                    <a:cubicBezTo>
                      <a:pt x="0" y="147"/>
                      <a:pt x="43" y="189"/>
                      <a:pt x="95" y="189"/>
                    </a:cubicBezTo>
                    <a:cubicBezTo>
                      <a:pt x="147" y="189"/>
                      <a:pt x="190" y="147"/>
                      <a:pt x="190" y="94"/>
                    </a:cubicBezTo>
                    <a:cubicBezTo>
                      <a:pt x="190" y="84"/>
                      <a:pt x="188" y="75"/>
                      <a:pt x="185" y="66"/>
                    </a:cubicBezTo>
                  </a:path>
                </a:pathLst>
              </a:custGeom>
              <a:solidFill>
                <a:srgbClr val="FFFFFF">
                  <a:lumMod val="75000"/>
                </a:srgbClr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0" name="Freeform 10"/>
              <p:cNvSpPr/>
              <p:nvPr/>
            </p:nvSpPr>
            <p:spPr>
              <a:xfrm>
                <a:off x="1724886" y="2809042"/>
                <a:ext cx="2552518" cy="2522789"/>
              </a:xfrm>
              <a:custGeom>
                <a:avLst/>
                <a:gdLst/>
                <a:ahLst/>
                <a:cxnLst/>
                <a:rect l="l" t="t" r="r" b="b"/>
                <a:pathLst>
                  <a:path w="577" h="577">
                    <a:moveTo>
                      <a:pt x="535" y="140"/>
                    </a:moveTo>
                    <a:cubicBezTo>
                      <a:pt x="510" y="165"/>
                      <a:pt x="510" y="165"/>
                      <a:pt x="510" y="165"/>
                    </a:cubicBezTo>
                    <a:cubicBezTo>
                      <a:pt x="530" y="202"/>
                      <a:pt x="542" y="244"/>
                      <a:pt x="542" y="288"/>
                    </a:cubicBezTo>
                    <a:cubicBezTo>
                      <a:pt x="542" y="428"/>
                      <a:pt x="428" y="542"/>
                      <a:pt x="288" y="542"/>
                    </a:cubicBezTo>
                    <a:cubicBezTo>
                      <a:pt x="148" y="542"/>
                      <a:pt x="35" y="428"/>
                      <a:pt x="35" y="288"/>
                    </a:cubicBezTo>
                    <a:cubicBezTo>
                      <a:pt x="35" y="149"/>
                      <a:pt x="148" y="35"/>
                      <a:pt x="288" y="35"/>
                    </a:cubicBezTo>
                    <a:cubicBezTo>
                      <a:pt x="333" y="35"/>
                      <a:pt x="375" y="46"/>
                      <a:pt x="411" y="67"/>
                    </a:cubicBezTo>
                    <a:cubicBezTo>
                      <a:pt x="436" y="41"/>
                      <a:pt x="436" y="41"/>
                      <a:pt x="436" y="41"/>
                    </a:cubicBezTo>
                    <a:cubicBezTo>
                      <a:pt x="393" y="15"/>
                      <a:pt x="342" y="0"/>
                      <a:pt x="288" y="0"/>
                    </a:cubicBezTo>
                    <a:cubicBezTo>
                      <a:pt x="129" y="0"/>
                      <a:pt x="0" y="129"/>
                      <a:pt x="0" y="288"/>
                    </a:cubicBezTo>
                    <a:cubicBezTo>
                      <a:pt x="0" y="447"/>
                      <a:pt x="129" y="577"/>
                      <a:pt x="288" y="577"/>
                    </a:cubicBezTo>
                    <a:cubicBezTo>
                      <a:pt x="447" y="577"/>
                      <a:pt x="577" y="447"/>
                      <a:pt x="577" y="288"/>
                    </a:cubicBezTo>
                    <a:cubicBezTo>
                      <a:pt x="577" y="234"/>
                      <a:pt x="562" y="183"/>
                      <a:pt x="535" y="140"/>
                    </a:cubicBezTo>
                  </a:path>
                </a:pathLst>
              </a:custGeom>
              <a:solidFill>
                <a:srgbClr val="FFFFFF">
                  <a:lumMod val="95000"/>
                </a:srgbClr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/>
              </a:bodyPr>
              <a:lstStyle/>
              <a:p>
                <a:pPr marL="0" algn="l"/>
                <a:endParaRPr/>
              </a:p>
            </p:txBody>
          </p:sp>
        </p:grpSp>
      </p:grpSp>
      <p:sp>
        <p:nvSpPr>
          <p:cNvPr id="11" name="AutoShape 11"/>
          <p:cNvSpPr/>
          <p:nvPr/>
        </p:nvSpPr>
        <p:spPr>
          <a:xfrm>
            <a:off x="5510853" y="2230073"/>
            <a:ext cx="4995784" cy="263956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en-US" sz="1400" b="0" i="0" u="none" baseline="0">
                <a:solidFill>
                  <a:srgbClr val="000000"/>
                </a:solidFill>
                <a:latin typeface="+mn-ea"/>
                <a:ea typeface="+mn-ea"/>
              </a:rPr>
              <a:t>The UserController class example showcases how to handle user data retrieval using MVC.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510853" y="1644844"/>
            <a:ext cx="499578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User Controller Example</a:t>
            </a:r>
            <a:endParaRPr lang="en-US"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D6BDAA-122A-E5A7-2755-4C93F6FC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67" y="152400"/>
            <a:ext cx="969966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8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5253596" y="2692279"/>
            <a:ext cx="5419185" cy="895350"/>
          </a:xfrm>
        </p:spPr>
        <p:txBody>
          <a:bodyPr vert="horz" lIns="91440" tIns="45720" rIns="91440" bIns="45720" anchor="t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400" b="1" i="0" u="none" baseline="0">
                <a:solidFill>
                  <a:srgbClr val="000000"/>
                </a:solidFill>
                <a:latin typeface="+mn-ea"/>
                <a:ea typeface="+mn-ea"/>
              </a:rPr>
              <a:t>Conclusion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693461" y="2697720"/>
            <a:ext cx="213703" cy="889909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prstTxWarp prst="textPlain">
              <a:avLst/>
            </a:prstTxWarp>
            <a:spAutoFit/>
          </a:bodyPr>
          <a:lstStyle/>
          <a:p>
            <a:pPr marL="0" algn="l">
              <a:defRPr/>
            </a:pPr>
            <a:r>
              <a:rPr lang="en-US" b="1" i="0" u="none" spc="100" baseline="0">
                <a:solidFill>
                  <a:schemeClr val="accent1"/>
                </a:solidFill>
                <a:latin typeface="Arial"/>
                <a:ea typeface="Arial"/>
              </a:rPr>
              <a:t>/</a:t>
            </a:r>
            <a:endParaRPr lang="en-US" sz="1100"/>
          </a:p>
        </p:txBody>
      </p:sp>
      <p:cxnSp>
        <p:nvCxnSpPr>
          <p:cNvPr id="4" name="Connector 4"/>
          <p:cNvCxnSpPr/>
          <p:nvPr/>
        </p:nvCxnSpPr>
        <p:spPr>
          <a:xfrm>
            <a:off x="5253596" y="2417589"/>
            <a:ext cx="0" cy="1264975"/>
          </a:xfrm>
          <a:prstGeom prst="line">
            <a:avLst/>
          </a:prstGeom>
          <a:ln w="9525">
            <a:solidFill>
              <a:srgbClr val="000000"/>
            </a:solidFill>
          </a:ln>
        </p:spPr>
      </p:cxnSp>
      <p:sp>
        <p:nvSpPr>
          <p:cNvPr id="5" name="TextBox 5"/>
          <p:cNvSpPr txBox="1"/>
          <p:nvPr/>
        </p:nvSpPr>
        <p:spPr>
          <a:xfrm>
            <a:off x="3988066" y="2417589"/>
            <a:ext cx="1684809" cy="13283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algn="l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8000" b="1" i="0" u="none" baseline="0">
                <a:solidFill>
                  <a:srgbClr val="0476BA"/>
                </a:solidFill>
                <a:latin typeface="+mn-ea"/>
                <a:ea typeface="+mn-ea"/>
              </a:rPr>
              <a:t>06</a:t>
            </a:r>
            <a:endParaRPr lang="en-US" sz="1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-17697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Course Recap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968549" y="3314316"/>
            <a:ext cx="3418668" cy="134652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Summarize the important concepts learned throughout the course, reinforcing the value of using Laravel.</a:t>
            </a:r>
            <a:endParaRPr lang="en-US" sz="1100"/>
          </a:p>
        </p:txBody>
      </p:sp>
      <p:sp>
        <p:nvSpPr>
          <p:cNvPr id="4" name="TextBox 4"/>
          <p:cNvSpPr txBox="1"/>
          <p:nvPr/>
        </p:nvSpPr>
        <p:spPr>
          <a:xfrm>
            <a:off x="1968549" y="2903464"/>
            <a:ext cx="3418668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Key Takeaways</a:t>
            </a:r>
            <a:endParaRPr lang="en-US" sz="1100"/>
          </a:p>
        </p:txBody>
      </p:sp>
      <p:cxnSp>
        <p:nvCxnSpPr>
          <p:cNvPr id="5" name="Connector 5"/>
          <p:cNvCxnSpPr/>
          <p:nvPr/>
        </p:nvCxnSpPr>
        <p:spPr>
          <a:xfrm>
            <a:off x="6145105" y="2000979"/>
            <a:ext cx="0" cy="2969227"/>
          </a:xfrm>
          <a:prstGeom prst="line">
            <a:avLst/>
          </a:prstGeom>
          <a:ln w="6350" cap="flat" cmpd="sng">
            <a:solidFill>
              <a:srgbClr val="000000">
                <a:alpha val="30000"/>
                <a:lumMod val="50000"/>
                <a:lumOff val="50000"/>
              </a:srgbClr>
            </a:solidFill>
            <a:prstDash val="solid"/>
          </a:ln>
        </p:spPr>
      </p:cxnSp>
      <p:sp>
        <p:nvSpPr>
          <p:cNvPr id="6" name="TextBox 6"/>
          <p:cNvSpPr txBox="1"/>
          <p:nvPr/>
        </p:nvSpPr>
        <p:spPr>
          <a:xfrm>
            <a:off x="6804783" y="3323748"/>
            <a:ext cx="3418668" cy="134504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Anticipate future learning paths for participants to continue their development journey in Laravel.</a:t>
            </a:r>
            <a:endParaRPr lang="en-US" sz="1100"/>
          </a:p>
        </p:txBody>
      </p:sp>
      <p:sp>
        <p:nvSpPr>
          <p:cNvPr id="7" name="TextBox 7"/>
          <p:cNvSpPr txBox="1"/>
          <p:nvPr/>
        </p:nvSpPr>
        <p:spPr>
          <a:xfrm>
            <a:off x="6804783" y="2894032"/>
            <a:ext cx="3418668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Next Steps</a:t>
            </a:r>
            <a:endParaRPr lang="en-US" sz="1100"/>
          </a:p>
        </p:txBody>
      </p:sp>
      <p:grpSp>
        <p:nvGrpSpPr>
          <p:cNvPr id="8" name="Group 8"/>
          <p:cNvGrpSpPr/>
          <p:nvPr/>
        </p:nvGrpSpPr>
        <p:grpSpPr>
          <a:xfrm>
            <a:off x="8254146" y="2189204"/>
            <a:ext cx="519942" cy="460391"/>
            <a:chOff x="746886" y="1499545"/>
            <a:chExt cx="576021" cy="510047"/>
          </a:xfrm>
        </p:grpSpPr>
        <p:sp>
          <p:nvSpPr>
            <p:cNvPr id="9" name="Freeform 9"/>
            <p:cNvSpPr/>
            <p:nvPr/>
          </p:nvSpPr>
          <p:spPr>
            <a:xfrm>
              <a:off x="746886" y="1499545"/>
              <a:ext cx="576021" cy="510047"/>
            </a:xfrm>
            <a:custGeom>
              <a:avLst/>
              <a:gdLst/>
              <a:ahLst/>
              <a:cxnLst/>
              <a:rect l="l" t="t" r="r" b="b"/>
              <a:pathLst>
                <a:path w="2970156" h="2629970">
                  <a:moveTo>
                    <a:pt x="680329" y="2629970"/>
                  </a:moveTo>
                  <a:lnTo>
                    <a:pt x="2289827" y="2629970"/>
                  </a:lnTo>
                  <a:lnTo>
                    <a:pt x="2969192" y="1315917"/>
                  </a:lnTo>
                  <a:lnTo>
                    <a:pt x="2970156" y="1315917"/>
                  </a:lnTo>
                  <a:lnTo>
                    <a:pt x="2969674" y="1314985"/>
                  </a:lnTo>
                  <a:lnTo>
                    <a:pt x="2970156" y="1314053"/>
                  </a:lnTo>
                  <a:lnTo>
                    <a:pt x="2969192" y="1314053"/>
                  </a:lnTo>
                  <a:lnTo>
                    <a:pt x="2289827" y="0"/>
                  </a:lnTo>
                  <a:lnTo>
                    <a:pt x="680329" y="0"/>
                  </a:lnTo>
                  <a:lnTo>
                    <a:pt x="964" y="1314053"/>
                  </a:lnTo>
                  <a:lnTo>
                    <a:pt x="0" y="1314053"/>
                  </a:lnTo>
                  <a:lnTo>
                    <a:pt x="482" y="1314985"/>
                  </a:lnTo>
                  <a:lnTo>
                    <a:pt x="0" y="1315917"/>
                  </a:lnTo>
                  <a:lnTo>
                    <a:pt x="964" y="1315917"/>
                  </a:lnTo>
                  <a:close/>
                </a:path>
              </a:pathLst>
            </a:custGeom>
            <a:solidFill>
              <a:schemeClr val="accent1"/>
            </a:solidFill>
            <a:ln cap="flat" cmpd="sng">
              <a:prstDash val="solid"/>
            </a:ln>
          </p:spPr>
          <p:txBody>
            <a:bodyPr vert="horz" wrap="square" lIns="780256" tIns="66675" rIns="646906" bIns="66675" anchor="ctr">
              <a:noAutofit/>
            </a:bodyPr>
            <a:lstStyle/>
            <a:p>
              <a:pPr marL="0"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/>
            </a:p>
          </p:txBody>
        </p:sp>
        <p:sp>
          <p:nvSpPr>
            <p:cNvPr id="10" name="Freeform 10"/>
            <p:cNvSpPr/>
            <p:nvPr/>
          </p:nvSpPr>
          <p:spPr>
            <a:xfrm>
              <a:off x="932116" y="1677483"/>
              <a:ext cx="205561" cy="154170"/>
            </a:xfrm>
            <a:custGeom>
              <a:avLst/>
              <a:gdLst/>
              <a:ahLst/>
              <a:cxnLst/>
              <a:rect l="l" t="t" r="r" b="b"/>
              <a:pathLst>
                <a:path w="533400" h="400050">
                  <a:moveTo>
                    <a:pt x="534008" y="621"/>
                  </a:moveTo>
                  <a:lnTo>
                    <a:pt x="534008" y="400671"/>
                  </a:lnTo>
                  <a:lnTo>
                    <a:pt x="608" y="400671"/>
                  </a:lnTo>
                  <a:lnTo>
                    <a:pt x="608" y="621"/>
                  </a:lnTo>
                  <a:lnTo>
                    <a:pt x="534008" y="621"/>
                  </a:lnTo>
                  <a:close/>
                  <a:moveTo>
                    <a:pt x="375607" y="172071"/>
                  </a:moveTo>
                  <a:lnTo>
                    <a:pt x="247401" y="341616"/>
                  </a:lnTo>
                  <a:lnTo>
                    <a:pt x="139768" y="235317"/>
                  </a:lnTo>
                  <a:lnTo>
                    <a:pt x="19658" y="381621"/>
                  </a:lnTo>
                  <a:lnTo>
                    <a:pt x="514958" y="381621"/>
                  </a:lnTo>
                  <a:lnTo>
                    <a:pt x="375607" y="172071"/>
                  </a:lnTo>
                  <a:close/>
                  <a:moveTo>
                    <a:pt x="95858" y="57771"/>
                  </a:moveTo>
                  <a:cubicBezTo>
                    <a:pt x="74808" y="57771"/>
                    <a:pt x="57758" y="74821"/>
                    <a:pt x="57758" y="95871"/>
                  </a:cubicBezTo>
                  <a:cubicBezTo>
                    <a:pt x="57758" y="116921"/>
                    <a:pt x="74808" y="133971"/>
                    <a:pt x="95858" y="133971"/>
                  </a:cubicBezTo>
                  <a:cubicBezTo>
                    <a:pt x="116908" y="133971"/>
                    <a:pt x="133958" y="116921"/>
                    <a:pt x="133958" y="95871"/>
                  </a:cubicBezTo>
                  <a:cubicBezTo>
                    <a:pt x="133958" y="74821"/>
                    <a:pt x="116908" y="57771"/>
                    <a:pt x="95858" y="57771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lIns="91440" tIns="45720" rIns="91440" bIns="45720" anchor="t">
              <a:normAutofit fontScale="25000" lnSpcReduction="20000"/>
            </a:bodyPr>
            <a:lstStyle/>
            <a:p>
              <a:pPr marL="0" algn="l"/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417912" y="2189204"/>
            <a:ext cx="519942" cy="460391"/>
            <a:chOff x="4091372" y="1499545"/>
            <a:chExt cx="576021" cy="510047"/>
          </a:xfrm>
        </p:grpSpPr>
        <p:sp>
          <p:nvSpPr>
            <p:cNvPr id="12" name="Freeform 12"/>
            <p:cNvSpPr/>
            <p:nvPr/>
          </p:nvSpPr>
          <p:spPr>
            <a:xfrm>
              <a:off x="4091372" y="1499545"/>
              <a:ext cx="576021" cy="510047"/>
            </a:xfrm>
            <a:custGeom>
              <a:avLst/>
              <a:gdLst/>
              <a:ahLst/>
              <a:cxnLst/>
              <a:rect l="l" t="t" r="r" b="b"/>
              <a:pathLst>
                <a:path w="2970156" h="2629970">
                  <a:moveTo>
                    <a:pt x="680329" y="2629970"/>
                  </a:moveTo>
                  <a:lnTo>
                    <a:pt x="2289827" y="2629970"/>
                  </a:lnTo>
                  <a:lnTo>
                    <a:pt x="2969192" y="1315917"/>
                  </a:lnTo>
                  <a:lnTo>
                    <a:pt x="2970156" y="1315917"/>
                  </a:lnTo>
                  <a:lnTo>
                    <a:pt x="2969674" y="1314985"/>
                  </a:lnTo>
                  <a:lnTo>
                    <a:pt x="2970156" y="1314053"/>
                  </a:lnTo>
                  <a:lnTo>
                    <a:pt x="2969192" y="1314053"/>
                  </a:lnTo>
                  <a:lnTo>
                    <a:pt x="2289827" y="0"/>
                  </a:lnTo>
                  <a:lnTo>
                    <a:pt x="680329" y="0"/>
                  </a:lnTo>
                  <a:lnTo>
                    <a:pt x="964" y="1314053"/>
                  </a:lnTo>
                  <a:lnTo>
                    <a:pt x="0" y="1314053"/>
                  </a:lnTo>
                  <a:lnTo>
                    <a:pt x="482" y="1314985"/>
                  </a:lnTo>
                  <a:lnTo>
                    <a:pt x="0" y="1315917"/>
                  </a:lnTo>
                  <a:lnTo>
                    <a:pt x="964" y="1315917"/>
                  </a:lnTo>
                  <a:close/>
                </a:path>
              </a:pathLst>
            </a:custGeom>
            <a:solidFill>
              <a:srgbClr val="000000">
                <a:alpha val="50000"/>
                <a:lumMod val="50000"/>
                <a:lumOff val="50000"/>
              </a:srgbClr>
            </a:solidFill>
            <a:ln cap="flat" cmpd="sng">
              <a:prstDash val="solid"/>
            </a:ln>
          </p:spPr>
          <p:txBody>
            <a:bodyPr vert="horz" wrap="square" lIns="780256" tIns="66675" rIns="646906" bIns="66675" anchor="ctr">
              <a:noAutofit/>
            </a:bodyPr>
            <a:lstStyle/>
            <a:p>
              <a:pPr marL="0"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/>
            </a:p>
          </p:txBody>
        </p:sp>
        <p:sp>
          <p:nvSpPr>
            <p:cNvPr id="13" name="Freeform 13"/>
            <p:cNvSpPr/>
            <p:nvPr/>
          </p:nvSpPr>
          <p:spPr>
            <a:xfrm>
              <a:off x="4276602" y="1670142"/>
              <a:ext cx="205561" cy="168853"/>
            </a:xfrm>
            <a:custGeom>
              <a:avLst/>
              <a:gdLst/>
              <a:ahLst/>
              <a:cxnLst/>
              <a:rect l="l" t="t" r="r" b="b"/>
              <a:pathLst>
                <a:path w="533400" h="438150">
                  <a:moveTo>
                    <a:pt x="96626" y="133971"/>
                  </a:moveTo>
                  <a:lnTo>
                    <a:pt x="125201" y="286371"/>
                  </a:lnTo>
                  <a:lnTo>
                    <a:pt x="410951" y="286371"/>
                  </a:lnTo>
                  <a:lnTo>
                    <a:pt x="439526" y="133971"/>
                  </a:lnTo>
                  <a:lnTo>
                    <a:pt x="534776" y="133971"/>
                  </a:lnTo>
                  <a:lnTo>
                    <a:pt x="515726" y="381621"/>
                  </a:lnTo>
                  <a:lnTo>
                    <a:pt x="458576" y="381621"/>
                  </a:lnTo>
                  <a:lnTo>
                    <a:pt x="458576" y="438771"/>
                  </a:lnTo>
                  <a:lnTo>
                    <a:pt x="439526" y="438771"/>
                  </a:lnTo>
                  <a:lnTo>
                    <a:pt x="439526" y="381621"/>
                  </a:lnTo>
                  <a:lnTo>
                    <a:pt x="96626" y="381621"/>
                  </a:lnTo>
                  <a:lnTo>
                    <a:pt x="96626" y="438771"/>
                  </a:lnTo>
                  <a:lnTo>
                    <a:pt x="77576" y="438771"/>
                  </a:lnTo>
                  <a:lnTo>
                    <a:pt x="77576" y="381621"/>
                  </a:lnTo>
                  <a:lnTo>
                    <a:pt x="20426" y="381621"/>
                  </a:lnTo>
                  <a:lnTo>
                    <a:pt x="1376" y="133971"/>
                  </a:lnTo>
                  <a:lnTo>
                    <a:pt x="96626" y="133971"/>
                  </a:lnTo>
                  <a:close/>
                  <a:moveTo>
                    <a:pt x="487151" y="621"/>
                  </a:moveTo>
                  <a:lnTo>
                    <a:pt x="487151" y="114921"/>
                  </a:lnTo>
                  <a:lnTo>
                    <a:pt x="425239" y="114921"/>
                  </a:lnTo>
                  <a:lnTo>
                    <a:pt x="396664" y="267321"/>
                  </a:lnTo>
                  <a:lnTo>
                    <a:pt x="139489" y="267321"/>
                  </a:lnTo>
                  <a:lnTo>
                    <a:pt x="110914" y="114921"/>
                  </a:lnTo>
                  <a:lnTo>
                    <a:pt x="58526" y="114921"/>
                  </a:lnTo>
                  <a:lnTo>
                    <a:pt x="58526" y="621"/>
                  </a:lnTo>
                  <a:lnTo>
                    <a:pt x="487151" y="6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lIns="91440" tIns="45720" rIns="91440" bIns="45720" anchor="t">
              <a:normAutofit fontScale="25000" lnSpcReduction="20000"/>
            </a:bodyPr>
            <a:lstStyle/>
            <a:p>
              <a:pPr marL="0" algn="l"/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or 2"/>
          <p:cNvCxnSpPr/>
          <p:nvPr/>
        </p:nvCxnSpPr>
        <p:spPr>
          <a:xfrm flipH="1">
            <a:off x="669925" y="2388826"/>
            <a:ext cx="757737" cy="0"/>
          </a:xfrm>
          <a:prstGeom prst="line">
            <a:avLst/>
          </a:prstGeom>
          <a:ln w="6350" cap="flat" cmpd="sng">
            <a:solidFill>
              <a:srgbClr val="FFFFFF">
                <a:lumMod val="75000"/>
              </a:srgbClr>
            </a:solidFill>
            <a:prstDash val="solid"/>
          </a:ln>
        </p:spPr>
      </p:cxnSp>
      <p:cxnSp>
        <p:nvCxnSpPr>
          <p:cNvPr id="3" name="Connector 3"/>
          <p:cNvCxnSpPr/>
          <p:nvPr/>
        </p:nvCxnSpPr>
        <p:spPr>
          <a:xfrm>
            <a:off x="669925" y="2848657"/>
            <a:ext cx="2591075" cy="0"/>
          </a:xfrm>
          <a:prstGeom prst="line">
            <a:avLst/>
          </a:prstGeom>
          <a:ln w="6350" cap="flat" cmpd="sng">
            <a:solidFill>
              <a:srgbClr val="FFFFFF">
                <a:lumMod val="75000"/>
              </a:srgbClr>
            </a:solidFill>
            <a:prstDash val="solid"/>
          </a:ln>
        </p:spPr>
      </p:cxnSp>
      <p:sp>
        <p:nvSpPr>
          <p:cNvPr id="4" name="TextBox 4"/>
          <p:cNvSpPr txBox="1"/>
          <p:nvPr/>
        </p:nvSpPr>
        <p:spPr>
          <a:xfrm>
            <a:off x="1349230" y="2224005"/>
            <a:ext cx="1139207" cy="654937"/>
          </a:xfrm>
          <a:prstGeom prst="rect">
            <a:avLst/>
          </a:prstGeom>
          <a:noFill/>
        </p:spPr>
        <p:txBody>
          <a:bodyPr vert="horz" wrap="none" lIns="90000" tIns="46800" rIns="90000" bIns="46800" rtlCol="0" anchor="ctr">
            <a:normAutofit/>
          </a:bodyPr>
          <a:lstStyle/>
          <a:p>
            <a:pPr marL="0" algn="l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4000" b="1" i="0" u="none" baseline="0">
                <a:solidFill>
                  <a:srgbClr val="768394"/>
                </a:solidFill>
                <a:latin typeface="Arial"/>
                <a:ea typeface="Arial"/>
              </a:rPr>
              <a:t>content</a:t>
            </a:r>
            <a:endParaRPr lang="en-US" sz="1100"/>
          </a:p>
        </p:txBody>
      </p:sp>
      <p:sp>
        <p:nvSpPr>
          <p:cNvPr id="5" name="TextBox 5"/>
          <p:cNvSpPr txBox="1"/>
          <p:nvPr/>
        </p:nvSpPr>
        <p:spPr>
          <a:xfrm>
            <a:off x="5610256" y="1424279"/>
            <a:ext cx="466794" cy="4616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noAutofit/>
          </a:bodyPr>
          <a:lstStyle/>
          <a:p>
            <a:pPr marL="0" algn="ctr">
              <a:defRPr/>
            </a:pPr>
            <a:r>
              <a:rPr lang="en-US" sz="2800" b="0" i="0" u="none" baseline="0">
                <a:solidFill>
                  <a:schemeClr val="accent1">
                    <a:lumMod val="100000"/>
                  </a:schemeClr>
                </a:solidFill>
                <a:latin typeface="Arial"/>
                <a:ea typeface="Arial"/>
              </a:rPr>
              <a:t>01</a:t>
            </a:r>
            <a:endParaRPr lang="en-US" sz="1100"/>
          </a:p>
        </p:txBody>
      </p:sp>
      <p:cxnSp>
        <p:nvCxnSpPr>
          <p:cNvPr id="6" name="Connector 6"/>
          <p:cNvCxnSpPr/>
          <p:nvPr/>
        </p:nvCxnSpPr>
        <p:spPr>
          <a:xfrm>
            <a:off x="6208722" y="1395504"/>
            <a:ext cx="0" cy="519214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</a:ln>
        </p:spPr>
      </p:cxnSp>
      <p:sp>
        <p:nvSpPr>
          <p:cNvPr id="7" name="TextBox 7"/>
          <p:cNvSpPr txBox="1"/>
          <p:nvPr/>
        </p:nvSpPr>
        <p:spPr>
          <a:xfrm>
            <a:off x="6295142" y="1461347"/>
            <a:ext cx="5225343" cy="371513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b">
            <a:spAutoFit/>
          </a:bodyPr>
          <a:lstStyle/>
          <a:p>
            <a:pPr marL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 b="1" i="0" u="none" baseline="0">
                <a:solidFill>
                  <a:srgbClr val="000000"/>
                </a:solidFill>
                <a:latin typeface="Arial"/>
                <a:ea typeface="Arial"/>
              </a:rPr>
              <a:t>Introduction to the Course</a:t>
            </a:r>
            <a:endParaRPr lang="en-US" sz="1100"/>
          </a:p>
        </p:txBody>
      </p:sp>
      <p:sp>
        <p:nvSpPr>
          <p:cNvPr id="8" name="TextBox 8"/>
          <p:cNvSpPr txBox="1"/>
          <p:nvPr/>
        </p:nvSpPr>
        <p:spPr>
          <a:xfrm>
            <a:off x="5610256" y="2224005"/>
            <a:ext cx="503663" cy="4616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noAutofit/>
          </a:bodyPr>
          <a:lstStyle/>
          <a:p>
            <a:pPr marL="0" algn="ctr">
              <a:defRPr/>
            </a:pPr>
            <a:r>
              <a:rPr lang="en-US" sz="2800" b="0" i="0" u="none" baseline="0">
                <a:solidFill>
                  <a:schemeClr val="accent2">
                    <a:lumMod val="100000"/>
                  </a:schemeClr>
                </a:solidFill>
                <a:latin typeface="Arial"/>
                <a:ea typeface="Arial"/>
              </a:rPr>
              <a:t>02</a:t>
            </a:r>
            <a:endParaRPr lang="en-US" sz="1100"/>
          </a:p>
        </p:txBody>
      </p:sp>
      <p:cxnSp>
        <p:nvCxnSpPr>
          <p:cNvPr id="9" name="Connector 9"/>
          <p:cNvCxnSpPr/>
          <p:nvPr/>
        </p:nvCxnSpPr>
        <p:spPr>
          <a:xfrm>
            <a:off x="6227156" y="2195230"/>
            <a:ext cx="0" cy="519214"/>
          </a:xfrm>
          <a:prstGeom prst="line">
            <a:avLst/>
          </a:prstGeom>
          <a:ln w="38100" cap="flat">
            <a:solidFill>
              <a:schemeClr val="accent2">
                <a:lumMod val="100000"/>
              </a:schemeClr>
            </a:solidFill>
            <a:prstDash val="solid"/>
          </a:ln>
        </p:spPr>
      </p:cxnSp>
      <p:sp>
        <p:nvSpPr>
          <p:cNvPr id="10" name="TextBox 10"/>
          <p:cNvSpPr txBox="1"/>
          <p:nvPr/>
        </p:nvSpPr>
        <p:spPr>
          <a:xfrm>
            <a:off x="6313576" y="2261073"/>
            <a:ext cx="5225343" cy="371513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b">
            <a:spAutoFit/>
          </a:bodyPr>
          <a:lstStyle/>
          <a:p>
            <a:pPr marL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 b="1" i="0" u="none" baseline="0">
                <a:solidFill>
                  <a:srgbClr val="000000"/>
                </a:solidFill>
                <a:latin typeface="Arial"/>
                <a:ea typeface="Arial"/>
              </a:rPr>
              <a:t>Purpose of Laravel</a:t>
            </a:r>
            <a:endParaRPr lang="en-US" sz="1100"/>
          </a:p>
        </p:txBody>
      </p:sp>
      <p:sp>
        <p:nvSpPr>
          <p:cNvPr id="11" name="TextBox 11"/>
          <p:cNvSpPr txBox="1"/>
          <p:nvPr/>
        </p:nvSpPr>
        <p:spPr>
          <a:xfrm>
            <a:off x="5610256" y="3023731"/>
            <a:ext cx="513282" cy="4616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noAutofit/>
          </a:bodyPr>
          <a:lstStyle/>
          <a:p>
            <a:pPr marL="0" algn="ctr">
              <a:defRPr/>
            </a:pPr>
            <a:r>
              <a:rPr lang="en-US" sz="2800" b="0" i="0" u="none" baseline="0">
                <a:solidFill>
                  <a:schemeClr val="accent3">
                    <a:lumMod val="100000"/>
                  </a:schemeClr>
                </a:solidFill>
                <a:latin typeface="Arial"/>
                <a:ea typeface="Arial"/>
              </a:rPr>
              <a:t>03</a:t>
            </a:r>
            <a:endParaRPr lang="en-US" sz="1100"/>
          </a:p>
        </p:txBody>
      </p:sp>
      <p:cxnSp>
        <p:nvCxnSpPr>
          <p:cNvPr id="12" name="Connector 12"/>
          <p:cNvCxnSpPr/>
          <p:nvPr/>
        </p:nvCxnSpPr>
        <p:spPr>
          <a:xfrm>
            <a:off x="6231966" y="2994956"/>
            <a:ext cx="0" cy="519214"/>
          </a:xfrm>
          <a:prstGeom prst="line">
            <a:avLst/>
          </a:prstGeom>
          <a:ln w="38100" cap="flat">
            <a:solidFill>
              <a:schemeClr val="accent3">
                <a:lumMod val="100000"/>
              </a:schemeClr>
            </a:solidFill>
            <a:prstDash val="solid"/>
          </a:ln>
        </p:spPr>
      </p:cxnSp>
      <p:sp>
        <p:nvSpPr>
          <p:cNvPr id="13" name="TextBox 13"/>
          <p:cNvSpPr txBox="1"/>
          <p:nvPr/>
        </p:nvSpPr>
        <p:spPr>
          <a:xfrm>
            <a:off x="6318386" y="3060799"/>
            <a:ext cx="5225343" cy="371513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b">
            <a:spAutoFit/>
          </a:bodyPr>
          <a:lstStyle/>
          <a:p>
            <a:pPr marL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 b="1" i="0" u="none" baseline="0">
                <a:solidFill>
                  <a:srgbClr val="000000"/>
                </a:solidFill>
                <a:latin typeface="Arial"/>
                <a:ea typeface="Arial"/>
              </a:rPr>
              <a:t>Advantages Over Plain PHP</a:t>
            </a:r>
            <a:endParaRPr lang="en-US" sz="1100"/>
          </a:p>
        </p:txBody>
      </p:sp>
      <p:sp>
        <p:nvSpPr>
          <p:cNvPr id="14" name="TextBox 14"/>
          <p:cNvSpPr txBox="1"/>
          <p:nvPr/>
        </p:nvSpPr>
        <p:spPr>
          <a:xfrm>
            <a:off x="5610256" y="3823457"/>
            <a:ext cx="503663" cy="4616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noAutofit/>
          </a:bodyPr>
          <a:lstStyle/>
          <a:p>
            <a:pPr marL="0" algn="ctr">
              <a:defRPr/>
            </a:pPr>
            <a:r>
              <a:rPr lang="en-US" sz="2800" b="0" i="0" u="none" baseline="0">
                <a:solidFill>
                  <a:schemeClr val="accent4">
                    <a:lumMod val="100000"/>
                  </a:schemeClr>
                </a:solidFill>
                <a:latin typeface="Arial"/>
                <a:ea typeface="Arial"/>
              </a:rPr>
              <a:t>04</a:t>
            </a:r>
            <a:endParaRPr lang="en-US" sz="1100"/>
          </a:p>
        </p:txBody>
      </p:sp>
      <p:cxnSp>
        <p:nvCxnSpPr>
          <p:cNvPr id="15" name="Connector 15"/>
          <p:cNvCxnSpPr/>
          <p:nvPr/>
        </p:nvCxnSpPr>
        <p:spPr>
          <a:xfrm>
            <a:off x="6227156" y="3794682"/>
            <a:ext cx="0" cy="519214"/>
          </a:xfrm>
          <a:prstGeom prst="line">
            <a:avLst/>
          </a:prstGeom>
          <a:ln w="38100" cap="flat">
            <a:solidFill>
              <a:schemeClr val="accent4">
                <a:lumMod val="100000"/>
              </a:schemeClr>
            </a:solidFill>
            <a:prstDash val="solid"/>
          </a:ln>
        </p:spPr>
      </p:cxnSp>
      <p:sp>
        <p:nvSpPr>
          <p:cNvPr id="16" name="TextBox 16"/>
          <p:cNvSpPr txBox="1"/>
          <p:nvPr/>
        </p:nvSpPr>
        <p:spPr>
          <a:xfrm>
            <a:off x="6313576" y="3860525"/>
            <a:ext cx="5225343" cy="371513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b">
            <a:spAutoFit/>
          </a:bodyPr>
          <a:lstStyle/>
          <a:p>
            <a:pPr marL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 b="1" i="0" u="none" baseline="0">
                <a:solidFill>
                  <a:srgbClr val="000000"/>
                </a:solidFill>
                <a:latin typeface="Arial"/>
                <a:ea typeface="Arial"/>
              </a:rPr>
              <a:t>Importance of MVC in Laravel</a:t>
            </a:r>
            <a:endParaRPr lang="en-US" sz="1100"/>
          </a:p>
        </p:txBody>
      </p:sp>
      <p:sp>
        <p:nvSpPr>
          <p:cNvPr id="17" name="TextBox 17"/>
          <p:cNvSpPr txBox="1"/>
          <p:nvPr/>
        </p:nvSpPr>
        <p:spPr>
          <a:xfrm>
            <a:off x="5610256" y="4623183"/>
            <a:ext cx="514885" cy="4616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noAutofit/>
          </a:bodyPr>
          <a:lstStyle/>
          <a:p>
            <a:pPr marL="0" algn="ctr">
              <a:defRPr/>
            </a:pPr>
            <a:r>
              <a:rPr lang="en-US" sz="2800" b="0" i="0" u="none" baseline="0">
                <a:solidFill>
                  <a:schemeClr val="accent5">
                    <a:lumMod val="100000"/>
                  </a:schemeClr>
                </a:solidFill>
                <a:latin typeface="Arial"/>
                <a:ea typeface="Arial"/>
              </a:rPr>
              <a:t>05</a:t>
            </a:r>
            <a:endParaRPr lang="en-US" sz="1100"/>
          </a:p>
        </p:txBody>
      </p:sp>
      <p:cxnSp>
        <p:nvCxnSpPr>
          <p:cNvPr id="18" name="Connector 18"/>
          <p:cNvCxnSpPr/>
          <p:nvPr/>
        </p:nvCxnSpPr>
        <p:spPr>
          <a:xfrm>
            <a:off x="6232767" y="4594408"/>
            <a:ext cx="0" cy="519214"/>
          </a:xfrm>
          <a:prstGeom prst="line">
            <a:avLst/>
          </a:prstGeom>
          <a:ln w="38100" cap="flat">
            <a:solidFill>
              <a:schemeClr val="accent5">
                <a:lumMod val="100000"/>
              </a:schemeClr>
            </a:solidFill>
            <a:prstDash val="solid"/>
          </a:ln>
        </p:spPr>
      </p:cxnSp>
      <p:sp>
        <p:nvSpPr>
          <p:cNvPr id="19" name="TextBox 19"/>
          <p:cNvSpPr txBox="1"/>
          <p:nvPr/>
        </p:nvSpPr>
        <p:spPr>
          <a:xfrm>
            <a:off x="6319187" y="4660251"/>
            <a:ext cx="5225343" cy="371513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b">
            <a:spAutoFit/>
          </a:bodyPr>
          <a:lstStyle/>
          <a:p>
            <a:pPr marL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 b="1" i="0" u="none" baseline="0">
                <a:solidFill>
                  <a:srgbClr val="000000"/>
                </a:solidFill>
                <a:latin typeface="Arial"/>
                <a:ea typeface="Arial"/>
              </a:rPr>
              <a:t>Examples of MVC in Laravel</a:t>
            </a:r>
            <a:endParaRPr lang="en-US" sz="1100"/>
          </a:p>
        </p:txBody>
      </p:sp>
      <p:sp>
        <p:nvSpPr>
          <p:cNvPr id="20" name="TextBox 20"/>
          <p:cNvSpPr txBox="1"/>
          <p:nvPr/>
        </p:nvSpPr>
        <p:spPr>
          <a:xfrm>
            <a:off x="5610256" y="5422908"/>
            <a:ext cx="516487" cy="4616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noAutofit/>
          </a:bodyPr>
          <a:lstStyle/>
          <a:p>
            <a:pPr marL="0" algn="ctr">
              <a:defRPr/>
            </a:pPr>
            <a:r>
              <a:rPr lang="en-US" sz="2800" b="0" i="0" u="none" baseline="0">
                <a:solidFill>
                  <a:schemeClr val="accent6">
                    <a:lumMod val="100000"/>
                  </a:schemeClr>
                </a:solidFill>
                <a:latin typeface="Arial"/>
                <a:ea typeface="Arial"/>
              </a:rPr>
              <a:t>06</a:t>
            </a:r>
            <a:endParaRPr lang="en-US" sz="1100"/>
          </a:p>
        </p:txBody>
      </p:sp>
      <p:cxnSp>
        <p:nvCxnSpPr>
          <p:cNvPr id="21" name="Connector 21"/>
          <p:cNvCxnSpPr/>
          <p:nvPr/>
        </p:nvCxnSpPr>
        <p:spPr>
          <a:xfrm>
            <a:off x="6233568" y="5394133"/>
            <a:ext cx="0" cy="519214"/>
          </a:xfrm>
          <a:prstGeom prst="line">
            <a:avLst/>
          </a:prstGeom>
          <a:ln w="38100" cap="flat">
            <a:solidFill>
              <a:schemeClr val="accent6">
                <a:lumMod val="100000"/>
              </a:schemeClr>
            </a:solidFill>
            <a:prstDash val="solid"/>
          </a:ln>
        </p:spPr>
      </p:cxnSp>
      <p:sp>
        <p:nvSpPr>
          <p:cNvPr id="22" name="TextBox 22"/>
          <p:cNvSpPr txBox="1"/>
          <p:nvPr/>
        </p:nvSpPr>
        <p:spPr>
          <a:xfrm>
            <a:off x="6319988" y="5459976"/>
            <a:ext cx="5225343" cy="371513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b">
            <a:spAutoFit/>
          </a:bodyPr>
          <a:lstStyle/>
          <a:p>
            <a:pPr marL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 b="1" i="0" u="none" baseline="0">
                <a:solidFill>
                  <a:srgbClr val="000000"/>
                </a:solidFill>
                <a:latin typeface="Arial"/>
                <a:ea typeface="Arial"/>
              </a:rPr>
              <a:t>Conclusion</a:t>
            </a:r>
            <a:endParaRPr lang="en-US"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5253596" y="2692279"/>
            <a:ext cx="5419185" cy="895350"/>
          </a:xfrm>
        </p:spPr>
        <p:txBody>
          <a:bodyPr vert="horz" lIns="91440" tIns="45720" rIns="91440" bIns="45720" anchor="t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400" b="1" i="0" u="none" baseline="0">
                <a:solidFill>
                  <a:srgbClr val="000000"/>
                </a:solidFill>
                <a:latin typeface="+mn-ea"/>
                <a:ea typeface="+mn-ea"/>
              </a:rPr>
              <a:t>Introduction to the Course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693461" y="2697720"/>
            <a:ext cx="213703" cy="889909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prstTxWarp prst="textPlain">
              <a:avLst/>
            </a:prstTxWarp>
            <a:spAutoFit/>
          </a:bodyPr>
          <a:lstStyle/>
          <a:p>
            <a:pPr marL="0" algn="l">
              <a:defRPr/>
            </a:pPr>
            <a:r>
              <a:rPr lang="en-US" b="1" i="0" u="none" spc="100" baseline="0">
                <a:solidFill>
                  <a:schemeClr val="accent1"/>
                </a:solidFill>
                <a:latin typeface="Arial"/>
                <a:ea typeface="Arial"/>
              </a:rPr>
              <a:t>/</a:t>
            </a:r>
            <a:endParaRPr lang="en-US" sz="1100"/>
          </a:p>
        </p:txBody>
      </p:sp>
      <p:cxnSp>
        <p:nvCxnSpPr>
          <p:cNvPr id="4" name="Connector 4"/>
          <p:cNvCxnSpPr/>
          <p:nvPr/>
        </p:nvCxnSpPr>
        <p:spPr>
          <a:xfrm>
            <a:off x="5253596" y="2417589"/>
            <a:ext cx="0" cy="1264975"/>
          </a:xfrm>
          <a:prstGeom prst="line">
            <a:avLst/>
          </a:prstGeom>
          <a:ln w="9525">
            <a:solidFill>
              <a:srgbClr val="000000"/>
            </a:solidFill>
          </a:ln>
        </p:spPr>
      </p:cxnSp>
      <p:sp>
        <p:nvSpPr>
          <p:cNvPr id="5" name="TextBox 5"/>
          <p:cNvSpPr txBox="1"/>
          <p:nvPr/>
        </p:nvSpPr>
        <p:spPr>
          <a:xfrm>
            <a:off x="3988066" y="2417589"/>
            <a:ext cx="1684809" cy="13283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algn="l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8000" b="1" i="0" u="none" baseline="0">
                <a:solidFill>
                  <a:srgbClr val="0476BA"/>
                </a:solidFill>
                <a:latin typeface="+mn-ea"/>
                <a:ea typeface="+mn-ea"/>
              </a:rPr>
              <a:t>01</a:t>
            </a:r>
            <a:endParaRPr lang="en-US"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000000"/>
                </a:solidFill>
                <a:latin typeface="+mn-ea"/>
                <a:ea typeface="+mn-ea"/>
              </a:rPr>
              <a:t>Course Objectives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1902025" y="2013518"/>
            <a:ext cx="185545" cy="2693154"/>
          </a:xfrm>
          <a:custGeom>
            <a:avLst/>
            <a:gdLst/>
            <a:ahLst/>
            <a:cxnLst/>
            <a:rect l="l" t="t" r="r" b="b"/>
            <a:pathLst>
              <a:path w="37" h="653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653"/>
                  <a:pt x="0" y="653"/>
                  <a:pt x="0" y="653"/>
                </a:cubicBezTo>
                <a:cubicBezTo>
                  <a:pt x="0" y="653"/>
                  <a:pt x="0" y="653"/>
                  <a:pt x="0" y="653"/>
                </a:cubicBezTo>
                <a:cubicBezTo>
                  <a:pt x="20" y="653"/>
                  <a:pt x="37" y="645"/>
                  <a:pt x="37" y="635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8"/>
                  <a:pt x="20" y="0"/>
                  <a:pt x="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vert="horz" wrap="square" lIns="91440" tIns="45720" rIns="91440" bIns="45720" anchor="ctr" anchorCtr="1">
            <a:prstTxWarp prst="textNoShape">
              <a:avLst/>
            </a:prstTxWarp>
            <a:normAutofit/>
          </a:bodyPr>
          <a:lstStyle/>
          <a:p>
            <a:pPr marL="0" algn="ctr"/>
            <a:endParaRPr/>
          </a:p>
        </p:txBody>
      </p:sp>
      <p:sp>
        <p:nvSpPr>
          <p:cNvPr id="4" name="Freeform 4"/>
          <p:cNvSpPr/>
          <p:nvPr/>
        </p:nvSpPr>
        <p:spPr>
          <a:xfrm flipH="1">
            <a:off x="1902025" y="2100529"/>
            <a:ext cx="614618" cy="2529641"/>
          </a:xfrm>
          <a:custGeom>
            <a:avLst/>
            <a:gdLst/>
            <a:ahLst/>
            <a:cxnLst/>
            <a:rect l="l" t="t" r="r" b="b"/>
            <a:pathLst>
              <a:path w="124" h="614">
                <a:moveTo>
                  <a:pt x="0" y="94"/>
                </a:moveTo>
                <a:cubicBezTo>
                  <a:pt x="0" y="521"/>
                  <a:pt x="0" y="521"/>
                  <a:pt x="0" y="521"/>
                </a:cubicBezTo>
                <a:cubicBezTo>
                  <a:pt x="0" y="576"/>
                  <a:pt x="109" y="559"/>
                  <a:pt x="124" y="614"/>
                </a:cubicBezTo>
                <a:cubicBezTo>
                  <a:pt x="124" y="0"/>
                  <a:pt x="124" y="0"/>
                  <a:pt x="124" y="0"/>
                </a:cubicBezTo>
                <a:cubicBezTo>
                  <a:pt x="109" y="55"/>
                  <a:pt x="0" y="38"/>
                  <a:pt x="0" y="94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91440" tIns="45720" rIns="91440" bIns="45720" anchor="ctr" anchorCtr="1">
            <a:prstTxWarp prst="textNoShape">
              <a:avLst/>
            </a:prstTxWarp>
            <a:normAutofit/>
          </a:bodyPr>
          <a:lstStyle/>
          <a:p>
            <a:pPr marL="0" algn="ctr"/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5347907" y="2006819"/>
            <a:ext cx="5114254" cy="32707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20000"/>
              </a:lnSpc>
              <a:defRPr/>
            </a:pPr>
            <a:r>
              <a:rPr lang="en-US" sz="1400" b="0" i="0" u="none" baseline="0">
                <a:solidFill>
                  <a:srgbClr val="000000"/>
                </a:solidFill>
                <a:latin typeface="Arial"/>
                <a:ea typeface="Arial"/>
              </a:rPr>
              <a:t>This section covers the fundamental capabilities of Laravel, outlining what developers can achieve using the framework.</a:t>
            </a:r>
            <a:endParaRPr lang="en-US" sz="1100"/>
          </a:p>
        </p:txBody>
      </p:sp>
      <p:sp>
        <p:nvSpPr>
          <p:cNvPr id="6" name="AutoShape 6"/>
          <p:cNvSpPr/>
          <p:nvPr/>
        </p:nvSpPr>
        <p:spPr>
          <a:xfrm>
            <a:off x="5347907" y="1620762"/>
            <a:ext cx="5114254" cy="338554"/>
          </a:xfrm>
          <a:prstGeom prst="rect">
            <a:avLst/>
          </a:prstGeom>
        </p:spPr>
        <p:txBody>
          <a:bodyPr vert="horz" wrap="square" lIns="91440" tIns="45720" rIns="91440" bIns="45720" anchor="b">
            <a:spAutoFit/>
          </a:bodyPr>
          <a:lstStyle/>
          <a:p>
            <a:pPr marL="0" algn="l">
              <a:spcBef>
                <a:spcPct val="0"/>
              </a:spcBef>
            </a:pPr>
            <a:r>
              <a:rPr lang="en-US" sz="1600" b="1" i="0" u="none" baseline="0">
                <a:solidFill>
                  <a:srgbClr val="000000"/>
                </a:solidFill>
                <a:latin typeface="Arial"/>
                <a:ea typeface="Arial"/>
              </a:rPr>
              <a:t>Framework Capabilities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4629908" y="1735970"/>
            <a:ext cx="577851" cy="577851"/>
            <a:chOff x="4051357" y="1264887"/>
            <a:chExt cx="577851" cy="577851"/>
          </a:xfrm>
        </p:grpSpPr>
        <p:sp>
          <p:nvSpPr>
            <p:cNvPr id="8" name="AutoShape 8"/>
            <p:cNvSpPr/>
            <p:nvPr/>
          </p:nvSpPr>
          <p:spPr>
            <a:xfrm>
              <a:off x="4051357" y="1264887"/>
              <a:ext cx="577851" cy="577851"/>
            </a:xfrm>
            <a:prstGeom prst="roundRect">
              <a:avLst>
                <a:gd name="adj" fmla="val 15000"/>
              </a:avLst>
            </a:prstGeom>
            <a:solidFill>
              <a:srgbClr val="000000">
                <a:lumMod val="50000"/>
                <a:lumOff val="50000"/>
              </a:srgbClr>
            </a:solidFill>
            <a:ln w="19050" cap="flat">
              <a:solidFill>
                <a:srgbClr val="FFFFFF"/>
              </a:solidFill>
            </a:ln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9" name="Freeform 9"/>
            <p:cNvSpPr/>
            <p:nvPr/>
          </p:nvSpPr>
          <p:spPr>
            <a:xfrm>
              <a:off x="4156557" y="1391303"/>
              <a:ext cx="386158" cy="3137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24" y="0"/>
                  </a:moveTo>
                  <a:cubicBezTo>
                    <a:pt x="912" y="0"/>
                    <a:pt x="0" y="1122"/>
                    <a:pt x="0" y="2491"/>
                  </a:cubicBezTo>
                  <a:lnTo>
                    <a:pt x="0" y="11634"/>
                  </a:lnTo>
                  <a:cubicBezTo>
                    <a:pt x="0" y="13008"/>
                    <a:pt x="912" y="14134"/>
                    <a:pt x="2024" y="14134"/>
                  </a:cubicBezTo>
                  <a:lnTo>
                    <a:pt x="2024" y="16617"/>
                  </a:lnTo>
                  <a:cubicBezTo>
                    <a:pt x="2024" y="17994"/>
                    <a:pt x="2935" y="19109"/>
                    <a:pt x="4049" y="19109"/>
                  </a:cubicBezTo>
                  <a:lnTo>
                    <a:pt x="4822" y="19109"/>
                  </a:lnTo>
                  <a:cubicBezTo>
                    <a:pt x="5125" y="20540"/>
                    <a:pt x="6166" y="21600"/>
                    <a:pt x="7423" y="21600"/>
                  </a:cubicBezTo>
                  <a:cubicBezTo>
                    <a:pt x="8673" y="21600"/>
                    <a:pt x="9726" y="20540"/>
                    <a:pt x="10030" y="19109"/>
                  </a:cubicBezTo>
                  <a:lnTo>
                    <a:pt x="13594" y="19109"/>
                  </a:lnTo>
                  <a:cubicBezTo>
                    <a:pt x="13897" y="20540"/>
                    <a:pt x="14942" y="21600"/>
                    <a:pt x="16202" y="21600"/>
                  </a:cubicBezTo>
                  <a:cubicBezTo>
                    <a:pt x="17449" y="21600"/>
                    <a:pt x="18498" y="20540"/>
                    <a:pt x="18803" y="19109"/>
                  </a:cubicBezTo>
                  <a:lnTo>
                    <a:pt x="19576" y="19109"/>
                  </a:lnTo>
                  <a:cubicBezTo>
                    <a:pt x="20692" y="19109"/>
                    <a:pt x="21600" y="17994"/>
                    <a:pt x="21600" y="16617"/>
                  </a:cubicBezTo>
                  <a:lnTo>
                    <a:pt x="21600" y="11634"/>
                  </a:lnTo>
                  <a:cubicBezTo>
                    <a:pt x="21600" y="11142"/>
                    <a:pt x="21482" y="10663"/>
                    <a:pt x="21259" y="10248"/>
                  </a:cubicBezTo>
                  <a:lnTo>
                    <a:pt x="18554" y="5265"/>
                  </a:lnTo>
                  <a:cubicBezTo>
                    <a:pt x="18182" y="4566"/>
                    <a:pt x="17557" y="4160"/>
                    <a:pt x="16876" y="4160"/>
                  </a:cubicBezTo>
                  <a:lnTo>
                    <a:pt x="14177" y="4160"/>
                  </a:lnTo>
                  <a:lnTo>
                    <a:pt x="14177" y="2491"/>
                  </a:lnTo>
                  <a:cubicBezTo>
                    <a:pt x="14177" y="1122"/>
                    <a:pt x="13265" y="0"/>
                    <a:pt x="12146" y="0"/>
                  </a:cubicBezTo>
                  <a:lnTo>
                    <a:pt x="2024" y="0"/>
                  </a:lnTo>
                  <a:close/>
                  <a:moveTo>
                    <a:pt x="2024" y="1669"/>
                  </a:moveTo>
                  <a:lnTo>
                    <a:pt x="12146" y="1669"/>
                  </a:lnTo>
                  <a:cubicBezTo>
                    <a:pt x="12524" y="1669"/>
                    <a:pt x="12821" y="2034"/>
                    <a:pt x="12821" y="2491"/>
                  </a:cubicBezTo>
                  <a:lnTo>
                    <a:pt x="12821" y="11634"/>
                  </a:lnTo>
                  <a:cubicBezTo>
                    <a:pt x="12821" y="12090"/>
                    <a:pt x="12524" y="12465"/>
                    <a:pt x="12146" y="12465"/>
                  </a:cubicBezTo>
                  <a:cubicBezTo>
                    <a:pt x="12146" y="12465"/>
                    <a:pt x="2024" y="12465"/>
                    <a:pt x="2024" y="12465"/>
                  </a:cubicBezTo>
                  <a:cubicBezTo>
                    <a:pt x="1649" y="12465"/>
                    <a:pt x="1350" y="12090"/>
                    <a:pt x="1350" y="11634"/>
                  </a:cubicBezTo>
                  <a:lnTo>
                    <a:pt x="1350" y="2491"/>
                  </a:lnTo>
                  <a:cubicBezTo>
                    <a:pt x="1350" y="2034"/>
                    <a:pt x="1649" y="1669"/>
                    <a:pt x="2024" y="1669"/>
                  </a:cubicBezTo>
                  <a:close/>
                  <a:moveTo>
                    <a:pt x="14177" y="5821"/>
                  </a:moveTo>
                  <a:lnTo>
                    <a:pt x="16876" y="5821"/>
                  </a:lnTo>
                  <a:cubicBezTo>
                    <a:pt x="17102" y="5821"/>
                    <a:pt x="17311" y="5958"/>
                    <a:pt x="17440" y="6184"/>
                  </a:cubicBezTo>
                  <a:lnTo>
                    <a:pt x="20132" y="11175"/>
                  </a:lnTo>
                  <a:cubicBezTo>
                    <a:pt x="20206" y="11307"/>
                    <a:pt x="20250" y="11475"/>
                    <a:pt x="20250" y="11634"/>
                  </a:cubicBezTo>
                  <a:cubicBezTo>
                    <a:pt x="20250" y="11634"/>
                    <a:pt x="20250" y="16617"/>
                    <a:pt x="20250" y="16617"/>
                  </a:cubicBezTo>
                  <a:cubicBezTo>
                    <a:pt x="20250" y="17074"/>
                    <a:pt x="19946" y="17448"/>
                    <a:pt x="19576" y="17448"/>
                  </a:cubicBezTo>
                  <a:lnTo>
                    <a:pt x="18803" y="17448"/>
                  </a:lnTo>
                  <a:cubicBezTo>
                    <a:pt x="18498" y="16016"/>
                    <a:pt x="17455" y="14956"/>
                    <a:pt x="16202" y="14956"/>
                  </a:cubicBezTo>
                  <a:cubicBezTo>
                    <a:pt x="14942" y="14956"/>
                    <a:pt x="13897" y="16016"/>
                    <a:pt x="13594" y="17448"/>
                  </a:cubicBezTo>
                  <a:lnTo>
                    <a:pt x="10030" y="17448"/>
                  </a:lnTo>
                  <a:cubicBezTo>
                    <a:pt x="9729" y="16016"/>
                    <a:pt x="8678" y="14956"/>
                    <a:pt x="7423" y="14956"/>
                  </a:cubicBezTo>
                  <a:cubicBezTo>
                    <a:pt x="6166" y="14956"/>
                    <a:pt x="5125" y="16016"/>
                    <a:pt x="4822" y="17448"/>
                  </a:cubicBezTo>
                  <a:lnTo>
                    <a:pt x="4049" y="17448"/>
                  </a:lnTo>
                  <a:cubicBezTo>
                    <a:pt x="3676" y="17448"/>
                    <a:pt x="3374" y="17074"/>
                    <a:pt x="3374" y="16617"/>
                  </a:cubicBezTo>
                  <a:lnTo>
                    <a:pt x="3374" y="14134"/>
                  </a:lnTo>
                  <a:lnTo>
                    <a:pt x="12146" y="14134"/>
                  </a:lnTo>
                  <a:cubicBezTo>
                    <a:pt x="13265" y="14134"/>
                    <a:pt x="14177" y="13008"/>
                    <a:pt x="14177" y="11634"/>
                  </a:cubicBezTo>
                  <a:lnTo>
                    <a:pt x="14177" y="5821"/>
                  </a:lnTo>
                  <a:close/>
                  <a:moveTo>
                    <a:pt x="15553" y="6450"/>
                  </a:moveTo>
                  <a:cubicBezTo>
                    <a:pt x="15182" y="6450"/>
                    <a:pt x="14885" y="6824"/>
                    <a:pt x="14885" y="7281"/>
                  </a:cubicBezTo>
                  <a:lnTo>
                    <a:pt x="14885" y="12263"/>
                  </a:lnTo>
                  <a:cubicBezTo>
                    <a:pt x="14885" y="12721"/>
                    <a:pt x="15182" y="13102"/>
                    <a:pt x="15553" y="13102"/>
                  </a:cubicBezTo>
                  <a:lnTo>
                    <a:pt x="18259" y="13102"/>
                  </a:lnTo>
                  <a:cubicBezTo>
                    <a:pt x="18629" y="13102"/>
                    <a:pt x="18934" y="12721"/>
                    <a:pt x="18934" y="12263"/>
                  </a:cubicBezTo>
                  <a:lnTo>
                    <a:pt x="18934" y="11022"/>
                  </a:lnTo>
                  <a:cubicBezTo>
                    <a:pt x="18934" y="10857"/>
                    <a:pt x="18888" y="10694"/>
                    <a:pt x="18816" y="10554"/>
                  </a:cubicBezTo>
                  <a:cubicBezTo>
                    <a:pt x="18816" y="10554"/>
                    <a:pt x="16798" y="6829"/>
                    <a:pt x="16798" y="6829"/>
                  </a:cubicBezTo>
                  <a:cubicBezTo>
                    <a:pt x="16673" y="6592"/>
                    <a:pt x="16460" y="6450"/>
                    <a:pt x="16234" y="6450"/>
                  </a:cubicBezTo>
                  <a:lnTo>
                    <a:pt x="15553" y="6450"/>
                  </a:lnTo>
                  <a:close/>
                  <a:moveTo>
                    <a:pt x="15553" y="7281"/>
                  </a:moveTo>
                  <a:lnTo>
                    <a:pt x="16234" y="7281"/>
                  </a:lnTo>
                  <a:lnTo>
                    <a:pt x="18259" y="11022"/>
                  </a:lnTo>
                  <a:cubicBezTo>
                    <a:pt x="18259" y="11022"/>
                    <a:pt x="18259" y="12263"/>
                    <a:pt x="18259" y="12263"/>
                  </a:cubicBezTo>
                  <a:lnTo>
                    <a:pt x="15553" y="12263"/>
                  </a:lnTo>
                  <a:lnTo>
                    <a:pt x="15553" y="7281"/>
                  </a:lnTo>
                  <a:close/>
                  <a:moveTo>
                    <a:pt x="7423" y="16617"/>
                  </a:moveTo>
                  <a:cubicBezTo>
                    <a:pt x="8167" y="16617"/>
                    <a:pt x="8772" y="17365"/>
                    <a:pt x="8772" y="18278"/>
                  </a:cubicBezTo>
                  <a:cubicBezTo>
                    <a:pt x="8772" y="19191"/>
                    <a:pt x="8167" y="19939"/>
                    <a:pt x="7423" y="19939"/>
                  </a:cubicBezTo>
                  <a:cubicBezTo>
                    <a:pt x="6677" y="19939"/>
                    <a:pt x="6073" y="19191"/>
                    <a:pt x="6073" y="18278"/>
                  </a:cubicBezTo>
                  <a:cubicBezTo>
                    <a:pt x="6073" y="17365"/>
                    <a:pt x="6677" y="16617"/>
                    <a:pt x="7423" y="16617"/>
                  </a:cubicBezTo>
                  <a:close/>
                  <a:moveTo>
                    <a:pt x="16202" y="16617"/>
                  </a:moveTo>
                  <a:cubicBezTo>
                    <a:pt x="16943" y="16617"/>
                    <a:pt x="17551" y="17365"/>
                    <a:pt x="17551" y="18278"/>
                  </a:cubicBezTo>
                  <a:cubicBezTo>
                    <a:pt x="17551" y="19191"/>
                    <a:pt x="16943" y="19939"/>
                    <a:pt x="16202" y="19939"/>
                  </a:cubicBezTo>
                  <a:cubicBezTo>
                    <a:pt x="15454" y="19939"/>
                    <a:pt x="14852" y="19191"/>
                    <a:pt x="14852" y="18278"/>
                  </a:cubicBezTo>
                  <a:cubicBezTo>
                    <a:pt x="14852" y="17365"/>
                    <a:pt x="15454" y="16617"/>
                    <a:pt x="16202" y="16617"/>
                  </a:cubicBezTo>
                  <a:close/>
                </a:path>
              </a:pathLst>
            </a:custGeom>
            <a:solidFill>
              <a:srgbClr val="FFFFFF"/>
            </a:solidFill>
            <a:ln cap="flat"/>
          </p:spPr>
          <p:txBody>
            <a:bodyPr vert="horz" wrap="square" lIns="91440" tIns="45720" rIns="91440" bIns="45720" anchor="ctr">
              <a:normAutofit fontScale="92500" lnSpcReduction="20000"/>
            </a:bodyPr>
            <a:lstStyle/>
            <a:p>
              <a:pPr marL="0" algn="ctr"/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347907" y="3353396"/>
            <a:ext cx="5114254" cy="32707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20000"/>
              </a:lnSpc>
              <a:defRPr/>
            </a:pPr>
            <a:r>
              <a:rPr lang="en-US" sz="1400" b="0" i="0" u="none" baseline="0">
                <a:solidFill>
                  <a:srgbClr val="000000"/>
                </a:solidFill>
                <a:latin typeface="Arial"/>
                <a:ea typeface="Arial"/>
              </a:rPr>
              <a:t>Understanding the MVC (Model-View-Controller) architecture is essential for efficient Laravel development.</a:t>
            </a:r>
            <a:endParaRPr lang="en-US" sz="1100"/>
          </a:p>
        </p:txBody>
      </p:sp>
      <p:sp>
        <p:nvSpPr>
          <p:cNvPr id="11" name="AutoShape 11"/>
          <p:cNvSpPr/>
          <p:nvPr/>
        </p:nvSpPr>
        <p:spPr>
          <a:xfrm>
            <a:off x="5347907" y="2967339"/>
            <a:ext cx="5114254" cy="338554"/>
          </a:xfrm>
          <a:prstGeom prst="rect">
            <a:avLst/>
          </a:prstGeom>
        </p:spPr>
        <p:txBody>
          <a:bodyPr vert="horz" wrap="square" lIns="91440" tIns="45720" rIns="91440" bIns="45720" anchor="b">
            <a:spAutoFit/>
          </a:bodyPr>
          <a:lstStyle/>
          <a:p>
            <a:pPr marL="0" algn="l">
              <a:spcBef>
                <a:spcPct val="0"/>
              </a:spcBef>
            </a:pPr>
            <a:r>
              <a:rPr lang="en-US" sz="1600" b="1" i="0" u="none" baseline="0">
                <a:solidFill>
                  <a:srgbClr val="000000"/>
                </a:solidFill>
                <a:latin typeface="Arial"/>
                <a:ea typeface="Arial"/>
              </a:rPr>
              <a:t>MVC Concept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4629908" y="3082547"/>
            <a:ext cx="577851" cy="577851"/>
            <a:chOff x="4051357" y="1264887"/>
            <a:chExt cx="577851" cy="577851"/>
          </a:xfrm>
        </p:grpSpPr>
        <p:sp>
          <p:nvSpPr>
            <p:cNvPr id="13" name="AutoShape 13"/>
            <p:cNvSpPr/>
            <p:nvPr/>
          </p:nvSpPr>
          <p:spPr>
            <a:xfrm>
              <a:off x="4051357" y="1264887"/>
              <a:ext cx="577851" cy="577851"/>
            </a:xfrm>
            <a:prstGeom prst="roundRect">
              <a:avLst>
                <a:gd name="adj" fmla="val 15000"/>
              </a:avLst>
            </a:prstGeom>
            <a:solidFill>
              <a:srgbClr val="000000">
                <a:lumMod val="50000"/>
                <a:lumOff val="50000"/>
              </a:srgbClr>
            </a:solidFill>
            <a:ln w="19050" cap="flat">
              <a:solidFill>
                <a:srgbClr val="FFFFFF"/>
              </a:solidFill>
            </a:ln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14" name="Freeform 14"/>
            <p:cNvSpPr/>
            <p:nvPr/>
          </p:nvSpPr>
          <p:spPr>
            <a:xfrm>
              <a:off x="4156557" y="1391303"/>
              <a:ext cx="386158" cy="3137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24" y="0"/>
                  </a:moveTo>
                  <a:cubicBezTo>
                    <a:pt x="912" y="0"/>
                    <a:pt x="0" y="1122"/>
                    <a:pt x="0" y="2491"/>
                  </a:cubicBezTo>
                  <a:lnTo>
                    <a:pt x="0" y="11634"/>
                  </a:lnTo>
                  <a:cubicBezTo>
                    <a:pt x="0" y="13008"/>
                    <a:pt x="912" y="14134"/>
                    <a:pt x="2024" y="14134"/>
                  </a:cubicBezTo>
                  <a:lnTo>
                    <a:pt x="2024" y="16617"/>
                  </a:lnTo>
                  <a:cubicBezTo>
                    <a:pt x="2024" y="17994"/>
                    <a:pt x="2935" y="19109"/>
                    <a:pt x="4049" y="19109"/>
                  </a:cubicBezTo>
                  <a:lnTo>
                    <a:pt x="4822" y="19109"/>
                  </a:lnTo>
                  <a:cubicBezTo>
                    <a:pt x="5125" y="20540"/>
                    <a:pt x="6166" y="21600"/>
                    <a:pt x="7423" y="21600"/>
                  </a:cubicBezTo>
                  <a:cubicBezTo>
                    <a:pt x="8673" y="21600"/>
                    <a:pt x="9726" y="20540"/>
                    <a:pt x="10030" y="19109"/>
                  </a:cubicBezTo>
                  <a:lnTo>
                    <a:pt x="13594" y="19109"/>
                  </a:lnTo>
                  <a:cubicBezTo>
                    <a:pt x="13897" y="20540"/>
                    <a:pt x="14942" y="21600"/>
                    <a:pt x="16202" y="21600"/>
                  </a:cubicBezTo>
                  <a:cubicBezTo>
                    <a:pt x="17449" y="21600"/>
                    <a:pt x="18498" y="20540"/>
                    <a:pt x="18803" y="19109"/>
                  </a:cubicBezTo>
                  <a:lnTo>
                    <a:pt x="19576" y="19109"/>
                  </a:lnTo>
                  <a:cubicBezTo>
                    <a:pt x="20692" y="19109"/>
                    <a:pt x="21600" y="17994"/>
                    <a:pt x="21600" y="16617"/>
                  </a:cubicBezTo>
                  <a:lnTo>
                    <a:pt x="21600" y="11634"/>
                  </a:lnTo>
                  <a:cubicBezTo>
                    <a:pt x="21600" y="11142"/>
                    <a:pt x="21482" y="10663"/>
                    <a:pt x="21259" y="10248"/>
                  </a:cubicBezTo>
                  <a:lnTo>
                    <a:pt x="18554" y="5265"/>
                  </a:lnTo>
                  <a:cubicBezTo>
                    <a:pt x="18182" y="4566"/>
                    <a:pt x="17557" y="4160"/>
                    <a:pt x="16876" y="4160"/>
                  </a:cubicBezTo>
                  <a:lnTo>
                    <a:pt x="14177" y="4160"/>
                  </a:lnTo>
                  <a:lnTo>
                    <a:pt x="14177" y="2491"/>
                  </a:lnTo>
                  <a:cubicBezTo>
                    <a:pt x="14177" y="1122"/>
                    <a:pt x="13265" y="0"/>
                    <a:pt x="12146" y="0"/>
                  </a:cubicBezTo>
                  <a:lnTo>
                    <a:pt x="2024" y="0"/>
                  </a:lnTo>
                  <a:close/>
                  <a:moveTo>
                    <a:pt x="2024" y="1669"/>
                  </a:moveTo>
                  <a:lnTo>
                    <a:pt x="12146" y="1669"/>
                  </a:lnTo>
                  <a:cubicBezTo>
                    <a:pt x="12524" y="1669"/>
                    <a:pt x="12821" y="2034"/>
                    <a:pt x="12821" y="2491"/>
                  </a:cubicBezTo>
                  <a:lnTo>
                    <a:pt x="12821" y="11634"/>
                  </a:lnTo>
                  <a:cubicBezTo>
                    <a:pt x="12821" y="12090"/>
                    <a:pt x="12524" y="12465"/>
                    <a:pt x="12146" y="12465"/>
                  </a:cubicBezTo>
                  <a:cubicBezTo>
                    <a:pt x="12146" y="12465"/>
                    <a:pt x="2024" y="12465"/>
                    <a:pt x="2024" y="12465"/>
                  </a:cubicBezTo>
                  <a:cubicBezTo>
                    <a:pt x="1649" y="12465"/>
                    <a:pt x="1350" y="12090"/>
                    <a:pt x="1350" y="11634"/>
                  </a:cubicBezTo>
                  <a:lnTo>
                    <a:pt x="1350" y="2491"/>
                  </a:lnTo>
                  <a:cubicBezTo>
                    <a:pt x="1350" y="2034"/>
                    <a:pt x="1649" y="1669"/>
                    <a:pt x="2024" y="1669"/>
                  </a:cubicBezTo>
                  <a:close/>
                  <a:moveTo>
                    <a:pt x="14177" y="5821"/>
                  </a:moveTo>
                  <a:lnTo>
                    <a:pt x="16876" y="5821"/>
                  </a:lnTo>
                  <a:cubicBezTo>
                    <a:pt x="17102" y="5821"/>
                    <a:pt x="17311" y="5958"/>
                    <a:pt x="17440" y="6184"/>
                  </a:cubicBezTo>
                  <a:lnTo>
                    <a:pt x="20132" y="11175"/>
                  </a:lnTo>
                  <a:cubicBezTo>
                    <a:pt x="20206" y="11307"/>
                    <a:pt x="20250" y="11475"/>
                    <a:pt x="20250" y="11634"/>
                  </a:cubicBezTo>
                  <a:cubicBezTo>
                    <a:pt x="20250" y="11634"/>
                    <a:pt x="20250" y="16617"/>
                    <a:pt x="20250" y="16617"/>
                  </a:cubicBezTo>
                  <a:cubicBezTo>
                    <a:pt x="20250" y="17074"/>
                    <a:pt x="19946" y="17448"/>
                    <a:pt x="19576" y="17448"/>
                  </a:cubicBezTo>
                  <a:lnTo>
                    <a:pt x="18803" y="17448"/>
                  </a:lnTo>
                  <a:cubicBezTo>
                    <a:pt x="18498" y="16016"/>
                    <a:pt x="17455" y="14956"/>
                    <a:pt x="16202" y="14956"/>
                  </a:cubicBezTo>
                  <a:cubicBezTo>
                    <a:pt x="14942" y="14956"/>
                    <a:pt x="13897" y="16016"/>
                    <a:pt x="13594" y="17448"/>
                  </a:cubicBezTo>
                  <a:lnTo>
                    <a:pt x="10030" y="17448"/>
                  </a:lnTo>
                  <a:cubicBezTo>
                    <a:pt x="9729" y="16016"/>
                    <a:pt x="8678" y="14956"/>
                    <a:pt x="7423" y="14956"/>
                  </a:cubicBezTo>
                  <a:cubicBezTo>
                    <a:pt x="6166" y="14956"/>
                    <a:pt x="5125" y="16016"/>
                    <a:pt x="4822" y="17448"/>
                  </a:cubicBezTo>
                  <a:lnTo>
                    <a:pt x="4049" y="17448"/>
                  </a:lnTo>
                  <a:cubicBezTo>
                    <a:pt x="3676" y="17448"/>
                    <a:pt x="3374" y="17074"/>
                    <a:pt x="3374" y="16617"/>
                  </a:cubicBezTo>
                  <a:lnTo>
                    <a:pt x="3374" y="14134"/>
                  </a:lnTo>
                  <a:lnTo>
                    <a:pt x="12146" y="14134"/>
                  </a:lnTo>
                  <a:cubicBezTo>
                    <a:pt x="13265" y="14134"/>
                    <a:pt x="14177" y="13008"/>
                    <a:pt x="14177" y="11634"/>
                  </a:cubicBezTo>
                  <a:lnTo>
                    <a:pt x="14177" y="5821"/>
                  </a:lnTo>
                  <a:close/>
                  <a:moveTo>
                    <a:pt x="15553" y="6450"/>
                  </a:moveTo>
                  <a:cubicBezTo>
                    <a:pt x="15182" y="6450"/>
                    <a:pt x="14885" y="6824"/>
                    <a:pt x="14885" y="7281"/>
                  </a:cubicBezTo>
                  <a:lnTo>
                    <a:pt x="14885" y="12263"/>
                  </a:lnTo>
                  <a:cubicBezTo>
                    <a:pt x="14885" y="12721"/>
                    <a:pt x="15182" y="13102"/>
                    <a:pt x="15553" y="13102"/>
                  </a:cubicBezTo>
                  <a:lnTo>
                    <a:pt x="18259" y="13102"/>
                  </a:lnTo>
                  <a:cubicBezTo>
                    <a:pt x="18629" y="13102"/>
                    <a:pt x="18934" y="12721"/>
                    <a:pt x="18934" y="12263"/>
                  </a:cubicBezTo>
                  <a:lnTo>
                    <a:pt x="18934" y="11022"/>
                  </a:lnTo>
                  <a:cubicBezTo>
                    <a:pt x="18934" y="10857"/>
                    <a:pt x="18888" y="10694"/>
                    <a:pt x="18816" y="10554"/>
                  </a:cubicBezTo>
                  <a:cubicBezTo>
                    <a:pt x="18816" y="10554"/>
                    <a:pt x="16798" y="6829"/>
                    <a:pt x="16798" y="6829"/>
                  </a:cubicBezTo>
                  <a:cubicBezTo>
                    <a:pt x="16673" y="6592"/>
                    <a:pt x="16460" y="6450"/>
                    <a:pt x="16234" y="6450"/>
                  </a:cubicBezTo>
                  <a:lnTo>
                    <a:pt x="15553" y="6450"/>
                  </a:lnTo>
                  <a:close/>
                  <a:moveTo>
                    <a:pt x="15553" y="7281"/>
                  </a:moveTo>
                  <a:lnTo>
                    <a:pt x="16234" y="7281"/>
                  </a:lnTo>
                  <a:lnTo>
                    <a:pt x="18259" y="11022"/>
                  </a:lnTo>
                  <a:cubicBezTo>
                    <a:pt x="18259" y="11022"/>
                    <a:pt x="18259" y="12263"/>
                    <a:pt x="18259" y="12263"/>
                  </a:cubicBezTo>
                  <a:lnTo>
                    <a:pt x="15553" y="12263"/>
                  </a:lnTo>
                  <a:lnTo>
                    <a:pt x="15553" y="7281"/>
                  </a:lnTo>
                  <a:close/>
                  <a:moveTo>
                    <a:pt x="7423" y="16617"/>
                  </a:moveTo>
                  <a:cubicBezTo>
                    <a:pt x="8167" y="16617"/>
                    <a:pt x="8772" y="17365"/>
                    <a:pt x="8772" y="18278"/>
                  </a:cubicBezTo>
                  <a:cubicBezTo>
                    <a:pt x="8772" y="19191"/>
                    <a:pt x="8167" y="19939"/>
                    <a:pt x="7423" y="19939"/>
                  </a:cubicBezTo>
                  <a:cubicBezTo>
                    <a:pt x="6677" y="19939"/>
                    <a:pt x="6073" y="19191"/>
                    <a:pt x="6073" y="18278"/>
                  </a:cubicBezTo>
                  <a:cubicBezTo>
                    <a:pt x="6073" y="17365"/>
                    <a:pt x="6677" y="16617"/>
                    <a:pt x="7423" y="16617"/>
                  </a:cubicBezTo>
                  <a:close/>
                  <a:moveTo>
                    <a:pt x="16202" y="16617"/>
                  </a:moveTo>
                  <a:cubicBezTo>
                    <a:pt x="16943" y="16617"/>
                    <a:pt x="17551" y="17365"/>
                    <a:pt x="17551" y="18278"/>
                  </a:cubicBezTo>
                  <a:cubicBezTo>
                    <a:pt x="17551" y="19191"/>
                    <a:pt x="16943" y="19939"/>
                    <a:pt x="16202" y="19939"/>
                  </a:cubicBezTo>
                  <a:cubicBezTo>
                    <a:pt x="15454" y="19939"/>
                    <a:pt x="14852" y="19191"/>
                    <a:pt x="14852" y="18278"/>
                  </a:cubicBezTo>
                  <a:cubicBezTo>
                    <a:pt x="14852" y="17365"/>
                    <a:pt x="15454" y="16617"/>
                    <a:pt x="16202" y="16617"/>
                  </a:cubicBezTo>
                  <a:close/>
                </a:path>
              </a:pathLst>
            </a:custGeom>
            <a:solidFill>
              <a:srgbClr val="FFFFFF"/>
            </a:solidFill>
            <a:ln cap="flat"/>
          </p:spPr>
          <p:txBody>
            <a:bodyPr vert="horz" wrap="square" lIns="91440" tIns="45720" rIns="91440" bIns="45720" anchor="ctr">
              <a:normAutofit fontScale="92500" lnSpcReduction="20000"/>
            </a:bodyPr>
            <a:lstStyle/>
            <a:p>
              <a:pPr marL="0" algn="ctr"/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5347907" y="4699973"/>
            <a:ext cx="5114254" cy="32707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20000"/>
              </a:lnSpc>
              <a:defRPr/>
            </a:pPr>
            <a:r>
              <a:rPr lang="en-US" sz="1400" b="0" i="0" u="none" baseline="0">
                <a:solidFill>
                  <a:srgbClr val="000000"/>
                </a:solidFill>
                <a:latin typeface="Arial"/>
                <a:ea typeface="Arial"/>
              </a:rPr>
              <a:t>Learn how to set up and initialize a new web application using Laravel.</a:t>
            </a:r>
            <a:endParaRPr lang="en-US" sz="1100"/>
          </a:p>
        </p:txBody>
      </p:sp>
      <p:sp>
        <p:nvSpPr>
          <p:cNvPr id="16" name="AutoShape 16"/>
          <p:cNvSpPr/>
          <p:nvPr/>
        </p:nvSpPr>
        <p:spPr>
          <a:xfrm>
            <a:off x="5347907" y="4313916"/>
            <a:ext cx="5114254" cy="338554"/>
          </a:xfrm>
          <a:prstGeom prst="rect">
            <a:avLst/>
          </a:prstGeom>
        </p:spPr>
        <p:txBody>
          <a:bodyPr vert="horz" wrap="square" lIns="91440" tIns="45720" rIns="91440" bIns="45720" anchor="b">
            <a:spAutoFit/>
          </a:bodyPr>
          <a:lstStyle/>
          <a:p>
            <a:pPr marL="0" algn="l">
              <a:spcBef>
                <a:spcPct val="0"/>
              </a:spcBef>
            </a:pPr>
            <a:r>
              <a:rPr lang="en-US" sz="1600" b="1" i="0" u="none" baseline="0">
                <a:solidFill>
                  <a:srgbClr val="000000"/>
                </a:solidFill>
                <a:latin typeface="Arial"/>
                <a:ea typeface="Arial"/>
              </a:rPr>
              <a:t>Web Application Initialization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4629908" y="4429124"/>
            <a:ext cx="577851" cy="577851"/>
            <a:chOff x="4051357" y="1264887"/>
            <a:chExt cx="577851" cy="577851"/>
          </a:xfrm>
        </p:grpSpPr>
        <p:sp>
          <p:nvSpPr>
            <p:cNvPr id="18" name="AutoShape 18"/>
            <p:cNvSpPr/>
            <p:nvPr/>
          </p:nvSpPr>
          <p:spPr>
            <a:xfrm>
              <a:off x="4051357" y="1264887"/>
              <a:ext cx="577851" cy="577851"/>
            </a:xfrm>
            <a:prstGeom prst="roundRect">
              <a:avLst>
                <a:gd name="adj" fmla="val 15000"/>
              </a:avLst>
            </a:prstGeom>
            <a:solidFill>
              <a:srgbClr val="000000">
                <a:lumMod val="50000"/>
                <a:lumOff val="50000"/>
              </a:srgbClr>
            </a:solidFill>
            <a:ln w="19050" cap="flat">
              <a:solidFill>
                <a:srgbClr val="FFFFFF"/>
              </a:solidFill>
            </a:ln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19" name="Freeform 19"/>
            <p:cNvSpPr/>
            <p:nvPr/>
          </p:nvSpPr>
          <p:spPr>
            <a:xfrm>
              <a:off x="4156557" y="1391303"/>
              <a:ext cx="386158" cy="3137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24" y="0"/>
                  </a:moveTo>
                  <a:cubicBezTo>
                    <a:pt x="912" y="0"/>
                    <a:pt x="0" y="1122"/>
                    <a:pt x="0" y="2491"/>
                  </a:cubicBezTo>
                  <a:lnTo>
                    <a:pt x="0" y="11634"/>
                  </a:lnTo>
                  <a:cubicBezTo>
                    <a:pt x="0" y="13008"/>
                    <a:pt x="912" y="14134"/>
                    <a:pt x="2024" y="14134"/>
                  </a:cubicBezTo>
                  <a:lnTo>
                    <a:pt x="2024" y="16617"/>
                  </a:lnTo>
                  <a:cubicBezTo>
                    <a:pt x="2024" y="17994"/>
                    <a:pt x="2935" y="19109"/>
                    <a:pt x="4049" y="19109"/>
                  </a:cubicBezTo>
                  <a:lnTo>
                    <a:pt x="4822" y="19109"/>
                  </a:lnTo>
                  <a:cubicBezTo>
                    <a:pt x="5125" y="20540"/>
                    <a:pt x="6166" y="21600"/>
                    <a:pt x="7423" y="21600"/>
                  </a:cubicBezTo>
                  <a:cubicBezTo>
                    <a:pt x="8673" y="21600"/>
                    <a:pt x="9726" y="20540"/>
                    <a:pt x="10030" y="19109"/>
                  </a:cubicBezTo>
                  <a:lnTo>
                    <a:pt x="13594" y="19109"/>
                  </a:lnTo>
                  <a:cubicBezTo>
                    <a:pt x="13897" y="20540"/>
                    <a:pt x="14942" y="21600"/>
                    <a:pt x="16202" y="21600"/>
                  </a:cubicBezTo>
                  <a:cubicBezTo>
                    <a:pt x="17449" y="21600"/>
                    <a:pt x="18498" y="20540"/>
                    <a:pt x="18803" y="19109"/>
                  </a:cubicBezTo>
                  <a:lnTo>
                    <a:pt x="19576" y="19109"/>
                  </a:lnTo>
                  <a:cubicBezTo>
                    <a:pt x="20692" y="19109"/>
                    <a:pt x="21600" y="17994"/>
                    <a:pt x="21600" y="16617"/>
                  </a:cubicBezTo>
                  <a:lnTo>
                    <a:pt x="21600" y="11634"/>
                  </a:lnTo>
                  <a:cubicBezTo>
                    <a:pt x="21600" y="11142"/>
                    <a:pt x="21482" y="10663"/>
                    <a:pt x="21259" y="10248"/>
                  </a:cubicBezTo>
                  <a:lnTo>
                    <a:pt x="18554" y="5265"/>
                  </a:lnTo>
                  <a:cubicBezTo>
                    <a:pt x="18182" y="4566"/>
                    <a:pt x="17557" y="4160"/>
                    <a:pt x="16876" y="4160"/>
                  </a:cubicBezTo>
                  <a:lnTo>
                    <a:pt x="14177" y="4160"/>
                  </a:lnTo>
                  <a:lnTo>
                    <a:pt x="14177" y="2491"/>
                  </a:lnTo>
                  <a:cubicBezTo>
                    <a:pt x="14177" y="1122"/>
                    <a:pt x="13265" y="0"/>
                    <a:pt x="12146" y="0"/>
                  </a:cubicBezTo>
                  <a:lnTo>
                    <a:pt x="2024" y="0"/>
                  </a:lnTo>
                  <a:close/>
                  <a:moveTo>
                    <a:pt x="2024" y="1669"/>
                  </a:moveTo>
                  <a:lnTo>
                    <a:pt x="12146" y="1669"/>
                  </a:lnTo>
                  <a:cubicBezTo>
                    <a:pt x="12524" y="1669"/>
                    <a:pt x="12821" y="2034"/>
                    <a:pt x="12821" y="2491"/>
                  </a:cubicBezTo>
                  <a:lnTo>
                    <a:pt x="12821" y="11634"/>
                  </a:lnTo>
                  <a:cubicBezTo>
                    <a:pt x="12821" y="12090"/>
                    <a:pt x="12524" y="12465"/>
                    <a:pt x="12146" y="12465"/>
                  </a:cubicBezTo>
                  <a:cubicBezTo>
                    <a:pt x="12146" y="12465"/>
                    <a:pt x="2024" y="12465"/>
                    <a:pt x="2024" y="12465"/>
                  </a:cubicBezTo>
                  <a:cubicBezTo>
                    <a:pt x="1649" y="12465"/>
                    <a:pt x="1350" y="12090"/>
                    <a:pt x="1350" y="11634"/>
                  </a:cubicBezTo>
                  <a:lnTo>
                    <a:pt x="1350" y="2491"/>
                  </a:lnTo>
                  <a:cubicBezTo>
                    <a:pt x="1350" y="2034"/>
                    <a:pt x="1649" y="1669"/>
                    <a:pt x="2024" y="1669"/>
                  </a:cubicBezTo>
                  <a:close/>
                  <a:moveTo>
                    <a:pt x="14177" y="5821"/>
                  </a:moveTo>
                  <a:lnTo>
                    <a:pt x="16876" y="5821"/>
                  </a:lnTo>
                  <a:cubicBezTo>
                    <a:pt x="17102" y="5821"/>
                    <a:pt x="17311" y="5958"/>
                    <a:pt x="17440" y="6184"/>
                  </a:cubicBezTo>
                  <a:lnTo>
                    <a:pt x="20132" y="11175"/>
                  </a:lnTo>
                  <a:cubicBezTo>
                    <a:pt x="20206" y="11307"/>
                    <a:pt x="20250" y="11475"/>
                    <a:pt x="20250" y="11634"/>
                  </a:cubicBezTo>
                  <a:cubicBezTo>
                    <a:pt x="20250" y="11634"/>
                    <a:pt x="20250" y="16617"/>
                    <a:pt x="20250" y="16617"/>
                  </a:cubicBezTo>
                  <a:cubicBezTo>
                    <a:pt x="20250" y="17074"/>
                    <a:pt x="19946" y="17448"/>
                    <a:pt x="19576" y="17448"/>
                  </a:cubicBezTo>
                  <a:lnTo>
                    <a:pt x="18803" y="17448"/>
                  </a:lnTo>
                  <a:cubicBezTo>
                    <a:pt x="18498" y="16016"/>
                    <a:pt x="17455" y="14956"/>
                    <a:pt x="16202" y="14956"/>
                  </a:cubicBezTo>
                  <a:cubicBezTo>
                    <a:pt x="14942" y="14956"/>
                    <a:pt x="13897" y="16016"/>
                    <a:pt x="13594" y="17448"/>
                  </a:cubicBezTo>
                  <a:lnTo>
                    <a:pt x="10030" y="17448"/>
                  </a:lnTo>
                  <a:cubicBezTo>
                    <a:pt x="9729" y="16016"/>
                    <a:pt x="8678" y="14956"/>
                    <a:pt x="7423" y="14956"/>
                  </a:cubicBezTo>
                  <a:cubicBezTo>
                    <a:pt x="6166" y="14956"/>
                    <a:pt x="5125" y="16016"/>
                    <a:pt x="4822" y="17448"/>
                  </a:cubicBezTo>
                  <a:lnTo>
                    <a:pt x="4049" y="17448"/>
                  </a:lnTo>
                  <a:cubicBezTo>
                    <a:pt x="3676" y="17448"/>
                    <a:pt x="3374" y="17074"/>
                    <a:pt x="3374" y="16617"/>
                  </a:cubicBezTo>
                  <a:lnTo>
                    <a:pt x="3374" y="14134"/>
                  </a:lnTo>
                  <a:lnTo>
                    <a:pt x="12146" y="14134"/>
                  </a:lnTo>
                  <a:cubicBezTo>
                    <a:pt x="13265" y="14134"/>
                    <a:pt x="14177" y="13008"/>
                    <a:pt x="14177" y="11634"/>
                  </a:cubicBezTo>
                  <a:lnTo>
                    <a:pt x="14177" y="5821"/>
                  </a:lnTo>
                  <a:close/>
                  <a:moveTo>
                    <a:pt x="15553" y="6450"/>
                  </a:moveTo>
                  <a:cubicBezTo>
                    <a:pt x="15182" y="6450"/>
                    <a:pt x="14885" y="6824"/>
                    <a:pt x="14885" y="7281"/>
                  </a:cubicBezTo>
                  <a:lnTo>
                    <a:pt x="14885" y="12263"/>
                  </a:lnTo>
                  <a:cubicBezTo>
                    <a:pt x="14885" y="12721"/>
                    <a:pt x="15182" y="13102"/>
                    <a:pt x="15553" y="13102"/>
                  </a:cubicBezTo>
                  <a:lnTo>
                    <a:pt x="18259" y="13102"/>
                  </a:lnTo>
                  <a:cubicBezTo>
                    <a:pt x="18629" y="13102"/>
                    <a:pt x="18934" y="12721"/>
                    <a:pt x="18934" y="12263"/>
                  </a:cubicBezTo>
                  <a:lnTo>
                    <a:pt x="18934" y="11022"/>
                  </a:lnTo>
                  <a:cubicBezTo>
                    <a:pt x="18934" y="10857"/>
                    <a:pt x="18888" y="10694"/>
                    <a:pt x="18816" y="10554"/>
                  </a:cubicBezTo>
                  <a:cubicBezTo>
                    <a:pt x="18816" y="10554"/>
                    <a:pt x="16798" y="6829"/>
                    <a:pt x="16798" y="6829"/>
                  </a:cubicBezTo>
                  <a:cubicBezTo>
                    <a:pt x="16673" y="6592"/>
                    <a:pt x="16460" y="6450"/>
                    <a:pt x="16234" y="6450"/>
                  </a:cubicBezTo>
                  <a:lnTo>
                    <a:pt x="15553" y="6450"/>
                  </a:lnTo>
                  <a:close/>
                  <a:moveTo>
                    <a:pt x="15553" y="7281"/>
                  </a:moveTo>
                  <a:lnTo>
                    <a:pt x="16234" y="7281"/>
                  </a:lnTo>
                  <a:lnTo>
                    <a:pt x="18259" y="11022"/>
                  </a:lnTo>
                  <a:cubicBezTo>
                    <a:pt x="18259" y="11022"/>
                    <a:pt x="18259" y="12263"/>
                    <a:pt x="18259" y="12263"/>
                  </a:cubicBezTo>
                  <a:lnTo>
                    <a:pt x="15553" y="12263"/>
                  </a:lnTo>
                  <a:lnTo>
                    <a:pt x="15553" y="7281"/>
                  </a:lnTo>
                  <a:close/>
                  <a:moveTo>
                    <a:pt x="7423" y="16617"/>
                  </a:moveTo>
                  <a:cubicBezTo>
                    <a:pt x="8167" y="16617"/>
                    <a:pt x="8772" y="17365"/>
                    <a:pt x="8772" y="18278"/>
                  </a:cubicBezTo>
                  <a:cubicBezTo>
                    <a:pt x="8772" y="19191"/>
                    <a:pt x="8167" y="19939"/>
                    <a:pt x="7423" y="19939"/>
                  </a:cubicBezTo>
                  <a:cubicBezTo>
                    <a:pt x="6677" y="19939"/>
                    <a:pt x="6073" y="19191"/>
                    <a:pt x="6073" y="18278"/>
                  </a:cubicBezTo>
                  <a:cubicBezTo>
                    <a:pt x="6073" y="17365"/>
                    <a:pt x="6677" y="16617"/>
                    <a:pt x="7423" y="16617"/>
                  </a:cubicBezTo>
                  <a:close/>
                  <a:moveTo>
                    <a:pt x="16202" y="16617"/>
                  </a:moveTo>
                  <a:cubicBezTo>
                    <a:pt x="16943" y="16617"/>
                    <a:pt x="17551" y="17365"/>
                    <a:pt x="17551" y="18278"/>
                  </a:cubicBezTo>
                  <a:cubicBezTo>
                    <a:pt x="17551" y="19191"/>
                    <a:pt x="16943" y="19939"/>
                    <a:pt x="16202" y="19939"/>
                  </a:cubicBezTo>
                  <a:cubicBezTo>
                    <a:pt x="15454" y="19939"/>
                    <a:pt x="14852" y="19191"/>
                    <a:pt x="14852" y="18278"/>
                  </a:cubicBezTo>
                  <a:cubicBezTo>
                    <a:pt x="14852" y="17365"/>
                    <a:pt x="15454" y="16617"/>
                    <a:pt x="16202" y="16617"/>
                  </a:cubicBezTo>
                  <a:close/>
                </a:path>
              </a:pathLst>
            </a:custGeom>
            <a:solidFill>
              <a:srgbClr val="FFFFFF"/>
            </a:solidFill>
            <a:ln cap="flat"/>
          </p:spPr>
          <p:txBody>
            <a:bodyPr vert="horz" wrap="square" lIns="91440" tIns="45720" rIns="91440" bIns="45720" anchor="ctr">
              <a:normAutofit fontScale="92500" lnSpcReduction="20000"/>
            </a:bodyPr>
            <a:lstStyle/>
            <a:p>
              <a:pPr marL="0" algn="ctr"/>
              <a:endParaRPr/>
            </a:p>
          </p:txBody>
        </p:sp>
      </p:grpSp>
      <p:cxnSp>
        <p:nvCxnSpPr>
          <p:cNvPr id="20" name="Connector 20"/>
          <p:cNvCxnSpPr/>
          <p:nvPr/>
        </p:nvCxnSpPr>
        <p:spPr>
          <a:xfrm flipV="1">
            <a:off x="2516643" y="2024896"/>
            <a:ext cx="2113265" cy="1346577"/>
          </a:xfrm>
          <a:prstGeom prst="bentConnector3">
            <a:avLst/>
          </a:prstGeom>
          <a:ln w="6350" cap="flat" cmpd="sng">
            <a:solidFill>
              <a:srgbClr val="FFFFFF">
                <a:lumMod val="75000"/>
              </a:srgbClr>
            </a:solidFill>
            <a:prstDash val="solid"/>
          </a:ln>
        </p:spPr>
      </p:cxnSp>
      <p:cxnSp>
        <p:nvCxnSpPr>
          <p:cNvPr id="21" name="Connector 21"/>
          <p:cNvCxnSpPr/>
          <p:nvPr/>
        </p:nvCxnSpPr>
        <p:spPr>
          <a:xfrm>
            <a:off x="2516643" y="3371473"/>
            <a:ext cx="2113265" cy="1346577"/>
          </a:xfrm>
          <a:prstGeom prst="bentConnector3">
            <a:avLst/>
          </a:prstGeom>
          <a:ln w="6350" cap="flat" cmpd="sng">
            <a:solidFill>
              <a:srgbClr val="FFFFFF">
                <a:lumMod val="75000"/>
              </a:srgbClr>
            </a:solidFill>
            <a:prstDash val="solid"/>
          </a:ln>
        </p:spPr>
      </p:cxnSp>
      <p:cxnSp>
        <p:nvCxnSpPr>
          <p:cNvPr id="22" name="Connector 22"/>
          <p:cNvCxnSpPr/>
          <p:nvPr/>
        </p:nvCxnSpPr>
        <p:spPr>
          <a:xfrm>
            <a:off x="2516643" y="3371473"/>
            <a:ext cx="2113265" cy="0"/>
          </a:xfrm>
          <a:prstGeom prst="line">
            <a:avLst/>
          </a:prstGeom>
          <a:ln w="6350" cap="flat" cmpd="sng">
            <a:solidFill>
              <a:srgbClr val="FFFFFF">
                <a:lumMod val="75000"/>
              </a:srgbClr>
            </a:solidFill>
            <a:prstDash val="soli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000000"/>
                </a:solidFill>
                <a:latin typeface="+mn-ea"/>
                <a:ea typeface="+mn-ea"/>
              </a:rPr>
              <a:t>Basics of Laravel Framework</a:t>
            </a:r>
          </a:p>
        </p:txBody>
      </p:sp>
      <p:sp>
        <p:nvSpPr>
          <p:cNvPr id="3" name="AutoShape 3"/>
          <p:cNvSpPr/>
          <p:nvPr/>
        </p:nvSpPr>
        <p:spPr>
          <a:xfrm>
            <a:off x="748404" y="1143685"/>
            <a:ext cx="5272293" cy="222447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 t="-45063" b="-44548"/>
            </a:stretch>
          </a:blipFill>
          <a:ln cap="flat" cmpd="sng">
            <a:prstDash val="solid"/>
          </a:ln>
        </p:spPr>
        <p:txBody>
          <a:bodyPr rot="0" vert="horz" wrap="square" lIns="91440" tIns="45720" rIns="91440" bIns="45720" anchor="t">
            <a:prstTxWarp prst="textNoShape">
              <a:avLst/>
            </a:prstTxWarp>
            <a:noAutofit/>
          </a:bodyPr>
          <a:lstStyle/>
          <a:p>
            <a:pPr marL="0" algn="ctr"/>
            <a:endParaRPr/>
          </a:p>
        </p:txBody>
      </p:sp>
      <p:sp>
        <p:nvSpPr>
          <p:cNvPr id="4" name="AutoShape 4"/>
          <p:cNvSpPr/>
          <p:nvPr/>
        </p:nvSpPr>
        <p:spPr>
          <a:xfrm>
            <a:off x="748404" y="3489846"/>
            <a:ext cx="5272293" cy="2224470"/>
          </a:xfrm>
          <a:prstGeom prst="roundRect">
            <a:avLst>
              <a:gd name="adj" fmla="val 0"/>
            </a:avLst>
          </a:prstGeom>
          <a:blipFill>
            <a:blip r:embed="rId3"/>
            <a:stretch>
              <a:fillRect t="-129109" b="-127646"/>
            </a:stretch>
          </a:blipFill>
          <a:ln cap="flat" cmpd="sng">
            <a:prstDash val="solid"/>
          </a:ln>
        </p:spPr>
        <p:txBody>
          <a:bodyPr rot="0" vert="horz" wrap="square" lIns="91440" tIns="45720" rIns="91440" bIns="45720" anchor="t">
            <a:prstTxWarp prst="textNoShape">
              <a:avLst/>
            </a:prstTxWarp>
            <a:noAutofit/>
          </a:bodyPr>
          <a:lstStyle/>
          <a:p>
            <a:pPr marL="0" algn="ctr"/>
            <a:endParaRPr/>
          </a:p>
        </p:txBody>
      </p:sp>
      <p:sp>
        <p:nvSpPr>
          <p:cNvPr id="5" name="AutoShape 5"/>
          <p:cNvSpPr/>
          <p:nvPr/>
        </p:nvSpPr>
        <p:spPr>
          <a:xfrm>
            <a:off x="7066530" y="1444035"/>
            <a:ext cx="4377066" cy="495108"/>
          </a:xfrm>
          <a:prstGeom prst="rect">
            <a:avLst/>
          </a:prstGeom>
          <a:solidFill>
            <a:srgbClr val="FFFFFF"/>
          </a:solidFill>
          <a:ln w="6350" cap="flat" cmpd="sng">
            <a:solidFill>
              <a:srgbClr val="000000">
                <a:alpha val="20000"/>
              </a:srgbClr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>
              <a:lnSpc>
                <a:spcPct val="130000"/>
              </a:lnSpc>
              <a:spcBef>
                <a:spcPct val="0"/>
              </a:spcBef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Framework Basics</a:t>
            </a:r>
          </a:p>
        </p:txBody>
      </p:sp>
      <p:sp>
        <p:nvSpPr>
          <p:cNvPr id="6" name="AutoShape 6"/>
          <p:cNvSpPr/>
          <p:nvPr/>
        </p:nvSpPr>
        <p:spPr>
          <a:xfrm>
            <a:off x="7066530" y="2046417"/>
            <a:ext cx="4377067" cy="1310716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108000" tIns="108000" rIns="108000" bIns="108000" anchor="t">
            <a:spAutoFit/>
          </a:bodyPr>
          <a:lstStyle/>
          <a:p>
            <a:pPr marL="0" algn="l">
              <a:lnSpc>
                <a:spcPct val="130000"/>
              </a:lnSpc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A brief introduction to Laravel's core concepts, helping developers grasp its foundational elements.</a:t>
            </a:r>
          </a:p>
        </p:txBody>
      </p:sp>
      <p:sp>
        <p:nvSpPr>
          <p:cNvPr id="7" name="AutoShape 7"/>
          <p:cNvSpPr/>
          <p:nvPr/>
        </p:nvSpPr>
        <p:spPr>
          <a:xfrm>
            <a:off x="6513140" y="1441793"/>
            <a:ext cx="511937" cy="511937"/>
          </a:xfrm>
          <a:prstGeom prst="rect">
            <a:avLst/>
          </a:prstGeom>
          <a:solidFill>
            <a:srgbClr val="768394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r>
              <a:rPr lang="en-US" sz="1800" b="1" i="0" u="none" baseline="0">
                <a:solidFill>
                  <a:schemeClr val="lt1"/>
                </a:solidFill>
                <a:latin typeface="Arial"/>
                <a:ea typeface="Arial"/>
              </a:rPr>
              <a:t>1</a:t>
            </a:r>
          </a:p>
        </p:txBody>
      </p:sp>
      <p:sp>
        <p:nvSpPr>
          <p:cNvPr id="8" name="AutoShape 8"/>
          <p:cNvSpPr/>
          <p:nvPr/>
        </p:nvSpPr>
        <p:spPr>
          <a:xfrm>
            <a:off x="7066530" y="4329087"/>
            <a:ext cx="4377066" cy="495108"/>
          </a:xfrm>
          <a:prstGeom prst="rect">
            <a:avLst/>
          </a:prstGeom>
          <a:solidFill>
            <a:schemeClr val="accent1">
              <a:alpha val="5000"/>
            </a:schemeClr>
          </a:solidFill>
          <a:ln w="6350" cap="flat" cmpd="sng">
            <a:solidFill>
              <a:schemeClr val="accent1">
                <a:alpha val="50000"/>
              </a:schemeClr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>
              <a:lnSpc>
                <a:spcPct val="130000"/>
              </a:lnSpc>
              <a:spcBef>
                <a:spcPct val="0"/>
              </a:spcBef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Developing Applications</a:t>
            </a:r>
          </a:p>
        </p:txBody>
      </p:sp>
      <p:sp>
        <p:nvSpPr>
          <p:cNvPr id="9" name="AutoShape 9"/>
          <p:cNvSpPr/>
          <p:nvPr/>
        </p:nvSpPr>
        <p:spPr>
          <a:xfrm>
            <a:off x="7066530" y="4931469"/>
            <a:ext cx="4377067" cy="1310716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108000" tIns="108000" rIns="108000" bIns="108000" anchor="t">
            <a:spAutoFit/>
          </a:bodyPr>
          <a:lstStyle/>
          <a:p>
            <a:pPr marL="0" algn="l">
              <a:lnSpc>
                <a:spcPct val="130000"/>
              </a:lnSpc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An overview of the steps involved in creating a basic web application with Laravel.</a:t>
            </a:r>
          </a:p>
        </p:txBody>
      </p:sp>
      <p:sp>
        <p:nvSpPr>
          <p:cNvPr id="10" name="AutoShape 10"/>
          <p:cNvSpPr/>
          <p:nvPr/>
        </p:nvSpPr>
        <p:spPr>
          <a:xfrm>
            <a:off x="6513140" y="4328539"/>
            <a:ext cx="511937" cy="511937"/>
          </a:xfrm>
          <a:prstGeom prst="rect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r>
              <a:rPr lang="en-US" sz="1800" b="1" i="0" u="none" baseline="0">
                <a:solidFill>
                  <a:schemeClr val="lt1"/>
                </a:solidFill>
                <a:latin typeface="Arial"/>
                <a:ea typeface="Arial"/>
              </a:rPr>
              <a:t>2</a:t>
            </a:r>
          </a:p>
        </p:txBody>
      </p:sp>
      <p:cxnSp>
        <p:nvCxnSpPr>
          <p:cNvPr id="11" name="Connector 11"/>
          <p:cNvCxnSpPr/>
          <p:nvPr/>
        </p:nvCxnSpPr>
        <p:spPr>
          <a:xfrm>
            <a:off x="748404" y="5686080"/>
            <a:ext cx="5272293" cy="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5253596" y="2692279"/>
            <a:ext cx="5419185" cy="895350"/>
          </a:xfrm>
        </p:spPr>
        <p:txBody>
          <a:bodyPr vert="horz" lIns="91440" tIns="45720" rIns="91440" bIns="45720" anchor="t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400" b="1" i="0" u="none" baseline="0">
                <a:solidFill>
                  <a:srgbClr val="000000"/>
                </a:solidFill>
                <a:latin typeface="+mn-ea"/>
                <a:ea typeface="+mn-ea"/>
              </a:rPr>
              <a:t>Purpose of Laravel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693461" y="2697720"/>
            <a:ext cx="213703" cy="889909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prstTxWarp prst="textPlain">
              <a:avLst/>
            </a:prstTxWarp>
            <a:spAutoFit/>
          </a:bodyPr>
          <a:lstStyle/>
          <a:p>
            <a:pPr marL="0" algn="l">
              <a:defRPr/>
            </a:pPr>
            <a:r>
              <a:rPr lang="en-US" b="1" i="0" u="none" spc="100" baseline="0">
                <a:solidFill>
                  <a:schemeClr val="accent1"/>
                </a:solidFill>
                <a:latin typeface="Arial"/>
                <a:ea typeface="Arial"/>
              </a:rPr>
              <a:t>/</a:t>
            </a:r>
            <a:endParaRPr lang="en-US" sz="1100"/>
          </a:p>
        </p:txBody>
      </p:sp>
      <p:cxnSp>
        <p:nvCxnSpPr>
          <p:cNvPr id="4" name="Connector 4"/>
          <p:cNvCxnSpPr/>
          <p:nvPr/>
        </p:nvCxnSpPr>
        <p:spPr>
          <a:xfrm>
            <a:off x="5253596" y="2417589"/>
            <a:ext cx="0" cy="1264975"/>
          </a:xfrm>
          <a:prstGeom prst="line">
            <a:avLst/>
          </a:prstGeom>
          <a:ln w="9525">
            <a:solidFill>
              <a:srgbClr val="000000"/>
            </a:solidFill>
          </a:ln>
        </p:spPr>
      </p:cxnSp>
      <p:sp>
        <p:nvSpPr>
          <p:cNvPr id="5" name="TextBox 5"/>
          <p:cNvSpPr txBox="1"/>
          <p:nvPr/>
        </p:nvSpPr>
        <p:spPr>
          <a:xfrm>
            <a:off x="3988066" y="2417589"/>
            <a:ext cx="1684809" cy="13283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algn="l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8000" b="1" i="0" u="none" baseline="0">
                <a:solidFill>
                  <a:srgbClr val="0476BA"/>
                </a:solidFill>
                <a:latin typeface="+mn-ea"/>
                <a:ea typeface="+mn-ea"/>
              </a:rPr>
              <a:t>02</a:t>
            </a:r>
            <a:endParaRPr lang="en-US"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000000"/>
                </a:solidFill>
                <a:latin typeface="+mn-ea"/>
                <a:ea typeface="+mn-ea"/>
              </a:rPr>
              <a:t>Streamlining Development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60400" y="2105235"/>
            <a:ext cx="10868453" cy="2726120"/>
            <a:chOff x="660400" y="1458029"/>
            <a:chExt cx="10868453" cy="2726120"/>
          </a:xfrm>
        </p:grpSpPr>
        <p:sp>
          <p:nvSpPr>
            <p:cNvPr id="4" name="AutoShape 4"/>
            <p:cNvSpPr/>
            <p:nvPr/>
          </p:nvSpPr>
          <p:spPr>
            <a:xfrm>
              <a:off x="660400" y="1458029"/>
              <a:ext cx="3197729" cy="2726120"/>
            </a:xfrm>
            <a:prstGeom prst="roundRect">
              <a:avLst>
                <a:gd name="adj" fmla="val 5000"/>
              </a:avLst>
            </a:prstGeom>
            <a:solidFill>
              <a:srgbClr val="FFFFFF">
                <a:lumMod val="95000"/>
              </a:srgbClr>
            </a:solidFill>
            <a:ln cap="flat" cmpd="sng">
              <a:prstDash val="solid"/>
            </a:ln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5" name="AutoShape 5"/>
            <p:cNvSpPr/>
            <p:nvPr/>
          </p:nvSpPr>
          <p:spPr>
            <a:xfrm>
              <a:off x="8331124" y="1458029"/>
              <a:ext cx="3197729" cy="2726120"/>
            </a:xfrm>
            <a:prstGeom prst="roundRect">
              <a:avLst>
                <a:gd name="adj" fmla="val 5000"/>
              </a:avLst>
            </a:prstGeom>
            <a:solidFill>
              <a:srgbClr val="FFFFFF">
                <a:lumMod val="95000"/>
              </a:srgbClr>
            </a:solidFill>
            <a:ln cap="flat" cmpd="sng">
              <a:prstDash val="solid"/>
            </a:ln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grpSp>
          <p:nvGrpSpPr>
            <p:cNvPr id="6" name="Group 6"/>
            <p:cNvGrpSpPr/>
            <p:nvPr/>
          </p:nvGrpSpPr>
          <p:grpSpPr>
            <a:xfrm>
              <a:off x="2573795" y="1740498"/>
              <a:ext cx="3401211" cy="2245939"/>
              <a:chOff x="2573795" y="1530948"/>
              <a:chExt cx="3401211" cy="2245939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2573795" y="1530948"/>
                <a:ext cx="3401211" cy="2245939"/>
              </a:xfrm>
              <a:custGeom>
                <a:avLst/>
                <a:gdLst/>
                <a:ahLst/>
                <a:cxnLst/>
                <a:rect l="l" t="t" r="r" b="b"/>
                <a:pathLst>
                  <a:path w="2806603" h="1296144">
                    <a:moveTo>
                      <a:pt x="101734" y="0"/>
                    </a:moveTo>
                    <a:lnTo>
                      <a:pt x="2158531" y="0"/>
                    </a:lnTo>
                    <a:lnTo>
                      <a:pt x="2806603" y="648072"/>
                    </a:lnTo>
                    <a:lnTo>
                      <a:pt x="2158531" y="1296144"/>
                    </a:lnTo>
                    <a:lnTo>
                      <a:pt x="101734" y="1296144"/>
                    </a:lnTo>
                    <a:cubicBezTo>
                      <a:pt x="45548" y="1296144"/>
                      <a:pt x="0" y="1250596"/>
                      <a:pt x="0" y="1194410"/>
                    </a:cubicBezTo>
                    <a:lnTo>
                      <a:pt x="0" y="101734"/>
                    </a:lnTo>
                    <a:cubicBezTo>
                      <a:pt x="0" y="45548"/>
                      <a:pt x="45548" y="0"/>
                      <a:pt x="1017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FFFFFF"/>
                </a:solidFill>
                <a:prstDash val="solid"/>
              </a:ln>
            </p:spPr>
            <p:txBody>
              <a:bodyPr rot="0" vert="horz" wrap="square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grpSp>
            <p:nvGrpSpPr>
              <p:cNvPr id="8" name="Group 8"/>
              <p:cNvGrpSpPr/>
              <p:nvPr/>
            </p:nvGrpSpPr>
            <p:grpSpPr>
              <a:xfrm>
                <a:off x="2621161" y="1608749"/>
                <a:ext cx="2793320" cy="1171160"/>
                <a:chOff x="2609773" y="1897500"/>
                <a:chExt cx="2793320" cy="1171160"/>
              </a:xfrm>
            </p:grpSpPr>
            <p:sp>
              <p:nvSpPr>
                <p:cNvPr id="9" name="AutoShape 9"/>
                <p:cNvSpPr/>
                <p:nvPr/>
              </p:nvSpPr>
              <p:spPr>
                <a:xfrm>
                  <a:off x="2609773" y="2163797"/>
                  <a:ext cx="2793320" cy="904863"/>
                </a:xfrm>
                <a:prstGeom prst="rect">
                  <a:avLst/>
                </a:prstGeom>
                <a:noFill/>
              </p:spPr>
              <p:txBody>
                <a:bodyPr vert="horz" wrap="square" lIns="91440" tIns="45720" rIns="91440" bIns="45720" anchor="t">
                  <a:spAutoFit/>
                </a:bodyPr>
                <a:lstStyle/>
                <a:p>
                  <a:pPr marL="0" algn="ctr">
                    <a:lnSpc>
                      <a:spcPct val="130000"/>
                    </a:lnSpc>
                  </a:pPr>
                  <a:r>
                    <a:rPr lang="zh-CN" altLang="en-US" sz="1400" b="0" i="0" u="none" baseline="0">
                      <a:solidFill>
                        <a:srgbClr val="FFFFFF"/>
                      </a:solidFill>
                      <a:latin typeface="微软雅黑"/>
                      <a:ea typeface="微软雅黑"/>
                    </a:rPr>
                    <a:t>Laravel focuses on providing an elegant and expressive syntax that simplifies coding processes and reduces complexity.</a:t>
                  </a:r>
                </a:p>
              </p:txBody>
            </p:sp>
            <p:sp>
              <p:nvSpPr>
                <p:cNvPr id="10" name="TextBox 10"/>
                <p:cNvSpPr txBox="1"/>
                <p:nvPr/>
              </p:nvSpPr>
              <p:spPr>
                <a:xfrm>
                  <a:off x="2609773" y="1897500"/>
                  <a:ext cx="2534648" cy="338554"/>
                </a:xfrm>
                <a:prstGeom prst="rect">
                  <a:avLst/>
                </a:prstGeom>
                <a:noFill/>
              </p:spPr>
              <p:txBody>
                <a:bodyPr vert="horz" wrap="square" lIns="91440" tIns="45720" rIns="91440" bIns="45720" rtlCol="0" anchor="t">
                  <a:spAutoFit/>
                </a:bodyPr>
                <a:lstStyle/>
                <a:p>
                  <a:pPr marL="0" algn="ctr">
                    <a:lnSpc>
                      <a:spcPct val="100000"/>
                    </a:lnSpc>
                    <a:spcBef>
                      <a:spcPct val="0"/>
                    </a:spcBef>
                    <a:defRPr/>
                  </a:pPr>
                  <a:r>
                    <a:rPr lang="zh-CN" altLang="en-US" sz="1600" b="1" i="0" u="none" baseline="0">
                      <a:solidFill>
                        <a:srgbClr val="FFFFFF"/>
                      </a:solidFill>
                      <a:latin typeface="微软雅黑"/>
                      <a:ea typeface="微软雅黑"/>
                    </a:rPr>
                    <a:t>Elegant Syntax</a:t>
                  </a:r>
                  <a:endParaRPr lang="en-US" sz="1100"/>
                </a:p>
              </p:txBody>
            </p:sp>
          </p:grpSp>
        </p:grpSp>
        <p:grpSp>
          <p:nvGrpSpPr>
            <p:cNvPr id="11" name="Group 11"/>
            <p:cNvGrpSpPr/>
            <p:nvPr/>
          </p:nvGrpSpPr>
          <p:grpSpPr>
            <a:xfrm>
              <a:off x="6129052" y="1740497"/>
              <a:ext cx="3402904" cy="2245940"/>
              <a:chOff x="6129052" y="1530947"/>
              <a:chExt cx="3402904" cy="2245940"/>
            </a:xfrm>
          </p:grpSpPr>
          <p:sp>
            <p:nvSpPr>
              <p:cNvPr id="12" name="Freeform 12"/>
              <p:cNvSpPr/>
              <p:nvPr/>
            </p:nvSpPr>
            <p:spPr>
              <a:xfrm flipH="1">
                <a:off x="6129052" y="1530947"/>
                <a:ext cx="3402904" cy="2245940"/>
              </a:xfrm>
              <a:custGeom>
                <a:avLst/>
                <a:gdLst/>
                <a:ahLst/>
                <a:cxnLst/>
                <a:rect l="l" t="t" r="r" b="b"/>
                <a:pathLst>
                  <a:path w="2806603" h="1296144">
                    <a:moveTo>
                      <a:pt x="101734" y="0"/>
                    </a:moveTo>
                    <a:lnTo>
                      <a:pt x="2158531" y="0"/>
                    </a:lnTo>
                    <a:lnTo>
                      <a:pt x="2806603" y="648072"/>
                    </a:lnTo>
                    <a:lnTo>
                      <a:pt x="2158531" y="1296144"/>
                    </a:lnTo>
                    <a:lnTo>
                      <a:pt x="101734" y="1296144"/>
                    </a:lnTo>
                    <a:cubicBezTo>
                      <a:pt x="45548" y="1296144"/>
                      <a:pt x="0" y="1250596"/>
                      <a:pt x="0" y="1194410"/>
                    </a:cubicBezTo>
                    <a:lnTo>
                      <a:pt x="0" y="101734"/>
                    </a:lnTo>
                    <a:cubicBezTo>
                      <a:pt x="0" y="45548"/>
                      <a:pt x="45548" y="0"/>
                      <a:pt x="101734" y="0"/>
                    </a:cubicBez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 w="38100" cap="flat" cmpd="sng">
                <a:solidFill>
                  <a:srgbClr val="FFFFFF"/>
                </a:solidFill>
                <a:prstDash val="solid"/>
              </a:ln>
            </p:spPr>
            <p:txBody>
              <a:bodyPr rot="0" vert="horz" wrap="square" lIns="91440" tIns="45720" rIns="91440" bIns="45720" anchor="ctr">
                <a:normAutofit/>
              </a:bodyPr>
              <a:lstStyle/>
              <a:p>
                <a:pPr marL="0" algn="r"/>
                <a:endParaRPr/>
              </a:p>
            </p:txBody>
          </p:sp>
          <p:grpSp>
            <p:nvGrpSpPr>
              <p:cNvPr id="13" name="Group 13"/>
              <p:cNvGrpSpPr/>
              <p:nvPr/>
            </p:nvGrpSpPr>
            <p:grpSpPr>
              <a:xfrm>
                <a:off x="6816032" y="1589919"/>
                <a:ext cx="2715924" cy="1353126"/>
                <a:chOff x="2758355" y="1878670"/>
                <a:chExt cx="2715924" cy="1353126"/>
              </a:xfrm>
            </p:grpSpPr>
            <p:sp>
              <p:nvSpPr>
                <p:cNvPr id="14" name="AutoShape 14"/>
                <p:cNvSpPr/>
                <p:nvPr/>
              </p:nvSpPr>
              <p:spPr>
                <a:xfrm>
                  <a:off x="2758355" y="2326933"/>
                  <a:ext cx="2715924" cy="904863"/>
                </a:xfrm>
                <a:prstGeom prst="rect">
                  <a:avLst/>
                </a:prstGeom>
                <a:noFill/>
              </p:spPr>
              <p:txBody>
                <a:bodyPr vert="horz" wrap="square" lIns="91440" tIns="45720" rIns="91440" bIns="45720" anchor="t">
                  <a:spAutoFit/>
                </a:bodyPr>
                <a:lstStyle/>
                <a:p>
                  <a:pPr marL="0" algn="ctr">
                    <a:lnSpc>
                      <a:spcPct val="130000"/>
                    </a:lnSpc>
                  </a:pPr>
                  <a:r>
                    <a:rPr lang="zh-CN" altLang="en-US" sz="1400" b="0" i="0" u="none" baseline="0">
                      <a:solidFill>
                        <a:srgbClr val="FFFFFF"/>
                      </a:solidFill>
                      <a:latin typeface="微软雅黑"/>
                      <a:ea typeface="微软雅黑"/>
                    </a:rPr>
                    <a:t>The framework's pre-built libraries and tools help developers minimize repetitive tasks while fostering innovation.</a:t>
                  </a:r>
                </a:p>
              </p:txBody>
            </p:sp>
            <p:sp>
              <p:nvSpPr>
                <p:cNvPr id="15" name="TextBox 15"/>
                <p:cNvSpPr txBox="1"/>
                <p:nvPr/>
              </p:nvSpPr>
              <p:spPr>
                <a:xfrm>
                  <a:off x="2758355" y="1878670"/>
                  <a:ext cx="2715924" cy="338554"/>
                </a:xfrm>
                <a:prstGeom prst="rect">
                  <a:avLst/>
                </a:prstGeom>
                <a:noFill/>
              </p:spPr>
              <p:txBody>
                <a:bodyPr vert="horz" wrap="square" lIns="91440" tIns="45720" rIns="91440" bIns="45720" rtlCol="0" anchor="t">
                  <a:spAutoFit/>
                </a:bodyPr>
                <a:lstStyle/>
                <a:p>
                  <a:pPr marL="0" algn="ctr">
                    <a:lnSpc>
                      <a:spcPct val="100000"/>
                    </a:lnSpc>
                    <a:spcBef>
                      <a:spcPct val="0"/>
                    </a:spcBef>
                    <a:defRPr/>
                  </a:pPr>
                  <a:r>
                    <a:rPr lang="zh-CN" altLang="en-US" sz="1600" b="1" i="0" u="none" baseline="0">
                      <a:solidFill>
                        <a:srgbClr val="FFFFFF"/>
                      </a:solidFill>
                      <a:latin typeface="微软雅黑"/>
                      <a:ea typeface="微软雅黑"/>
                    </a:rPr>
                    <a:t>Pre-built Components</a:t>
                  </a:r>
                  <a:endParaRPr lang="en-US" sz="1100"/>
                </a:p>
              </p:txBody>
            </p:sp>
          </p:grpSp>
        </p:grpSp>
        <p:sp>
          <p:nvSpPr>
            <p:cNvPr id="16" name="Freeform 16"/>
            <p:cNvSpPr/>
            <p:nvPr/>
          </p:nvSpPr>
          <p:spPr>
            <a:xfrm>
              <a:off x="9832818" y="2537028"/>
              <a:ext cx="650804" cy="568122"/>
            </a:xfrm>
            <a:custGeom>
              <a:avLst/>
              <a:gdLst/>
              <a:ahLst/>
              <a:cxnLst/>
              <a:rect l="l" t="t" r="r" b="b"/>
              <a:pathLst>
                <a:path w="608697" h="531358">
                  <a:moveTo>
                    <a:pt x="424975" y="168488"/>
                  </a:moveTo>
                  <a:cubicBezTo>
                    <a:pt x="404312" y="168488"/>
                    <a:pt x="387604" y="185248"/>
                    <a:pt x="387604" y="205806"/>
                  </a:cubicBezTo>
                  <a:cubicBezTo>
                    <a:pt x="387604" y="226439"/>
                    <a:pt x="404312" y="243124"/>
                    <a:pt x="424975" y="243124"/>
                  </a:cubicBezTo>
                  <a:cubicBezTo>
                    <a:pt x="445562" y="243124"/>
                    <a:pt x="462346" y="226439"/>
                    <a:pt x="462346" y="205806"/>
                  </a:cubicBezTo>
                  <a:cubicBezTo>
                    <a:pt x="462346" y="185248"/>
                    <a:pt x="445637" y="168488"/>
                    <a:pt x="424975" y="168488"/>
                  </a:cubicBezTo>
                  <a:close/>
                  <a:moveTo>
                    <a:pt x="287947" y="168488"/>
                  </a:moveTo>
                  <a:cubicBezTo>
                    <a:pt x="267285" y="168488"/>
                    <a:pt x="250576" y="185248"/>
                    <a:pt x="250576" y="205806"/>
                  </a:cubicBezTo>
                  <a:cubicBezTo>
                    <a:pt x="250576" y="226439"/>
                    <a:pt x="267285" y="243124"/>
                    <a:pt x="287947" y="243124"/>
                  </a:cubicBezTo>
                  <a:cubicBezTo>
                    <a:pt x="308610" y="243124"/>
                    <a:pt x="325318" y="226439"/>
                    <a:pt x="325318" y="205806"/>
                  </a:cubicBezTo>
                  <a:cubicBezTo>
                    <a:pt x="325318" y="185248"/>
                    <a:pt x="308610" y="168488"/>
                    <a:pt x="287947" y="168488"/>
                  </a:cubicBezTo>
                  <a:close/>
                  <a:moveTo>
                    <a:pt x="102356" y="121231"/>
                  </a:moveTo>
                  <a:cubicBezTo>
                    <a:pt x="101162" y="123317"/>
                    <a:pt x="99969" y="125477"/>
                    <a:pt x="98850" y="127711"/>
                  </a:cubicBezTo>
                  <a:cubicBezTo>
                    <a:pt x="84227" y="156240"/>
                    <a:pt x="76842" y="186631"/>
                    <a:pt x="76842" y="217990"/>
                  </a:cubicBezTo>
                  <a:cubicBezTo>
                    <a:pt x="76842" y="249275"/>
                    <a:pt x="84227" y="279666"/>
                    <a:pt x="98850" y="308194"/>
                  </a:cubicBezTo>
                  <a:cubicBezTo>
                    <a:pt x="112726" y="335308"/>
                    <a:pt x="132496" y="359516"/>
                    <a:pt x="157488" y="380223"/>
                  </a:cubicBezTo>
                  <a:cubicBezTo>
                    <a:pt x="207845" y="421787"/>
                    <a:pt x="274317" y="444729"/>
                    <a:pt x="344668" y="444729"/>
                  </a:cubicBezTo>
                  <a:cubicBezTo>
                    <a:pt x="353173" y="444729"/>
                    <a:pt x="361752" y="444357"/>
                    <a:pt x="370257" y="443687"/>
                  </a:cubicBezTo>
                  <a:cubicBezTo>
                    <a:pt x="332209" y="465288"/>
                    <a:pt x="286254" y="477876"/>
                    <a:pt x="236717" y="477876"/>
                  </a:cubicBezTo>
                  <a:cubicBezTo>
                    <a:pt x="223736" y="477876"/>
                    <a:pt x="210755" y="477057"/>
                    <a:pt x="198072" y="475344"/>
                  </a:cubicBezTo>
                  <a:cubicBezTo>
                    <a:pt x="160397" y="499478"/>
                    <a:pt x="110637" y="528155"/>
                    <a:pt x="82437" y="531284"/>
                  </a:cubicBezTo>
                  <a:cubicBezTo>
                    <a:pt x="82138" y="531358"/>
                    <a:pt x="81840" y="531358"/>
                    <a:pt x="81542" y="531358"/>
                  </a:cubicBezTo>
                  <a:cubicBezTo>
                    <a:pt x="78930" y="531358"/>
                    <a:pt x="76469" y="530017"/>
                    <a:pt x="75051" y="527857"/>
                  </a:cubicBezTo>
                  <a:cubicBezTo>
                    <a:pt x="73410" y="525399"/>
                    <a:pt x="73335" y="522271"/>
                    <a:pt x="74753" y="519738"/>
                  </a:cubicBezTo>
                  <a:cubicBezTo>
                    <a:pt x="75051" y="519291"/>
                    <a:pt x="99223" y="476014"/>
                    <a:pt x="88778" y="435046"/>
                  </a:cubicBezTo>
                  <a:cubicBezTo>
                    <a:pt x="32303" y="397653"/>
                    <a:pt x="0" y="342160"/>
                    <a:pt x="0" y="282198"/>
                  </a:cubicBezTo>
                  <a:cubicBezTo>
                    <a:pt x="0" y="215532"/>
                    <a:pt x="40584" y="156538"/>
                    <a:pt x="102356" y="121231"/>
                  </a:cubicBezTo>
                  <a:close/>
                  <a:moveTo>
                    <a:pt x="356424" y="0"/>
                  </a:moveTo>
                  <a:cubicBezTo>
                    <a:pt x="495540" y="0"/>
                    <a:pt x="608697" y="94747"/>
                    <a:pt x="608697" y="211244"/>
                  </a:cubicBezTo>
                  <a:cubicBezTo>
                    <a:pt x="608697" y="274408"/>
                    <a:pt x="575802" y="333178"/>
                    <a:pt x="518290" y="373401"/>
                  </a:cubicBezTo>
                  <a:cubicBezTo>
                    <a:pt x="512845" y="406324"/>
                    <a:pt x="531717" y="440811"/>
                    <a:pt x="531941" y="441109"/>
                  </a:cubicBezTo>
                  <a:cubicBezTo>
                    <a:pt x="536267" y="448781"/>
                    <a:pt x="535969" y="458092"/>
                    <a:pt x="531120" y="465391"/>
                  </a:cubicBezTo>
                  <a:cubicBezTo>
                    <a:pt x="526794" y="472021"/>
                    <a:pt x="519484" y="475894"/>
                    <a:pt x="511577" y="475894"/>
                  </a:cubicBezTo>
                  <a:cubicBezTo>
                    <a:pt x="510756" y="475894"/>
                    <a:pt x="509936" y="475894"/>
                    <a:pt x="509041" y="475745"/>
                  </a:cubicBezTo>
                  <a:cubicBezTo>
                    <a:pt x="484574" y="473064"/>
                    <a:pt x="444966" y="454442"/>
                    <a:pt x="391408" y="420476"/>
                  </a:cubicBezTo>
                  <a:cubicBezTo>
                    <a:pt x="379920" y="421817"/>
                    <a:pt x="368135" y="422487"/>
                    <a:pt x="356424" y="422487"/>
                  </a:cubicBezTo>
                  <a:cubicBezTo>
                    <a:pt x="217382" y="422487"/>
                    <a:pt x="104225" y="327741"/>
                    <a:pt x="104225" y="211244"/>
                  </a:cubicBezTo>
                  <a:cubicBezTo>
                    <a:pt x="104225" y="94747"/>
                    <a:pt x="217382" y="0"/>
                    <a:pt x="356424" y="0"/>
                  </a:cubicBezTo>
                  <a:close/>
                </a:path>
              </a:pathLst>
            </a:custGeom>
            <a:solidFill>
              <a:srgbClr val="FFFFFF">
                <a:lumMod val="65000"/>
              </a:srgbClr>
            </a:solidFill>
            <a:ln cap="flat" cmpd="sng">
              <a:prstDash val="solid"/>
            </a:ln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/>
            </a:p>
          </p:txBody>
        </p:sp>
        <p:sp>
          <p:nvSpPr>
            <p:cNvPr id="17" name="Freeform 17"/>
            <p:cNvSpPr/>
            <p:nvPr/>
          </p:nvSpPr>
          <p:spPr>
            <a:xfrm>
              <a:off x="1672036" y="2501014"/>
              <a:ext cx="709884" cy="640150"/>
            </a:xfrm>
            <a:custGeom>
              <a:avLst/>
              <a:gdLst/>
              <a:ahLst/>
              <a:cxnLst/>
              <a:rect l="l" t="t" r="r" b="b"/>
              <a:pathLst>
                <a:path w="608344" h="548582">
                  <a:moveTo>
                    <a:pt x="521432" y="370453"/>
                  </a:moveTo>
                  <a:lnTo>
                    <a:pt x="465737" y="425787"/>
                  </a:lnTo>
                  <a:lnTo>
                    <a:pt x="442491" y="402479"/>
                  </a:lnTo>
                  <a:lnTo>
                    <a:pt x="418201" y="426545"/>
                  </a:lnTo>
                  <a:lnTo>
                    <a:pt x="441447" y="449948"/>
                  </a:lnTo>
                  <a:lnTo>
                    <a:pt x="465642" y="474204"/>
                  </a:lnTo>
                  <a:lnTo>
                    <a:pt x="489932" y="450043"/>
                  </a:lnTo>
                  <a:lnTo>
                    <a:pt x="545532" y="394709"/>
                  </a:lnTo>
                  <a:close/>
                  <a:moveTo>
                    <a:pt x="481962" y="296170"/>
                  </a:moveTo>
                  <a:cubicBezTo>
                    <a:pt x="551795" y="296170"/>
                    <a:pt x="608344" y="352641"/>
                    <a:pt x="608344" y="422376"/>
                  </a:cubicBezTo>
                  <a:cubicBezTo>
                    <a:pt x="608344" y="492111"/>
                    <a:pt x="551795" y="548582"/>
                    <a:pt x="481962" y="548582"/>
                  </a:cubicBezTo>
                  <a:cubicBezTo>
                    <a:pt x="412129" y="548582"/>
                    <a:pt x="355579" y="492111"/>
                    <a:pt x="355579" y="422376"/>
                  </a:cubicBezTo>
                  <a:cubicBezTo>
                    <a:pt x="355579" y="352641"/>
                    <a:pt x="412129" y="296170"/>
                    <a:pt x="481962" y="296170"/>
                  </a:cubicBezTo>
                  <a:close/>
                  <a:moveTo>
                    <a:pt x="255835" y="446"/>
                  </a:moveTo>
                  <a:cubicBezTo>
                    <a:pt x="282785" y="-1828"/>
                    <a:pt x="303187" y="4899"/>
                    <a:pt x="317801" y="13616"/>
                  </a:cubicBezTo>
                  <a:cubicBezTo>
                    <a:pt x="339721" y="25744"/>
                    <a:pt x="348072" y="41661"/>
                    <a:pt x="348072" y="41661"/>
                  </a:cubicBezTo>
                  <a:cubicBezTo>
                    <a:pt x="348072" y="41661"/>
                    <a:pt x="398176" y="45167"/>
                    <a:pt x="381190" y="146831"/>
                  </a:cubicBezTo>
                  <a:cubicBezTo>
                    <a:pt x="380621" y="149863"/>
                    <a:pt x="379862" y="153085"/>
                    <a:pt x="378913" y="156211"/>
                  </a:cubicBezTo>
                  <a:cubicBezTo>
                    <a:pt x="388592" y="156211"/>
                    <a:pt x="398271" y="163507"/>
                    <a:pt x="387833" y="200458"/>
                  </a:cubicBezTo>
                  <a:cubicBezTo>
                    <a:pt x="379672" y="229262"/>
                    <a:pt x="372080" y="237221"/>
                    <a:pt x="366387" y="237694"/>
                  </a:cubicBezTo>
                  <a:cubicBezTo>
                    <a:pt x="364394" y="250675"/>
                    <a:pt x="359175" y="265076"/>
                    <a:pt x="351393" y="278720"/>
                  </a:cubicBezTo>
                  <a:lnTo>
                    <a:pt x="351393" y="322873"/>
                  </a:lnTo>
                  <a:cubicBezTo>
                    <a:pt x="330232" y="350539"/>
                    <a:pt x="317611" y="385027"/>
                    <a:pt x="317611" y="422358"/>
                  </a:cubicBezTo>
                  <a:cubicBezTo>
                    <a:pt x="317611" y="472764"/>
                    <a:pt x="340480" y="518053"/>
                    <a:pt x="376635" y="548088"/>
                  </a:cubicBezTo>
                  <a:lnTo>
                    <a:pt x="26855" y="548088"/>
                  </a:lnTo>
                  <a:cubicBezTo>
                    <a:pt x="12052" y="548088"/>
                    <a:pt x="0" y="536055"/>
                    <a:pt x="0" y="521274"/>
                  </a:cubicBezTo>
                  <a:lnTo>
                    <a:pt x="0" y="473806"/>
                  </a:lnTo>
                  <a:cubicBezTo>
                    <a:pt x="0" y="457983"/>
                    <a:pt x="7212" y="443013"/>
                    <a:pt x="19453" y="432969"/>
                  </a:cubicBezTo>
                  <a:cubicBezTo>
                    <a:pt x="86638" y="377921"/>
                    <a:pt x="159043" y="341443"/>
                    <a:pt x="173751" y="334242"/>
                  </a:cubicBezTo>
                  <a:cubicBezTo>
                    <a:pt x="175365" y="333484"/>
                    <a:pt x="176408" y="331779"/>
                    <a:pt x="176408" y="329884"/>
                  </a:cubicBezTo>
                  <a:lnTo>
                    <a:pt x="176408" y="278720"/>
                  </a:lnTo>
                  <a:cubicBezTo>
                    <a:pt x="168437" y="265076"/>
                    <a:pt x="163313" y="250675"/>
                    <a:pt x="161320" y="237694"/>
                  </a:cubicBezTo>
                  <a:cubicBezTo>
                    <a:pt x="155627" y="237221"/>
                    <a:pt x="148035" y="229072"/>
                    <a:pt x="139969" y="200458"/>
                  </a:cubicBezTo>
                  <a:cubicBezTo>
                    <a:pt x="129531" y="164170"/>
                    <a:pt x="138925" y="156496"/>
                    <a:pt x="148320" y="156211"/>
                  </a:cubicBezTo>
                  <a:cubicBezTo>
                    <a:pt x="147371" y="153085"/>
                    <a:pt x="146612" y="149863"/>
                    <a:pt x="146042" y="146736"/>
                  </a:cubicBezTo>
                  <a:cubicBezTo>
                    <a:pt x="142436" y="128450"/>
                    <a:pt x="141487" y="111396"/>
                    <a:pt x="145758" y="95099"/>
                  </a:cubicBezTo>
                  <a:cubicBezTo>
                    <a:pt x="150787" y="73212"/>
                    <a:pt x="162744" y="55684"/>
                    <a:pt x="176029" y="42135"/>
                  </a:cubicBezTo>
                  <a:cubicBezTo>
                    <a:pt x="184379" y="33134"/>
                    <a:pt x="193869" y="25459"/>
                    <a:pt x="203928" y="19017"/>
                  </a:cubicBezTo>
                  <a:cubicBezTo>
                    <a:pt x="212183" y="13332"/>
                    <a:pt x="221293" y="8405"/>
                    <a:pt x="231162" y="5089"/>
                  </a:cubicBezTo>
                  <a:cubicBezTo>
                    <a:pt x="238849" y="2625"/>
                    <a:pt x="247105" y="825"/>
                    <a:pt x="255835" y="446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>
              <a:prstDash val="solid"/>
            </a:ln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000000"/>
                </a:solidFill>
                <a:latin typeface="+mn-ea"/>
                <a:ea typeface="+mn-ea"/>
              </a:rPr>
              <a:t>Developer Empowerment</a:t>
            </a:r>
          </a:p>
        </p:txBody>
      </p:sp>
      <p:sp>
        <p:nvSpPr>
          <p:cNvPr id="3" name="AutoShape 3"/>
          <p:cNvSpPr/>
          <p:nvPr/>
        </p:nvSpPr>
        <p:spPr>
          <a:xfrm>
            <a:off x="852260" y="2640432"/>
            <a:ext cx="2689225" cy="470235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90000" rIns="91440" bIns="90000" anchor="t">
            <a:spAutoFit/>
          </a:bodyPr>
          <a:lstStyle/>
          <a:p>
            <a:pPr marL="0" algn="l">
              <a:lnSpc>
                <a:spcPct val="130000"/>
              </a:lnSpc>
              <a:spcBef>
                <a:spcPct val="0"/>
              </a:spcBef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Ready-made Functionalities</a:t>
            </a:r>
          </a:p>
        </p:txBody>
      </p:sp>
      <p:sp>
        <p:nvSpPr>
          <p:cNvPr id="4" name="AutoShape 4"/>
          <p:cNvSpPr/>
          <p:nvPr/>
        </p:nvSpPr>
        <p:spPr>
          <a:xfrm>
            <a:off x="852261" y="3421817"/>
            <a:ext cx="2689225" cy="2118630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108000" tIns="108000" rIns="108000" bIns="10800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Key features like routing and authentication enable developers to focus more on unique application aspects, enhancing productivity.</a:t>
            </a:r>
          </a:p>
        </p:txBody>
      </p:sp>
      <p:sp>
        <p:nvSpPr>
          <p:cNvPr id="5" name="AutoShape 5"/>
          <p:cNvSpPr/>
          <p:nvPr/>
        </p:nvSpPr>
        <p:spPr>
          <a:xfrm>
            <a:off x="4108738" y="2139950"/>
            <a:ext cx="2689225" cy="3486150"/>
          </a:xfrm>
          <a:prstGeom prst="roundRect">
            <a:avLst>
              <a:gd name="adj" fmla="val 3916"/>
            </a:avLst>
          </a:prstGeom>
          <a:noFill/>
          <a:ln w="12700" cap="flat" cmpd="sng">
            <a:solidFill>
              <a:schemeClr val="accent1"/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6" name="AutoShape 6"/>
          <p:cNvSpPr/>
          <p:nvPr/>
        </p:nvSpPr>
        <p:spPr>
          <a:xfrm>
            <a:off x="4134817" y="2640432"/>
            <a:ext cx="2689226" cy="470235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90000" rIns="91440" bIns="90000" anchor="t">
            <a:spAutoFit/>
          </a:bodyPr>
          <a:lstStyle/>
          <a:p>
            <a:pPr marL="0" algn="l">
              <a:lnSpc>
                <a:spcPct val="130000"/>
              </a:lnSpc>
              <a:spcBef>
                <a:spcPct val="0"/>
              </a:spcBef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Efficiency in Development</a:t>
            </a:r>
          </a:p>
        </p:txBody>
      </p:sp>
      <p:sp>
        <p:nvSpPr>
          <p:cNvPr id="7" name="AutoShape 7"/>
          <p:cNvSpPr/>
          <p:nvPr/>
        </p:nvSpPr>
        <p:spPr>
          <a:xfrm>
            <a:off x="4134817" y="3421817"/>
            <a:ext cx="2689226" cy="1795464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108000" tIns="108000" rIns="108000" bIns="10800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Laravel's design fosters a more efficient approach to developing sophisticated web applications.</a:t>
            </a:r>
          </a:p>
        </p:txBody>
      </p:sp>
      <p:sp>
        <p:nvSpPr>
          <p:cNvPr id="8" name="AutoShape 8"/>
          <p:cNvSpPr/>
          <p:nvPr/>
        </p:nvSpPr>
        <p:spPr>
          <a:xfrm>
            <a:off x="852261" y="2139950"/>
            <a:ext cx="2689225" cy="3486150"/>
          </a:xfrm>
          <a:prstGeom prst="roundRect">
            <a:avLst>
              <a:gd name="adj" fmla="val 3916"/>
            </a:avLst>
          </a:prstGeom>
          <a:noFill/>
          <a:ln w="12700" cap="flat" cmpd="sng">
            <a:solidFill>
              <a:srgbClr val="768394"/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9" name="AutoShape 9"/>
          <p:cNvSpPr/>
          <p:nvPr/>
        </p:nvSpPr>
        <p:spPr>
          <a:xfrm>
            <a:off x="7708900" y="0"/>
            <a:ext cx="4483100" cy="685800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 l="-17686" r="-17568"/>
            </a:stretch>
          </a:blipFill>
          <a:ln cap="flat" cmpd="sng">
            <a:prstDash val="solid"/>
          </a:ln>
        </p:spPr>
        <p:txBody>
          <a:bodyPr rot="0" vert="horz" wrap="square" lIns="91440" tIns="45720" rIns="91440" bIns="45720" anchor="t">
            <a:prstTxWarp prst="textNoShape">
              <a:avLst/>
            </a:prstTxWarp>
            <a:noAutofit/>
          </a:bodyPr>
          <a:lstStyle/>
          <a:p>
            <a:pPr marL="0" algn="ctr"/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476BA"/>
      </a:accent1>
      <a:accent2>
        <a:srgbClr val="51CA90"/>
      </a:accent2>
      <a:accent3>
        <a:srgbClr val="7B7B7B"/>
      </a:accent3>
      <a:accent4>
        <a:srgbClr val="636363"/>
      </a:accent4>
      <a:accent5>
        <a:srgbClr val="797979"/>
      </a:accent5>
      <a:accent6>
        <a:srgbClr val="525252"/>
      </a:accent6>
      <a:hlink>
        <a:srgbClr val="4276AA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2130</Words>
  <Application>Microsoft Office PowerPoint</Application>
  <PresentationFormat>Widescreen</PresentationFormat>
  <Paragraphs>95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Microsoft YaHei</vt:lpstr>
      <vt:lpstr>Arial</vt:lpstr>
      <vt:lpstr>Office Theme</vt:lpstr>
      <vt:lpstr>Laravel Certificate Course</vt:lpstr>
      <vt:lpstr>PowerPoint Presentation</vt:lpstr>
      <vt:lpstr>PowerPoint Presentation</vt:lpstr>
      <vt:lpstr>Introduction to the Course</vt:lpstr>
      <vt:lpstr>Course Objectives</vt:lpstr>
      <vt:lpstr>Basics of Laravel Framework</vt:lpstr>
      <vt:lpstr>Purpose of Laravel</vt:lpstr>
      <vt:lpstr>Streamlining Development</vt:lpstr>
      <vt:lpstr>Developer Empowerment</vt:lpstr>
      <vt:lpstr>Advantages Over Plain PHP</vt:lpstr>
      <vt:lpstr>Scalability and Maintainability</vt:lpstr>
      <vt:lpstr>Extensive Ecosystem</vt:lpstr>
      <vt:lpstr>Importance of MVC in Laravel</vt:lpstr>
      <vt:lpstr>Separation of Concerns</vt:lpstr>
      <vt:lpstr>Code Reusability</vt:lpstr>
      <vt:lpstr>Examples of MVC in Laravel</vt:lpstr>
      <vt:lpstr>PowerPoint Presentation</vt:lpstr>
      <vt:lpstr>View Representation</vt:lpstr>
      <vt:lpstr>Controller Representation</vt:lpstr>
      <vt:lpstr>Conclusion</vt:lpstr>
      <vt:lpstr>Course 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harshilll954@outlook.com</cp:lastModifiedBy>
  <cp:revision>3</cp:revision>
  <dcterms:created xsi:type="dcterms:W3CDTF">2006-08-16T00:00:00Z</dcterms:created>
  <dcterms:modified xsi:type="dcterms:W3CDTF">2024-10-28T09:06:31Z</dcterms:modified>
</cp:coreProperties>
</file>