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jNCP0BwQw7yjh6slo_7-qmgVLRJ3Nd2z#scrollTo=b_9x6LJ0mFr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arundalal/dangerous-insect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7522-2247-AB3E-6488-3A5441892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421" y="284480"/>
            <a:ext cx="9837420" cy="2950465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  <a:t>Project on</a:t>
            </a:r>
            <a:b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IN" sz="3200" dirty="0">
                <a:solidFill>
                  <a:srgbClr val="002060"/>
                </a:solidFill>
                <a:latin typeface="Arial Black" panose="020B0A04020102020204" pitchFamily="34" charset="0"/>
              </a:rPr>
              <a:t>   </a:t>
            </a:r>
            <a:br>
              <a:rPr lang="en-IN" dirty="0">
                <a:latin typeface="Arial Black" panose="020B0A04020102020204" pitchFamily="34" charset="0"/>
              </a:rPr>
            </a:b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Insect identification and related recommendations using no code ML-based ORANGE data Mining and Literature Survey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F2A56-A42D-E4A4-22F7-A498D2734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4420" y="3531204"/>
            <a:ext cx="10690859" cy="2463196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Presented by-</a:t>
            </a:r>
          </a:p>
          <a:p>
            <a:r>
              <a:rPr lang="en-IN" dirty="0" err="1">
                <a:latin typeface="Arial Black" panose="020B0A04020102020204" pitchFamily="34" charset="0"/>
              </a:rPr>
              <a:t>Harshilkumar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Ponkiya</a:t>
            </a:r>
            <a:r>
              <a:rPr lang="en-IN" dirty="0">
                <a:latin typeface="Arial Black" panose="020B0A04020102020204" pitchFamily="34" charset="0"/>
              </a:rPr>
              <a:t> (202319002)   -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Report </a:t>
            </a:r>
            <a:r>
              <a:rPr lang="en-IN" dirty="0" err="1">
                <a:solidFill>
                  <a:srgbClr val="002060"/>
                </a:solidFill>
                <a:latin typeface="Arial Black" panose="020B0A04020102020204" pitchFamily="34" charset="0"/>
              </a:rPr>
              <a:t>writting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  <a:p>
            <a:r>
              <a:rPr lang="en-IN" dirty="0">
                <a:latin typeface="Arial Black" panose="020B0A04020102020204" pitchFamily="34" charset="0"/>
              </a:rPr>
              <a:t>Sanskar </a:t>
            </a:r>
            <a:r>
              <a:rPr lang="en-IN" dirty="0" err="1">
                <a:latin typeface="Arial Black" panose="020B0A04020102020204" pitchFamily="34" charset="0"/>
              </a:rPr>
              <a:t>Shete</a:t>
            </a:r>
            <a:r>
              <a:rPr lang="en-IN" dirty="0">
                <a:latin typeface="Arial Black" panose="020B0A04020102020204" pitchFamily="34" charset="0"/>
              </a:rPr>
              <a:t> (202319004) -  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No code ML-based ORANGE data Mining model</a:t>
            </a:r>
          </a:p>
          <a:p>
            <a:r>
              <a:rPr lang="en-IN" dirty="0" err="1">
                <a:latin typeface="Arial Black" panose="020B0A04020102020204" pitchFamily="34" charset="0"/>
              </a:rPr>
              <a:t>SatTyam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 err="1">
                <a:latin typeface="Arial Black" panose="020B0A04020102020204" pitchFamily="34" charset="0"/>
              </a:rPr>
              <a:t>Kumbhar</a:t>
            </a:r>
            <a:r>
              <a:rPr lang="en-IN" dirty="0">
                <a:latin typeface="Arial Black" panose="020B0A04020102020204" pitchFamily="34" charset="0"/>
              </a:rPr>
              <a:t> (202319005)-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Data collection and literature survey </a:t>
            </a:r>
          </a:p>
          <a:p>
            <a:r>
              <a:rPr lang="en-IN" dirty="0">
                <a:latin typeface="Arial Black" panose="020B0A04020102020204" pitchFamily="34" charset="0"/>
              </a:rPr>
              <a:t>Hemanth B S (202319009) –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Prepared model using </a:t>
            </a:r>
            <a:r>
              <a:rPr lang="en-IN" dirty="0" err="1">
                <a:solidFill>
                  <a:srgbClr val="002060"/>
                </a:solidFill>
                <a:latin typeface="Arial Black" panose="020B0A04020102020204" pitchFamily="34" charset="0"/>
              </a:rPr>
              <a:t>cnn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(Convolutional Neural Network </a:t>
            </a:r>
          </a:p>
          <a:p>
            <a:r>
              <a:rPr lang="en-IN" dirty="0">
                <a:latin typeface="Arial Black" panose="020B0A04020102020204" pitchFamily="34" charset="0"/>
              </a:rPr>
              <a:t>Abhay Kumar (202319012) – </a:t>
            </a: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Presentation and code Documentation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F2BB1-20C5-BA86-277E-9F774EC79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99" y="452120"/>
            <a:ext cx="2506980" cy="167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DBFCA1-A5EF-D4AB-6FDF-CBE4B2BE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9522" y="452120"/>
            <a:ext cx="2506980" cy="167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1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D0A7-BE2A-27CD-3C0F-709947C0C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9" y="583448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Result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5C7DDD-FDAD-EDF3-6DD9-778B4723FD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9337" b="53493"/>
          <a:stretch>
            <a:fillRect/>
          </a:stretch>
        </p:blipFill>
        <p:spPr>
          <a:xfrm>
            <a:off x="4716412" y="2130066"/>
            <a:ext cx="6359884" cy="38440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787D6-452F-30CD-50F7-8C61ED379D5C}"/>
              </a:ext>
            </a:extLst>
          </p:cNvPr>
          <p:cNvSpPr txBox="1"/>
          <p:nvPr/>
        </p:nvSpPr>
        <p:spPr>
          <a:xfrm>
            <a:off x="790585" y="1984326"/>
            <a:ext cx="36149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The model seems to perform reasonably well, with good discrimination ability, a balance between precision and recall, and a decent overall quality of binary classifications.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630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0F64-19FF-C8EF-32AF-03F42DE4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19" y="57083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>
                <a:latin typeface="Arial Black" panose="020B0A04020102020204" pitchFamily="34" charset="0"/>
              </a:rPr>
              <a:t>Code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D94CC-53E6-A969-E8A4-62F79DE0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39" y="1954772"/>
            <a:ext cx="9603275" cy="34506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BC658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https://colab.research.google.com/drive/1jNCP0BwQw7yjh6slo_7-qmgVLRJ3Nd2z#scrollTo=b_9x6LJ0mFrC</a:t>
            </a:r>
            <a:endParaRPr lang="en-IN" dirty="0">
              <a:solidFill>
                <a:srgbClr val="BC658E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Accuracy of CNN MODEL is - 89%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61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2A393-1B81-F1C2-B68C-97E1A515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499" y="499719"/>
            <a:ext cx="9603275" cy="104923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9272-3C2F-B103-170C-F2B26FF3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59" y="1985252"/>
            <a:ext cx="9603275" cy="3450613"/>
          </a:xfrm>
        </p:spPr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"/>
              <a:tabLst>
                <a:tab pos="2698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Orange Data Mining Model outperforms the CNN model in predictive performance. It has higher AUC, F1 score, precision, recall, and MCC, indicating its superior ability to classify instances correctly.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  <a:tabLst>
                <a:tab pos="2698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model was able to identify the insect from the new image, and as a result, it provided successful recommendations.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  <a:tabLst>
                <a:tab pos="269875" algn="l"/>
              </a:tabLst>
            </a:pPr>
            <a:r>
              <a:rPr lang="en-US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When it comes to achieving the best predictive performance, the Orange Data Mining Model is a better choice than the CNN model using Python.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  <a:tabLst>
                <a:tab pos="269875" algn="l"/>
              </a:tabLst>
            </a:pPr>
            <a:r>
              <a:rPr lang="en-IN" sz="1800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 train the model in orange, it takes less than a minute, whereas in Python, it takes nearly 8 minutes.</a:t>
            </a:r>
            <a:endParaRPr lang="en-IN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57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FFB1-F12A-340D-3388-451D9AB7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 i="1" u="sng" dirty="0">
              <a:latin typeface="Arial Black" panose="020B0A04020102020204" pitchFamily="34" charset="0"/>
            </a:endParaRPr>
          </a:p>
          <a:p>
            <a:endParaRPr lang="en-IN" sz="2800" i="1" u="sng" dirty="0">
              <a:latin typeface="Arial Black" panose="020B0A04020102020204" pitchFamily="34" charset="0"/>
            </a:endParaRPr>
          </a:p>
          <a:p>
            <a:endParaRPr lang="en-IN" sz="2800" i="1" u="sng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IN" sz="4400" i="1" u="sng" dirty="0">
                <a:latin typeface="Arial Black" panose="020B0A04020102020204" pitchFamily="34" charset="0"/>
                <a:cs typeface="Aharoni" panose="02010803020104030203" pitchFamily="2" charset="-79"/>
              </a:rPr>
              <a:t>  THANK YOU…</a:t>
            </a:r>
          </a:p>
        </p:txBody>
      </p:sp>
    </p:spTree>
    <p:extLst>
      <p:ext uri="{BB962C8B-B14F-4D97-AF65-F5344CB8AC3E}">
        <p14:creationId xmlns:p14="http://schemas.microsoft.com/office/powerpoint/2010/main" val="398623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60474-A75B-11AB-FBD7-C142137B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99" y="572662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 err="1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A25F-02F4-7328-4E1C-D3F60443A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59" y="1355914"/>
            <a:ext cx="9603275" cy="39069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No code ML-based ORANGE data Mining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Work flow of ORANGE </a:t>
            </a:r>
            <a:r>
              <a:rPr lang="en-IN" sz="2200">
                <a:latin typeface="Arial" panose="020B0604020202020204" pitchFamily="34" charset="0"/>
                <a:cs typeface="Arial" panose="020B0604020202020204" pitchFamily="34" charset="0"/>
              </a:rPr>
              <a:t>data Mining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Code &amp; Results-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0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66B4-D9BD-A7DE-B36F-DCF87ACF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9" y="57083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F063-94C1-D9FB-6B5E-C442019B8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699" y="1985252"/>
            <a:ext cx="10352060" cy="34506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Insects found in crops are a major threat that causes production and economic loss.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Insects play a significant role in our ecosystems, impacting agriculture, biodiversity, and even human health. However, identifying insects accurately can be a challenging task, especially for non-experts.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Traditional methods often involve manual observation, expert knowledge, and extensive fieldwork.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Orange Data Mining offers a no-code solution, empowering users to delve into the world of data analysis without extensive programming expertise.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01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B1D83-7023-8DAC-1E01-440A26DF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79" y="50987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Dataset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FE53-06CE-816C-68DB-4973C457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 The Dangerous Farm Insects Image Dataset is a curated collection of images featuring 15 different types of insects commonly found in agricultural settings. It contains 1601 files belonging to 15 classes.</a:t>
            </a:r>
            <a:endParaRPr lang="en-US" sz="2200" u="sng" dirty="0">
              <a:solidFill>
                <a:srgbClr val="5B9BD5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200" u="sng" dirty="0">
              <a:solidFill>
                <a:srgbClr val="5B9BD5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hlinkClick r:id="rId2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u="sng" dirty="0">
                <a:solidFill>
                  <a:srgbClr val="5B9BD5"/>
                </a:solidFill>
                <a:latin typeface="Arial" panose="020B0604020202020204" pitchFamily="34" charset="0"/>
                <a:ea typeface="SimSun" panose="02010600030101010101" pitchFamily="2" charset="-122"/>
                <a:hlinkClick r:id="rId2"/>
              </a:rPr>
              <a:t>  </a:t>
            </a:r>
            <a:r>
              <a:rPr lang="en-US" sz="2200" u="sng" dirty="0">
                <a:solidFill>
                  <a:srgbClr val="5B9BD5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hlinkClick r:id="rId2"/>
              </a:rPr>
              <a:t>https://www.kaggle.com/datasets/tarundalal/dangerous-insects-dataset</a:t>
            </a:r>
            <a:endParaRPr lang="en-US" sz="2200" u="sng" dirty="0">
              <a:solidFill>
                <a:srgbClr val="5B9BD5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97334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3A01C-0712-1F54-87C4-45B2FBA5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59" y="60131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BA2FE-5FE6-BD61-3021-8C7BCD89F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79" y="2056372"/>
            <a:ext cx="9603275" cy="3450613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  <a:tabLst>
                <a:tab pos="269875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Identification of Insects using AI-ML Techniques.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9875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Recommending the Solution based on the identification of insects.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69875" algn="l"/>
              </a:tabLst>
            </a:pPr>
            <a:r>
              <a:rPr lang="en-US" sz="24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Comparison between Modern Data Mining Techniques and Traditional Coding in Python Programming.</a:t>
            </a:r>
            <a:endParaRPr lang="en-IN" sz="2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7732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E828-A477-1874-CAD3-2CF9E97B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79" y="50987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002060"/>
                </a:solidFill>
                <a:latin typeface="Arial Black" panose="020B0A04020102020204" pitchFamily="34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EEEC-CCF4-BBAE-416B-6D7A02AD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459" y="1873492"/>
            <a:ext cx="9603275" cy="34506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ML-based Orange data mining tool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Deep learning</a:t>
            </a: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- CNN(Convolutional Neural Network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Library :</a:t>
            </a: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82210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FAA-694B-FCCF-4E39-91E8DDEB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59" y="59115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 Black" panose="020B0A04020102020204" pitchFamily="34" charset="0"/>
                <a:ea typeface="STCaiyun" panose="02010800040101010101" pitchFamily="2" charset="-122"/>
                <a:cs typeface="Times New Roman" panose="02020603050405020304" pitchFamily="18" charset="0"/>
              </a:rPr>
              <a:t>No code ML-based ORANGE data Mining</a:t>
            </a:r>
            <a:endParaRPr lang="en-IN" b="1" dirty="0">
              <a:solidFill>
                <a:srgbClr val="002060"/>
              </a:solidFill>
              <a:latin typeface="Arial Black" panose="020B0A04020102020204" pitchFamily="34" charset="0"/>
              <a:ea typeface="STCaiyun" panose="020108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C301-4EE4-A71F-C86A-4EE19E1BB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18" y="1944612"/>
            <a:ext cx="10519389" cy="34506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Orange is an open-source data visualization, machine learning, and data mining toolkit. It features a visual programming front-end for explorative qualitative data analysis and interactive data visualization.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They range from simple data visualization, subset selection, and preprocessing to empirical evaluation of learning algorithms and predictive modeling.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Orange uses common Python open-source libraries for scientific computing, such as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scikit-learn, while its graphical user interface operates within the cross-platform Qt framework.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9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C5C9-C5B7-89B9-9D05-3F6F337E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59" y="631799"/>
            <a:ext cx="9603275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rgbClr val="00206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Work flow</a:t>
            </a:r>
          </a:p>
        </p:txBody>
      </p:sp>
      <p:pic>
        <p:nvPicPr>
          <p:cNvPr id="4" name="Content Placeholder 3" descr="IMG_256">
            <a:extLst>
              <a:ext uri="{FF2B5EF4-FFF2-40B4-BE49-F238E27FC236}">
                <a16:creationId xmlns:a16="http://schemas.microsoft.com/office/drawing/2014/main" id="{2251B4F5-9A7E-0BFA-226C-FCB8D8B2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113" t="10495" r="1741" b="32956"/>
          <a:stretch>
            <a:fillRect/>
          </a:stretch>
        </p:blipFill>
        <p:spPr>
          <a:xfrm>
            <a:off x="1451580" y="2016124"/>
            <a:ext cx="9603274" cy="3931451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496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59BD-D29E-3276-F919-6FC9E1F0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59" y="540359"/>
            <a:ext cx="9836181" cy="104923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Steps for Model Preparation: Building a Robust Framework</a:t>
            </a:r>
            <a:endParaRPr lang="en-IN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854B-E9FA-ACA1-FB69-2797EE6B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47812"/>
            <a:ext cx="9603275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Data set collection and preprocessing-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b="1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Constructing and training a convolutional neural network-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200" b="1" dirty="0">
              <a:latin typeface="Arial" panose="020B06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1" dirty="0">
                <a:effectLst/>
                <a:latin typeface="Arial" panose="020B060402020202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Verification of the model accuracy of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34042631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246</TotalTime>
  <Words>597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Gill Sans MT</vt:lpstr>
      <vt:lpstr>Times New Roman</vt:lpstr>
      <vt:lpstr>Wingdings</vt:lpstr>
      <vt:lpstr>Gallery</vt:lpstr>
      <vt:lpstr>Project on     Insect identification and related recommendations using no code ML-based ORANGE data Mining and Literature Survey</vt:lpstr>
      <vt:lpstr>ContentS</vt:lpstr>
      <vt:lpstr>Introduction</vt:lpstr>
      <vt:lpstr>Dataset </vt:lpstr>
      <vt:lpstr>Objective</vt:lpstr>
      <vt:lpstr>Methods</vt:lpstr>
      <vt:lpstr>No code ML-based ORANGE data Mining</vt:lpstr>
      <vt:lpstr>Work flow</vt:lpstr>
      <vt:lpstr>Steps for Model Preparation: Building a Robust Framework</vt:lpstr>
      <vt:lpstr>Result</vt:lpstr>
      <vt:lpstr>Code &amp; 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   Insect identification and related    recommendations using no code ML-based ORANGE data Mining and Literature Survey</dc:title>
  <dc:creator>Abhay kumar</dc:creator>
  <cp:lastModifiedBy>harshilponkiya2001@outlook.com</cp:lastModifiedBy>
  <cp:revision>13</cp:revision>
  <dcterms:created xsi:type="dcterms:W3CDTF">2024-03-17T17:17:02Z</dcterms:created>
  <dcterms:modified xsi:type="dcterms:W3CDTF">2024-03-22T08:17:11Z</dcterms:modified>
</cp:coreProperties>
</file>