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79" r:id="rId6"/>
    <p:sldId id="271" r:id="rId7"/>
    <p:sldId id="278" r:id="rId8"/>
    <p:sldId id="275" r:id="rId9"/>
    <p:sldId id="267" r:id="rId10"/>
    <p:sldId id="280" r:id="rId11"/>
    <p:sldId id="282" r:id="rId12"/>
    <p:sldId id="261" r:id="rId13"/>
    <p:sldId id="270" r:id="rId14"/>
    <p:sldId id="28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6A362-A498-4ACB-967F-A3BE50770477}" v="234" dt="2023-11-13T21:49:37.994"/>
    <p1510:client id="{4FE204FC-67F9-4752-869A-70D15FCD23B8}" v="44" dt="2023-11-13T21:19:14.469"/>
    <p1510:client id="{8CA07918-7969-49AE-8CDB-7BAC8E527742}" v="3" dt="2023-10-16T21:27:07.416"/>
    <p1510:client id="{9F581C69-4C3A-45D6-B04A-3C02850419A4}" v="1408" dt="2023-11-13T22:06:49.967"/>
    <p1510:client id="{CFBE41F0-F160-4DA6-8839-4EDE63A0E06F}" v="278" dt="2023-11-13T22:16:11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m Jain" userId="S::jain1c@uwindsor.ca::d4be45fa-e441-40cb-bab4-1b9034c47614" providerId="AD" clId="Web-{CFBE41F0-F160-4DA6-8839-4EDE63A0E06F}"/>
    <pc:docChg chg="addSld modSld">
      <pc:chgData name="Divyam Jain" userId="S::jain1c@uwindsor.ca::d4be45fa-e441-40cb-bab4-1b9034c47614" providerId="AD" clId="Web-{CFBE41F0-F160-4DA6-8839-4EDE63A0E06F}" dt="2023-11-13T22:16:11.213" v="187"/>
      <pc:docMkLst>
        <pc:docMk/>
      </pc:docMkLst>
      <pc:sldChg chg="addSp delSp modSp">
        <pc:chgData name="Divyam Jain" userId="S::jain1c@uwindsor.ca::d4be45fa-e441-40cb-bab4-1b9034c47614" providerId="AD" clId="Web-{CFBE41F0-F160-4DA6-8839-4EDE63A0E06F}" dt="2023-11-13T21:34:57.659" v="32"/>
        <pc:sldMkLst>
          <pc:docMk/>
          <pc:sldMk cId="3765192887" sldId="261"/>
        </pc:sldMkLst>
        <pc:spChg chg="add del mod">
          <ac:chgData name="Divyam Jain" userId="S::jain1c@uwindsor.ca::d4be45fa-e441-40cb-bab4-1b9034c47614" providerId="AD" clId="Web-{CFBE41F0-F160-4DA6-8839-4EDE63A0E06F}" dt="2023-11-13T21:34:20.222" v="24"/>
          <ac:spMkLst>
            <pc:docMk/>
            <pc:sldMk cId="3765192887" sldId="261"/>
            <ac:spMk id="5" creationId="{48ABCF9C-0F8B-FF3E-BD80-F7B64A8A5E09}"/>
          </ac:spMkLst>
        </pc:spChg>
        <pc:spChg chg="add del mod">
          <ac:chgData name="Divyam Jain" userId="S::jain1c@uwindsor.ca::d4be45fa-e441-40cb-bab4-1b9034c47614" providerId="AD" clId="Web-{CFBE41F0-F160-4DA6-8839-4EDE63A0E06F}" dt="2023-11-13T21:34:43.394" v="26"/>
          <ac:spMkLst>
            <pc:docMk/>
            <pc:sldMk cId="3765192887" sldId="261"/>
            <ac:spMk id="8" creationId="{11AE130C-39DB-A3C5-41CA-157DB4402FC2}"/>
          </ac:spMkLst>
        </pc:spChg>
        <pc:picChg chg="add del">
          <ac:chgData name="Divyam Jain" userId="S::jain1c@uwindsor.ca::d4be45fa-e441-40cb-bab4-1b9034c47614" providerId="AD" clId="Web-{CFBE41F0-F160-4DA6-8839-4EDE63A0E06F}" dt="2023-11-13T21:34:42.081" v="25"/>
          <ac:picMkLst>
            <pc:docMk/>
            <pc:sldMk cId="3765192887" sldId="261"/>
            <ac:picMk id="4" creationId="{3B94266E-D154-204C-9E3C-824B02A61468}"/>
          </ac:picMkLst>
        </pc:picChg>
        <pc:picChg chg="add mod ord">
          <ac:chgData name="Divyam Jain" userId="S::jain1c@uwindsor.ca::d4be45fa-e441-40cb-bab4-1b9034c47614" providerId="AD" clId="Web-{CFBE41F0-F160-4DA6-8839-4EDE63A0E06F}" dt="2023-11-13T21:34:57.659" v="32"/>
          <ac:picMkLst>
            <pc:docMk/>
            <pc:sldMk cId="3765192887" sldId="261"/>
            <ac:picMk id="9" creationId="{BB90E5AC-46A1-AA54-0AF6-E541A04D6BF8}"/>
          </ac:picMkLst>
        </pc:picChg>
      </pc:sldChg>
      <pc:sldChg chg="addSp delSp modSp">
        <pc:chgData name="Divyam Jain" userId="S::jain1c@uwindsor.ca::d4be45fa-e441-40cb-bab4-1b9034c47614" providerId="AD" clId="Web-{CFBE41F0-F160-4DA6-8839-4EDE63A0E06F}" dt="2023-11-13T21:33:54.097" v="22" actId="1076"/>
        <pc:sldMkLst>
          <pc:docMk/>
          <pc:sldMk cId="715930519" sldId="267"/>
        </pc:sldMkLst>
        <pc:picChg chg="add del mod">
          <ac:chgData name="Divyam Jain" userId="S::jain1c@uwindsor.ca::d4be45fa-e441-40cb-bab4-1b9034c47614" providerId="AD" clId="Web-{CFBE41F0-F160-4DA6-8839-4EDE63A0E06F}" dt="2023-11-13T21:33:23.113" v="12"/>
          <ac:picMkLst>
            <pc:docMk/>
            <pc:sldMk cId="715930519" sldId="267"/>
            <ac:picMk id="3" creationId="{BD07C358-D872-24AE-2A32-8B97E2F9D744}"/>
          </ac:picMkLst>
        </pc:picChg>
        <pc:picChg chg="add mod">
          <ac:chgData name="Divyam Jain" userId="S::jain1c@uwindsor.ca::d4be45fa-e441-40cb-bab4-1b9034c47614" providerId="AD" clId="Web-{CFBE41F0-F160-4DA6-8839-4EDE63A0E06F}" dt="2023-11-13T21:33:54.097" v="22" actId="1076"/>
          <ac:picMkLst>
            <pc:docMk/>
            <pc:sldMk cId="715930519" sldId="267"/>
            <ac:picMk id="4" creationId="{6CE5C575-E8C1-3221-4FB1-71C46E1F35EE}"/>
          </ac:picMkLst>
        </pc:picChg>
        <pc:picChg chg="mod">
          <ac:chgData name="Divyam Jain" userId="S::jain1c@uwindsor.ca::d4be45fa-e441-40cb-bab4-1b9034c47614" providerId="AD" clId="Web-{CFBE41F0-F160-4DA6-8839-4EDE63A0E06F}" dt="2023-11-13T21:28:27.366" v="11" actId="14100"/>
          <ac:picMkLst>
            <pc:docMk/>
            <pc:sldMk cId="715930519" sldId="267"/>
            <ac:picMk id="6" creationId="{EE2717AF-3242-BBD6-2D3C-D9D057984EC3}"/>
          </ac:picMkLst>
        </pc:picChg>
      </pc:sldChg>
      <pc:sldChg chg="addSp delSp modSp">
        <pc:chgData name="Divyam Jain" userId="S::jain1c@uwindsor.ca::d4be45fa-e441-40cb-bab4-1b9034c47614" providerId="AD" clId="Web-{CFBE41F0-F160-4DA6-8839-4EDE63A0E06F}" dt="2023-11-13T21:37:59.079" v="37" actId="14100"/>
        <pc:sldMkLst>
          <pc:docMk/>
          <pc:sldMk cId="3266366858" sldId="270"/>
        </pc:sldMkLst>
        <pc:spChg chg="del">
          <ac:chgData name="Divyam Jain" userId="S::jain1c@uwindsor.ca::d4be45fa-e441-40cb-bab4-1b9034c47614" providerId="AD" clId="Web-{CFBE41F0-F160-4DA6-8839-4EDE63A0E06F}" dt="2023-11-13T21:37:34.236" v="33"/>
          <ac:spMkLst>
            <pc:docMk/>
            <pc:sldMk cId="3266366858" sldId="270"/>
            <ac:spMk id="7" creationId="{AF2F3239-9D0F-B729-9E59-3BAF2DCCC64F}"/>
          </ac:spMkLst>
        </pc:spChg>
        <pc:picChg chg="add mod ord">
          <ac:chgData name="Divyam Jain" userId="S::jain1c@uwindsor.ca::d4be45fa-e441-40cb-bab4-1b9034c47614" providerId="AD" clId="Web-{CFBE41F0-F160-4DA6-8839-4EDE63A0E06F}" dt="2023-11-13T21:37:59.079" v="37" actId="14100"/>
          <ac:picMkLst>
            <pc:docMk/>
            <pc:sldMk cId="3266366858" sldId="270"/>
            <ac:picMk id="3" creationId="{93B2DD31-E8A9-68F8-7F2D-9DC57AAF819E}"/>
          </ac:picMkLst>
        </pc:picChg>
      </pc:sldChg>
      <pc:sldChg chg="addSp delSp modSp new">
        <pc:chgData name="Divyam Jain" userId="S::jain1c@uwindsor.ca::d4be45fa-e441-40cb-bab4-1b9034c47614" providerId="AD" clId="Web-{CFBE41F0-F160-4DA6-8839-4EDE63A0E06F}" dt="2023-11-13T22:00:09.113" v="178" actId="20577"/>
        <pc:sldMkLst>
          <pc:docMk/>
          <pc:sldMk cId="2876623587" sldId="281"/>
        </pc:sldMkLst>
        <pc:spChg chg="mod">
          <ac:chgData name="Divyam Jain" userId="S::jain1c@uwindsor.ca::d4be45fa-e441-40cb-bab4-1b9034c47614" providerId="AD" clId="Web-{CFBE41F0-F160-4DA6-8839-4EDE63A0E06F}" dt="2023-11-13T21:57:00.271" v="85" actId="20577"/>
          <ac:spMkLst>
            <pc:docMk/>
            <pc:sldMk cId="2876623587" sldId="281"/>
            <ac:spMk id="2" creationId="{D9BD1F2D-8F6B-F0C8-4E38-A9D50ED7FBF5}"/>
          </ac:spMkLst>
        </pc:spChg>
        <pc:spChg chg="del">
          <ac:chgData name="Divyam Jain" userId="S::jain1c@uwindsor.ca::d4be45fa-e441-40cb-bab4-1b9034c47614" providerId="AD" clId="Web-{CFBE41F0-F160-4DA6-8839-4EDE63A0E06F}" dt="2023-11-13T21:39:34.547" v="39"/>
          <ac:spMkLst>
            <pc:docMk/>
            <pc:sldMk cId="2876623587" sldId="281"/>
            <ac:spMk id="3" creationId="{3F4E51CF-C855-C516-8F31-636D8138E0A5}"/>
          </ac:spMkLst>
        </pc:spChg>
        <pc:spChg chg="add del">
          <ac:chgData name="Divyam Jain" userId="S::jain1c@uwindsor.ca::d4be45fa-e441-40cb-bab4-1b9034c47614" providerId="AD" clId="Web-{CFBE41F0-F160-4DA6-8839-4EDE63A0E06F}" dt="2023-11-13T21:58:12.583" v="91"/>
          <ac:spMkLst>
            <pc:docMk/>
            <pc:sldMk cId="2876623587" sldId="281"/>
            <ac:spMk id="6" creationId="{AC8B8560-627D-1FF0-CCD9-0CE5E7C98074}"/>
          </ac:spMkLst>
        </pc:spChg>
        <pc:spChg chg="add mod">
          <ac:chgData name="Divyam Jain" userId="S::jain1c@uwindsor.ca::d4be45fa-e441-40cb-bab4-1b9034c47614" providerId="AD" clId="Web-{CFBE41F0-F160-4DA6-8839-4EDE63A0E06F}" dt="2023-11-13T22:00:09.113" v="178" actId="20577"/>
          <ac:spMkLst>
            <pc:docMk/>
            <pc:sldMk cId="2876623587" sldId="281"/>
            <ac:spMk id="7" creationId="{B7ABB0E0-2B0B-DE82-37C7-A81FF0FAF0CB}"/>
          </ac:spMkLst>
        </pc:spChg>
        <pc:spChg chg="add mod">
          <ac:chgData name="Divyam Jain" userId="S::jain1c@uwindsor.ca::d4be45fa-e441-40cb-bab4-1b9034c47614" providerId="AD" clId="Web-{CFBE41F0-F160-4DA6-8839-4EDE63A0E06F}" dt="2023-11-13T21:59:34.379" v="148" actId="20577"/>
          <ac:spMkLst>
            <pc:docMk/>
            <pc:sldMk cId="2876623587" sldId="281"/>
            <ac:spMk id="8" creationId="{51846BC1-615F-A9C1-2ACB-9B28F79613D5}"/>
          </ac:spMkLst>
        </pc:spChg>
        <pc:picChg chg="add mod ord modCrop">
          <ac:chgData name="Divyam Jain" userId="S::jain1c@uwindsor.ca::d4be45fa-e441-40cb-bab4-1b9034c47614" providerId="AD" clId="Web-{CFBE41F0-F160-4DA6-8839-4EDE63A0E06F}" dt="2023-11-13T21:58:19.458" v="94" actId="1076"/>
          <ac:picMkLst>
            <pc:docMk/>
            <pc:sldMk cId="2876623587" sldId="281"/>
            <ac:picMk id="4" creationId="{4CAF0791-EBC1-80BD-87AA-B5B413CD8F53}"/>
          </ac:picMkLst>
        </pc:picChg>
        <pc:picChg chg="add del mod">
          <ac:chgData name="Divyam Jain" userId="S::jain1c@uwindsor.ca::d4be45fa-e441-40cb-bab4-1b9034c47614" providerId="AD" clId="Web-{CFBE41F0-F160-4DA6-8839-4EDE63A0E06F}" dt="2023-11-13T21:58:20.145" v="95"/>
          <ac:picMkLst>
            <pc:docMk/>
            <pc:sldMk cId="2876623587" sldId="281"/>
            <ac:picMk id="5" creationId="{A0DD6CD6-02DD-57B8-7E35-DCB92D35731A}"/>
          </ac:picMkLst>
        </pc:picChg>
      </pc:sldChg>
      <pc:sldChg chg="addSp delSp modSp new">
        <pc:chgData name="Divyam Jain" userId="S::jain1c@uwindsor.ca::d4be45fa-e441-40cb-bab4-1b9034c47614" providerId="AD" clId="Web-{CFBE41F0-F160-4DA6-8839-4EDE63A0E06F}" dt="2023-11-13T22:16:11.213" v="187"/>
        <pc:sldMkLst>
          <pc:docMk/>
          <pc:sldMk cId="3759465578" sldId="286"/>
        </pc:sldMkLst>
        <pc:spChg chg="del">
          <ac:chgData name="Divyam Jain" userId="S::jain1c@uwindsor.ca::d4be45fa-e441-40cb-bab4-1b9034c47614" providerId="AD" clId="Web-{CFBE41F0-F160-4DA6-8839-4EDE63A0E06F}" dt="2023-11-13T22:13:43.199" v="180"/>
          <ac:spMkLst>
            <pc:docMk/>
            <pc:sldMk cId="3759465578" sldId="286"/>
            <ac:spMk id="3" creationId="{77F63E34-8EEA-7E7F-CE2C-9C8DDF2F4BC9}"/>
          </ac:spMkLst>
        </pc:spChg>
        <pc:spChg chg="add mod">
          <ac:chgData name="Divyam Jain" userId="S::jain1c@uwindsor.ca::d4be45fa-e441-40cb-bab4-1b9034c47614" providerId="AD" clId="Web-{CFBE41F0-F160-4DA6-8839-4EDE63A0E06F}" dt="2023-11-13T22:16:11.213" v="187"/>
          <ac:spMkLst>
            <pc:docMk/>
            <pc:sldMk cId="3759465578" sldId="286"/>
            <ac:spMk id="6" creationId="{336CAC3B-0E1F-51C1-C605-E37A90A80AC9}"/>
          </ac:spMkLst>
        </pc:spChg>
        <pc:picChg chg="add del mod ord">
          <ac:chgData name="Divyam Jain" userId="S::jain1c@uwindsor.ca::d4be45fa-e441-40cb-bab4-1b9034c47614" providerId="AD" clId="Web-{CFBE41F0-F160-4DA6-8839-4EDE63A0E06F}" dt="2023-11-13T22:16:11.213" v="187"/>
          <ac:picMkLst>
            <pc:docMk/>
            <pc:sldMk cId="3759465578" sldId="286"/>
            <ac:picMk id="4" creationId="{0E94C17D-A285-2CD6-B5E7-F1B2DF9AB8C8}"/>
          </ac:picMkLst>
        </pc:picChg>
      </pc:sldChg>
    </pc:docChg>
  </pc:docChgLst>
  <pc:docChgLst>
    <pc:chgData name="Amangel Bhullar" userId="S::bhull113@uwindsor.ca::5401a10c-474d-4fb1-bfc8-ec9531af601a" providerId="AD" clId="Web-{99B55F78-AD06-4394-B8DB-2AAF26342838}"/>
    <pc:docChg chg="modSld">
      <pc:chgData name="Amangel Bhullar" userId="S::bhull113@uwindsor.ca::5401a10c-474d-4fb1-bfc8-ec9531af601a" providerId="AD" clId="Web-{99B55F78-AD06-4394-B8DB-2AAF26342838}" dt="2023-11-13T22:59:49.379" v="9"/>
      <pc:docMkLst>
        <pc:docMk/>
      </pc:docMkLst>
      <pc:sldChg chg="modNotes">
        <pc:chgData name="Amangel Bhullar" userId="S::bhull113@uwindsor.ca::5401a10c-474d-4fb1-bfc8-ec9531af601a" providerId="AD" clId="Web-{99B55F78-AD06-4394-B8DB-2AAF26342838}" dt="2023-11-13T22:59:49.379" v="9"/>
        <pc:sldMkLst>
          <pc:docMk/>
          <pc:sldMk cId="2892582527" sldId="278"/>
        </pc:sldMkLst>
      </pc:sldChg>
    </pc:docChg>
  </pc:docChgLst>
  <pc:docChgLst>
    <pc:chgData name="Harshil Tyagi" userId="S::tyagih@uwindsor.ca::ab5da32d-c1a2-451e-946c-e22164df52b1" providerId="AD" clId="Web-{32D6A362-A498-4ACB-967F-A3BE50770477}"/>
    <pc:docChg chg="addSld modSld sldOrd">
      <pc:chgData name="Harshil Tyagi" userId="S::tyagih@uwindsor.ca::ab5da32d-c1a2-451e-946c-e22164df52b1" providerId="AD" clId="Web-{32D6A362-A498-4ACB-967F-A3BE50770477}" dt="2023-11-13T21:49:37.994" v="226" actId="20577"/>
      <pc:docMkLst>
        <pc:docMk/>
      </pc:docMkLst>
      <pc:sldChg chg="modSp">
        <pc:chgData name="Harshil Tyagi" userId="S::tyagih@uwindsor.ca::ab5da32d-c1a2-451e-946c-e22164df52b1" providerId="AD" clId="Web-{32D6A362-A498-4ACB-967F-A3BE50770477}" dt="2023-11-13T21:34:15.325" v="161" actId="20577"/>
        <pc:sldMkLst>
          <pc:docMk/>
          <pc:sldMk cId="2475805559" sldId="257"/>
        </pc:sldMkLst>
        <pc:spChg chg="mod">
          <ac:chgData name="Harshil Tyagi" userId="S::tyagih@uwindsor.ca::ab5da32d-c1a2-451e-946c-e22164df52b1" providerId="AD" clId="Web-{32D6A362-A498-4ACB-967F-A3BE50770477}" dt="2023-11-13T21:33:53.153" v="156" actId="1076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Harshil Tyagi" userId="S::tyagih@uwindsor.ca::ab5da32d-c1a2-451e-946c-e22164df52b1" providerId="AD" clId="Web-{32D6A362-A498-4ACB-967F-A3BE50770477}" dt="2023-11-13T21:34:15.325" v="161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Harshil Tyagi" userId="S::tyagih@uwindsor.ca::ab5da32d-c1a2-451e-946c-e22164df52b1" providerId="AD" clId="Web-{32D6A362-A498-4ACB-967F-A3BE50770477}" dt="2023-11-13T21:37:36.109" v="199" actId="1076"/>
        <pc:sldMkLst>
          <pc:docMk/>
          <pc:sldMk cId="3765192887" sldId="261"/>
        </pc:sldMkLst>
        <pc:picChg chg="mod">
          <ac:chgData name="Harshil Tyagi" userId="S::tyagih@uwindsor.ca::ab5da32d-c1a2-451e-946c-e22164df52b1" providerId="AD" clId="Web-{32D6A362-A498-4ACB-967F-A3BE50770477}" dt="2023-11-13T21:37:36.109" v="199" actId="1076"/>
          <ac:picMkLst>
            <pc:docMk/>
            <pc:sldMk cId="3765192887" sldId="261"/>
            <ac:picMk id="6" creationId="{D0EBB30E-C469-77C2-056E-C91E0ED734F0}"/>
          </ac:picMkLst>
        </pc:picChg>
        <pc:picChg chg="mod">
          <ac:chgData name="Harshil Tyagi" userId="S::tyagih@uwindsor.ca::ab5da32d-c1a2-451e-946c-e22164df52b1" providerId="AD" clId="Web-{32D6A362-A498-4ACB-967F-A3BE50770477}" dt="2023-11-13T21:37:26.750" v="196" actId="1076"/>
          <ac:picMkLst>
            <pc:docMk/>
            <pc:sldMk cId="3765192887" sldId="261"/>
            <ac:picMk id="9" creationId="{BB90E5AC-46A1-AA54-0AF6-E541A04D6BF8}"/>
          </ac:picMkLst>
        </pc:picChg>
      </pc:sldChg>
      <pc:sldChg chg="modSp ord">
        <pc:chgData name="Harshil Tyagi" userId="S::tyagih@uwindsor.ca::ab5da32d-c1a2-451e-946c-e22164df52b1" providerId="AD" clId="Web-{32D6A362-A498-4ACB-967F-A3BE50770477}" dt="2023-11-13T21:49:37.994" v="226" actId="20577"/>
        <pc:sldMkLst>
          <pc:docMk/>
          <pc:sldMk cId="715930519" sldId="267"/>
        </pc:sldMkLst>
        <pc:spChg chg="mod">
          <ac:chgData name="Harshil Tyagi" userId="S::tyagih@uwindsor.ca::ab5da32d-c1a2-451e-946c-e22164df52b1" providerId="AD" clId="Web-{32D6A362-A498-4ACB-967F-A3BE50770477}" dt="2023-11-13T21:49:37.994" v="226" actId="20577"/>
          <ac:spMkLst>
            <pc:docMk/>
            <pc:sldMk cId="715930519" sldId="267"/>
            <ac:spMk id="2" creationId="{5E562972-3449-42D1-8185-B4BEFD52AB44}"/>
          </ac:spMkLst>
        </pc:spChg>
        <pc:picChg chg="mod">
          <ac:chgData name="Harshil Tyagi" userId="S::tyagih@uwindsor.ca::ab5da32d-c1a2-451e-946c-e22164df52b1" providerId="AD" clId="Web-{32D6A362-A498-4ACB-967F-A3BE50770477}" dt="2023-11-13T21:44:18.630" v="214" actId="14100"/>
          <ac:picMkLst>
            <pc:docMk/>
            <pc:sldMk cId="715930519" sldId="267"/>
            <ac:picMk id="4" creationId="{6CE5C575-E8C1-3221-4FB1-71C46E1F35EE}"/>
          </ac:picMkLst>
        </pc:picChg>
        <pc:picChg chg="mod">
          <ac:chgData name="Harshil Tyagi" userId="S::tyagih@uwindsor.ca::ab5da32d-c1a2-451e-946c-e22164df52b1" providerId="AD" clId="Web-{32D6A362-A498-4ACB-967F-A3BE50770477}" dt="2023-11-13T21:43:58.239" v="209" actId="14100"/>
          <ac:picMkLst>
            <pc:docMk/>
            <pc:sldMk cId="715930519" sldId="267"/>
            <ac:picMk id="6" creationId="{EE2717AF-3242-BBD6-2D3C-D9D057984EC3}"/>
          </ac:picMkLst>
        </pc:picChg>
      </pc:sldChg>
      <pc:sldChg chg="modSp">
        <pc:chgData name="Harshil Tyagi" userId="S::tyagih@uwindsor.ca::ab5da32d-c1a2-451e-946c-e22164df52b1" providerId="AD" clId="Web-{32D6A362-A498-4ACB-967F-A3BE50770477}" dt="2023-11-13T21:36:05.999" v="188" actId="20577"/>
        <pc:sldMkLst>
          <pc:docMk/>
          <pc:sldMk cId="224995937" sldId="271"/>
        </pc:sldMkLst>
        <pc:spChg chg="mod">
          <ac:chgData name="Harshil Tyagi" userId="S::tyagih@uwindsor.ca::ab5da32d-c1a2-451e-946c-e22164df52b1" providerId="AD" clId="Web-{32D6A362-A498-4ACB-967F-A3BE50770477}" dt="2023-11-13T21:35:50.076" v="183" actId="1076"/>
          <ac:spMkLst>
            <pc:docMk/>
            <pc:sldMk cId="224995937" sldId="271"/>
            <ac:spMk id="2" creationId="{D0CFC0DC-DC8C-4D59-90C4-40878546F83B}"/>
          </ac:spMkLst>
        </pc:spChg>
        <pc:spChg chg="mod">
          <ac:chgData name="Harshil Tyagi" userId="S::tyagih@uwindsor.ca::ab5da32d-c1a2-451e-946c-e22164df52b1" providerId="AD" clId="Web-{32D6A362-A498-4ACB-967F-A3BE50770477}" dt="2023-11-13T21:36:05.999" v="188" actId="20577"/>
          <ac:spMkLst>
            <pc:docMk/>
            <pc:sldMk cId="224995937" sldId="271"/>
            <ac:spMk id="3" creationId="{D533B5B7-A3E7-6E43-B4DA-9116A0C989B9}"/>
          </ac:spMkLst>
        </pc:spChg>
      </pc:sldChg>
      <pc:sldChg chg="modSp">
        <pc:chgData name="Harshil Tyagi" userId="S::tyagih@uwindsor.ca::ab5da32d-c1a2-451e-946c-e22164df52b1" providerId="AD" clId="Web-{32D6A362-A498-4ACB-967F-A3BE50770477}" dt="2023-11-13T21:36:38.374" v="191" actId="1076"/>
        <pc:sldMkLst>
          <pc:docMk/>
          <pc:sldMk cId="630527637" sldId="275"/>
        </pc:sldMkLst>
        <pc:spChg chg="mod">
          <ac:chgData name="Harshil Tyagi" userId="S::tyagih@uwindsor.ca::ab5da32d-c1a2-451e-946c-e22164df52b1" providerId="AD" clId="Web-{32D6A362-A498-4ACB-967F-A3BE50770477}" dt="2023-11-13T21:36:27.186" v="189" actId="14100"/>
          <ac:spMkLst>
            <pc:docMk/>
            <pc:sldMk cId="630527637" sldId="275"/>
            <ac:spMk id="2" creationId="{3E3BFD94-1723-795B-EF01-18AFEC56E2E6}"/>
          </ac:spMkLst>
        </pc:spChg>
        <pc:picChg chg="mod">
          <ac:chgData name="Harshil Tyagi" userId="S::tyagih@uwindsor.ca::ab5da32d-c1a2-451e-946c-e22164df52b1" providerId="AD" clId="Web-{32D6A362-A498-4ACB-967F-A3BE50770477}" dt="2023-11-13T21:36:38.374" v="191" actId="1076"/>
          <ac:picMkLst>
            <pc:docMk/>
            <pc:sldMk cId="630527637" sldId="275"/>
            <ac:picMk id="4" creationId="{CA57C3DE-D87D-8498-6153-AF3730958A4A}"/>
          </ac:picMkLst>
        </pc:picChg>
      </pc:sldChg>
      <pc:sldChg chg="ord">
        <pc:chgData name="Harshil Tyagi" userId="S::tyagih@uwindsor.ca::ab5da32d-c1a2-451e-946c-e22164df52b1" providerId="AD" clId="Web-{32D6A362-A498-4ACB-967F-A3BE50770477}" dt="2023-11-13T21:24:54.787" v="5"/>
        <pc:sldMkLst>
          <pc:docMk/>
          <pc:sldMk cId="3043330705" sldId="276"/>
        </pc:sldMkLst>
      </pc:sldChg>
      <pc:sldChg chg="modSp add ord">
        <pc:chgData name="Harshil Tyagi" userId="S::tyagih@uwindsor.ca::ab5da32d-c1a2-451e-946c-e22164df52b1" providerId="AD" clId="Web-{32D6A362-A498-4ACB-967F-A3BE50770477}" dt="2023-11-13T21:25:16.459" v="10" actId="20577"/>
        <pc:sldMkLst>
          <pc:docMk/>
          <pc:sldMk cId="1159479922" sldId="277"/>
        </pc:sldMkLst>
        <pc:spChg chg="mod">
          <ac:chgData name="Harshil Tyagi" userId="S::tyagih@uwindsor.ca::ab5da32d-c1a2-451e-946c-e22164df52b1" providerId="AD" clId="Web-{32D6A362-A498-4ACB-967F-A3BE50770477}" dt="2023-11-13T21:25:16.459" v="10" actId="20577"/>
          <ac:spMkLst>
            <pc:docMk/>
            <pc:sldMk cId="1159479922" sldId="277"/>
            <ac:spMk id="2" creationId="{D8D61BEC-BF7D-6E76-0657-459F5C8E27A6}"/>
          </ac:spMkLst>
        </pc:spChg>
      </pc:sldChg>
      <pc:sldChg chg="modSp add ord">
        <pc:chgData name="Harshil Tyagi" userId="S::tyagih@uwindsor.ca::ab5da32d-c1a2-451e-946c-e22164df52b1" providerId="AD" clId="Web-{32D6A362-A498-4ACB-967F-A3BE50770477}" dt="2023-11-13T21:36:44.124" v="192" actId="1076"/>
        <pc:sldMkLst>
          <pc:docMk/>
          <pc:sldMk cId="2892582527" sldId="278"/>
        </pc:sldMkLst>
        <pc:spChg chg="mod">
          <ac:chgData name="Harshil Tyagi" userId="S::tyagih@uwindsor.ca::ab5da32d-c1a2-451e-946c-e22164df52b1" providerId="AD" clId="Web-{32D6A362-A498-4ACB-967F-A3BE50770477}" dt="2023-11-13T21:34:31.669" v="163" actId="14100"/>
          <ac:spMkLst>
            <pc:docMk/>
            <pc:sldMk cId="2892582527" sldId="278"/>
            <ac:spMk id="2" creationId="{D8D61BEC-BF7D-6E76-0657-459F5C8E27A6}"/>
          </ac:spMkLst>
        </pc:spChg>
        <pc:spChg chg="mod">
          <ac:chgData name="Harshil Tyagi" userId="S::tyagih@uwindsor.ca::ab5da32d-c1a2-451e-946c-e22164df52b1" providerId="AD" clId="Web-{32D6A362-A498-4ACB-967F-A3BE50770477}" dt="2023-11-13T21:36:44.124" v="192" actId="1076"/>
          <ac:spMkLst>
            <pc:docMk/>
            <pc:sldMk cId="2892582527" sldId="278"/>
            <ac:spMk id="3" creationId="{79C3DE86-4263-E6E3-FC47-6C521941BA7C}"/>
          </ac:spMkLst>
        </pc:spChg>
      </pc:sldChg>
      <pc:sldChg chg="modSp">
        <pc:chgData name="Harshil Tyagi" userId="S::tyagih@uwindsor.ca::ab5da32d-c1a2-451e-946c-e22164df52b1" providerId="AD" clId="Web-{32D6A362-A498-4ACB-967F-A3BE50770477}" dt="2023-11-13T21:36:53.546" v="194" actId="1076"/>
        <pc:sldMkLst>
          <pc:docMk/>
          <pc:sldMk cId="206463317" sldId="279"/>
        </pc:sldMkLst>
        <pc:spChg chg="mod">
          <ac:chgData name="Harshil Tyagi" userId="S::tyagih@uwindsor.ca::ab5da32d-c1a2-451e-946c-e22164df52b1" providerId="AD" clId="Web-{32D6A362-A498-4ACB-967F-A3BE50770477}" dt="2023-11-13T21:31:53.620" v="119" actId="14100"/>
          <ac:spMkLst>
            <pc:docMk/>
            <pc:sldMk cId="206463317" sldId="279"/>
            <ac:spMk id="2" creationId="{02C18838-7843-D237-BB8F-6E963C4FFD56}"/>
          </ac:spMkLst>
        </pc:spChg>
        <pc:spChg chg="mod">
          <ac:chgData name="Harshil Tyagi" userId="S::tyagih@uwindsor.ca::ab5da32d-c1a2-451e-946c-e22164df52b1" providerId="AD" clId="Web-{32D6A362-A498-4ACB-967F-A3BE50770477}" dt="2023-11-13T21:36:53.546" v="194" actId="1076"/>
          <ac:spMkLst>
            <pc:docMk/>
            <pc:sldMk cId="206463317" sldId="279"/>
            <ac:spMk id="3" creationId="{F533BF88-561E-9217-F1A1-646DF440B9FF}"/>
          </ac:spMkLst>
        </pc:spChg>
      </pc:sldChg>
    </pc:docChg>
  </pc:docChgLst>
  <pc:docChgLst>
    <pc:chgData name="Amangel Bhullar" userId="S::bhull113@uwindsor.ca::5401a10c-474d-4fb1-bfc8-ec9531af601a" providerId="AD" clId="Web-{9F581C69-4C3A-45D6-B04A-3C02850419A4}"/>
    <pc:docChg chg="addSld delSld modSld sldOrd">
      <pc:chgData name="Amangel Bhullar" userId="S::bhull113@uwindsor.ca::5401a10c-474d-4fb1-bfc8-ec9531af601a" providerId="AD" clId="Web-{9F581C69-4C3A-45D6-B04A-3C02850419A4}" dt="2023-11-13T22:06:48.046" v="1324" actId="20577"/>
      <pc:docMkLst>
        <pc:docMk/>
      </pc:docMkLst>
      <pc:sldChg chg="modSp ord">
        <pc:chgData name="Amangel Bhullar" userId="S::bhull113@uwindsor.ca::5401a10c-474d-4fb1-bfc8-ec9531af601a" providerId="AD" clId="Web-{9F581C69-4C3A-45D6-B04A-3C02850419A4}" dt="2023-11-13T19:30:07.680" v="3"/>
        <pc:sldMkLst>
          <pc:docMk/>
          <pc:sldMk cId="3266366858" sldId="270"/>
        </pc:sldMkLst>
        <pc:spChg chg="mod">
          <ac:chgData name="Amangel Bhullar" userId="S::bhull113@uwindsor.ca::5401a10c-474d-4fb1-bfc8-ec9531af601a" providerId="AD" clId="Web-{9F581C69-4C3A-45D6-B04A-3C02850419A4}" dt="2023-11-13T19:30:03.148" v="2" actId="20577"/>
          <ac:spMkLst>
            <pc:docMk/>
            <pc:sldMk cId="3266366858" sldId="270"/>
            <ac:spMk id="7" creationId="{AF2F3239-9D0F-B729-9E59-3BAF2DCCC64F}"/>
          </ac:spMkLst>
        </pc:spChg>
      </pc:sldChg>
      <pc:sldChg chg="modSp new ord">
        <pc:chgData name="Amangel Bhullar" userId="S::bhull113@uwindsor.ca::5401a10c-474d-4fb1-bfc8-ec9531af601a" providerId="AD" clId="Web-{9F581C69-4C3A-45D6-B04A-3C02850419A4}" dt="2023-11-13T22:05:31.576" v="1296" actId="20577"/>
        <pc:sldMkLst>
          <pc:docMk/>
          <pc:sldMk cId="224995937" sldId="271"/>
        </pc:sldMkLst>
        <pc:spChg chg="mod">
          <ac:chgData name="Amangel Bhullar" userId="S::bhull113@uwindsor.ca::5401a10c-474d-4fb1-bfc8-ec9531af601a" providerId="AD" clId="Web-{9F581C69-4C3A-45D6-B04A-3C02850419A4}" dt="2023-11-13T19:33:50.151" v="35" actId="20577"/>
          <ac:spMkLst>
            <pc:docMk/>
            <pc:sldMk cId="224995937" sldId="271"/>
            <ac:spMk id="2" creationId="{D0CFC0DC-DC8C-4D59-90C4-40878546F83B}"/>
          </ac:spMkLst>
        </pc:spChg>
        <pc:spChg chg="mod">
          <ac:chgData name="Amangel Bhullar" userId="S::bhull113@uwindsor.ca::5401a10c-474d-4fb1-bfc8-ec9531af601a" providerId="AD" clId="Web-{9F581C69-4C3A-45D6-B04A-3C02850419A4}" dt="2023-11-13T22:05:31.576" v="1296" actId="20577"/>
          <ac:spMkLst>
            <pc:docMk/>
            <pc:sldMk cId="224995937" sldId="271"/>
            <ac:spMk id="3" creationId="{D533B5B7-A3E7-6E43-B4DA-9116A0C989B9}"/>
          </ac:spMkLst>
        </pc:spChg>
      </pc:sldChg>
      <pc:sldChg chg="modSp new">
        <pc:chgData name="Amangel Bhullar" userId="S::bhull113@uwindsor.ca::5401a10c-474d-4fb1-bfc8-ec9531af601a" providerId="AD" clId="Web-{9F581C69-4C3A-45D6-B04A-3C02850419A4}" dt="2023-11-13T19:42:37.612" v="113" actId="20577"/>
        <pc:sldMkLst>
          <pc:docMk/>
          <pc:sldMk cId="312846051" sldId="272"/>
        </pc:sldMkLst>
        <pc:spChg chg="mod">
          <ac:chgData name="Amangel Bhullar" userId="S::bhull113@uwindsor.ca::5401a10c-474d-4fb1-bfc8-ec9531af601a" providerId="AD" clId="Web-{9F581C69-4C3A-45D6-B04A-3C02850419A4}" dt="2023-11-13T19:35:54.028" v="47" actId="20577"/>
          <ac:spMkLst>
            <pc:docMk/>
            <pc:sldMk cId="312846051" sldId="272"/>
            <ac:spMk id="2" creationId="{03011B4C-0688-8D89-CAED-C2133D46B7CD}"/>
          </ac:spMkLst>
        </pc:spChg>
        <pc:spChg chg="mod">
          <ac:chgData name="Amangel Bhullar" userId="S::bhull113@uwindsor.ca::5401a10c-474d-4fb1-bfc8-ec9531af601a" providerId="AD" clId="Web-{9F581C69-4C3A-45D6-B04A-3C02850419A4}" dt="2023-11-13T19:42:37.612" v="113" actId="20577"/>
          <ac:spMkLst>
            <pc:docMk/>
            <pc:sldMk cId="312846051" sldId="272"/>
            <ac:spMk id="3" creationId="{03CA82E6-0400-E319-E70D-C985AF21A83A}"/>
          </ac:spMkLst>
        </pc:spChg>
      </pc:sldChg>
      <pc:sldChg chg="modSp new">
        <pc:chgData name="Amangel Bhullar" userId="S::bhull113@uwindsor.ca::5401a10c-474d-4fb1-bfc8-ec9531af601a" providerId="AD" clId="Web-{9F581C69-4C3A-45D6-B04A-3C02850419A4}" dt="2023-11-13T21:10:37.214" v="120" actId="20577"/>
        <pc:sldMkLst>
          <pc:docMk/>
          <pc:sldMk cId="1656920719" sldId="273"/>
        </pc:sldMkLst>
        <pc:spChg chg="mod">
          <ac:chgData name="Amangel Bhullar" userId="S::bhull113@uwindsor.ca::5401a10c-474d-4fb1-bfc8-ec9531af601a" providerId="AD" clId="Web-{9F581C69-4C3A-45D6-B04A-3C02850419A4}" dt="2023-11-13T19:31:39.728" v="15" actId="20577"/>
          <ac:spMkLst>
            <pc:docMk/>
            <pc:sldMk cId="1656920719" sldId="273"/>
            <ac:spMk id="2" creationId="{BE14007D-7873-F956-A37B-160B0B5AE5A5}"/>
          </ac:spMkLst>
        </pc:spChg>
        <pc:spChg chg="mod">
          <ac:chgData name="Amangel Bhullar" userId="S::bhull113@uwindsor.ca::5401a10c-474d-4fb1-bfc8-ec9531af601a" providerId="AD" clId="Web-{9F581C69-4C3A-45D6-B04A-3C02850419A4}" dt="2023-11-13T21:10:37.214" v="120" actId="20577"/>
          <ac:spMkLst>
            <pc:docMk/>
            <pc:sldMk cId="1656920719" sldId="273"/>
            <ac:spMk id="3" creationId="{DD6E1F35-DEB1-C1F5-CF84-327DA967DD97}"/>
          </ac:spMkLst>
        </pc:spChg>
      </pc:sldChg>
      <pc:sldChg chg="modSp new del">
        <pc:chgData name="Amangel Bhullar" userId="S::bhull113@uwindsor.ca::5401a10c-474d-4fb1-bfc8-ec9531af601a" providerId="AD" clId="Web-{9F581C69-4C3A-45D6-B04A-3C02850419A4}" dt="2023-11-13T21:41:56.968" v="675"/>
        <pc:sldMkLst>
          <pc:docMk/>
          <pc:sldMk cId="3087202020" sldId="274"/>
        </pc:sldMkLst>
        <pc:spChg chg="mod">
          <ac:chgData name="Amangel Bhullar" userId="S::bhull113@uwindsor.ca::5401a10c-474d-4fb1-bfc8-ec9531af601a" providerId="AD" clId="Web-{9F581C69-4C3A-45D6-B04A-3C02850419A4}" dt="2023-11-13T21:29:35.585" v="215" actId="20577"/>
          <ac:spMkLst>
            <pc:docMk/>
            <pc:sldMk cId="3087202020" sldId="274"/>
            <ac:spMk id="3" creationId="{51AD33E1-64D6-9C5B-84D3-C64BF7F6980B}"/>
          </ac:spMkLst>
        </pc:spChg>
      </pc:sldChg>
      <pc:sldChg chg="add del replId">
        <pc:chgData name="Amangel Bhullar" userId="S::bhull113@uwindsor.ca::5401a10c-474d-4fb1-bfc8-ec9531af601a" providerId="AD" clId="Web-{9F581C69-4C3A-45D6-B04A-3C02850419A4}" dt="2023-11-13T21:10:47.198" v="122"/>
        <pc:sldMkLst>
          <pc:docMk/>
          <pc:sldMk cId="3989805846" sldId="274"/>
        </pc:sldMkLst>
      </pc:sldChg>
      <pc:sldChg chg="addSp delSp modSp new">
        <pc:chgData name="Amangel Bhullar" userId="S::bhull113@uwindsor.ca::5401a10c-474d-4fb1-bfc8-ec9531af601a" providerId="AD" clId="Web-{9F581C69-4C3A-45D6-B04A-3C02850419A4}" dt="2023-11-13T21:19:27.563" v="156" actId="20577"/>
        <pc:sldMkLst>
          <pc:docMk/>
          <pc:sldMk cId="630527637" sldId="275"/>
        </pc:sldMkLst>
        <pc:spChg chg="mod">
          <ac:chgData name="Amangel Bhullar" userId="S::bhull113@uwindsor.ca::5401a10c-474d-4fb1-bfc8-ec9531af601a" providerId="AD" clId="Web-{9F581C69-4C3A-45D6-B04A-3C02850419A4}" dt="2023-11-13T21:19:27.563" v="156" actId="20577"/>
          <ac:spMkLst>
            <pc:docMk/>
            <pc:sldMk cId="630527637" sldId="275"/>
            <ac:spMk id="2" creationId="{3E3BFD94-1723-795B-EF01-18AFEC56E2E6}"/>
          </ac:spMkLst>
        </pc:spChg>
        <pc:spChg chg="del">
          <ac:chgData name="Amangel Bhullar" userId="S::bhull113@uwindsor.ca::5401a10c-474d-4fb1-bfc8-ec9531af601a" providerId="AD" clId="Web-{9F581C69-4C3A-45D6-B04A-3C02850419A4}" dt="2023-11-13T21:18:29.766" v="125"/>
          <ac:spMkLst>
            <pc:docMk/>
            <pc:sldMk cId="630527637" sldId="275"/>
            <ac:spMk id="3" creationId="{50E7EA00-2592-06EE-AF15-04530779D108}"/>
          </ac:spMkLst>
        </pc:spChg>
        <pc:picChg chg="add mod ord">
          <ac:chgData name="Amangel Bhullar" userId="S::bhull113@uwindsor.ca::5401a10c-474d-4fb1-bfc8-ec9531af601a" providerId="AD" clId="Web-{9F581C69-4C3A-45D6-B04A-3C02850419A4}" dt="2023-11-13T21:18:51.516" v="130" actId="14100"/>
          <ac:picMkLst>
            <pc:docMk/>
            <pc:sldMk cId="630527637" sldId="275"/>
            <ac:picMk id="4" creationId="{CA57C3DE-D87D-8498-6153-AF3730958A4A}"/>
          </ac:picMkLst>
        </pc:picChg>
      </pc:sldChg>
      <pc:sldChg chg="modSp new del">
        <pc:chgData name="Amangel Bhullar" userId="S::bhull113@uwindsor.ca::5401a10c-474d-4fb1-bfc8-ec9531af601a" providerId="AD" clId="Web-{9F581C69-4C3A-45D6-B04A-3C02850419A4}" dt="2023-11-13T21:29:22.397" v="212"/>
        <pc:sldMkLst>
          <pc:docMk/>
          <pc:sldMk cId="3043330705" sldId="276"/>
        </pc:sldMkLst>
        <pc:spChg chg="mod">
          <ac:chgData name="Amangel Bhullar" userId="S::bhull113@uwindsor.ca::5401a10c-474d-4fb1-bfc8-ec9531af601a" providerId="AD" clId="Web-{9F581C69-4C3A-45D6-B04A-3C02850419A4}" dt="2023-11-13T21:29:21.632" v="211" actId="20577"/>
          <ac:spMkLst>
            <pc:docMk/>
            <pc:sldMk cId="3043330705" sldId="276"/>
            <ac:spMk id="2" creationId="{D8D61BEC-BF7D-6E76-0657-459F5C8E27A6}"/>
          </ac:spMkLst>
        </pc:spChg>
        <pc:spChg chg="mod">
          <ac:chgData name="Amangel Bhullar" userId="S::bhull113@uwindsor.ca::5401a10c-474d-4fb1-bfc8-ec9531af601a" providerId="AD" clId="Web-{9F581C69-4C3A-45D6-B04A-3C02850419A4}" dt="2023-11-13T21:29:20.944" v="202" actId="20577"/>
          <ac:spMkLst>
            <pc:docMk/>
            <pc:sldMk cId="3043330705" sldId="276"/>
            <ac:spMk id="3" creationId="{79C3DE86-4263-E6E3-FC47-6C521941BA7C}"/>
          </ac:spMkLst>
        </pc:spChg>
      </pc:sldChg>
      <pc:sldChg chg="modSp del">
        <pc:chgData name="Amangel Bhullar" userId="S::bhull113@uwindsor.ca::5401a10c-474d-4fb1-bfc8-ec9531af601a" providerId="AD" clId="Web-{9F581C69-4C3A-45D6-B04A-3C02850419A4}" dt="2023-11-13T21:30:20.679" v="218"/>
        <pc:sldMkLst>
          <pc:docMk/>
          <pc:sldMk cId="1159479922" sldId="277"/>
        </pc:sldMkLst>
        <pc:spChg chg="mod">
          <ac:chgData name="Amangel Bhullar" userId="S::bhull113@uwindsor.ca::5401a10c-474d-4fb1-bfc8-ec9531af601a" providerId="AD" clId="Web-{9F581C69-4C3A-45D6-B04A-3C02850419A4}" dt="2023-11-13T21:29:31.757" v="213" actId="20577"/>
          <ac:spMkLst>
            <pc:docMk/>
            <pc:sldMk cId="1159479922" sldId="277"/>
            <ac:spMk id="3" creationId="{79C3DE86-4263-E6E3-FC47-6C521941BA7C}"/>
          </ac:spMkLst>
        </pc:spChg>
      </pc:sldChg>
      <pc:sldChg chg="modSp new">
        <pc:chgData name="Amangel Bhullar" userId="S::bhull113@uwindsor.ca::5401a10c-474d-4fb1-bfc8-ec9531af601a" providerId="AD" clId="Web-{9F581C69-4C3A-45D6-B04A-3C02850419A4}" dt="2023-11-13T21:31:01.273" v="237" actId="20577"/>
        <pc:sldMkLst>
          <pc:docMk/>
          <pc:sldMk cId="206463317" sldId="279"/>
        </pc:sldMkLst>
        <pc:spChg chg="mod">
          <ac:chgData name="Amangel Bhullar" userId="S::bhull113@uwindsor.ca::5401a10c-474d-4fb1-bfc8-ec9531af601a" providerId="AD" clId="Web-{9F581C69-4C3A-45D6-B04A-3C02850419A4}" dt="2023-11-13T21:30:17.898" v="217" actId="20577"/>
          <ac:spMkLst>
            <pc:docMk/>
            <pc:sldMk cId="206463317" sldId="279"/>
            <ac:spMk id="2" creationId="{02C18838-7843-D237-BB8F-6E963C4FFD56}"/>
          </ac:spMkLst>
        </pc:spChg>
        <pc:spChg chg="mod">
          <ac:chgData name="Amangel Bhullar" userId="S::bhull113@uwindsor.ca::5401a10c-474d-4fb1-bfc8-ec9531af601a" providerId="AD" clId="Web-{9F581C69-4C3A-45D6-B04A-3C02850419A4}" dt="2023-11-13T21:31:01.273" v="237" actId="20577"/>
          <ac:spMkLst>
            <pc:docMk/>
            <pc:sldMk cId="206463317" sldId="279"/>
            <ac:spMk id="3" creationId="{F533BF88-561E-9217-F1A1-646DF440B9FF}"/>
          </ac:spMkLst>
        </pc:spChg>
      </pc:sldChg>
      <pc:sldChg chg="addSp delSp modSp new ord">
        <pc:chgData name="Amangel Bhullar" userId="S::bhull113@uwindsor.ca::5401a10c-474d-4fb1-bfc8-ec9531af601a" providerId="AD" clId="Web-{9F581C69-4C3A-45D6-B04A-3C02850419A4}" dt="2023-11-13T21:41:46.764" v="673"/>
        <pc:sldMkLst>
          <pc:docMk/>
          <pc:sldMk cId="3297949176" sldId="280"/>
        </pc:sldMkLst>
        <pc:spChg chg="mod">
          <ac:chgData name="Amangel Bhullar" userId="S::bhull113@uwindsor.ca::5401a10c-474d-4fb1-bfc8-ec9531af601a" providerId="AD" clId="Web-{9F581C69-4C3A-45D6-B04A-3C02850419A4}" dt="2023-11-13T21:33:56.275" v="259" actId="20577"/>
          <ac:spMkLst>
            <pc:docMk/>
            <pc:sldMk cId="3297949176" sldId="280"/>
            <ac:spMk id="2" creationId="{7D1C7F5E-30FE-344E-6C19-59033EA040FF}"/>
          </ac:spMkLst>
        </pc:spChg>
        <pc:spChg chg="del">
          <ac:chgData name="Amangel Bhullar" userId="S::bhull113@uwindsor.ca::5401a10c-474d-4fb1-bfc8-ec9531af601a" providerId="AD" clId="Web-{9F581C69-4C3A-45D6-B04A-3C02850419A4}" dt="2023-11-13T21:33:35.509" v="239"/>
          <ac:spMkLst>
            <pc:docMk/>
            <pc:sldMk cId="3297949176" sldId="280"/>
            <ac:spMk id="3" creationId="{73C61156-A0E3-734D-1627-3311828F0AB4}"/>
          </ac:spMkLst>
        </pc:spChg>
        <pc:graphicFrameChg chg="add mod ord modGraphic">
          <ac:chgData name="Amangel Bhullar" userId="S::bhull113@uwindsor.ca::5401a10c-474d-4fb1-bfc8-ec9531af601a" providerId="AD" clId="Web-{9F581C69-4C3A-45D6-B04A-3C02850419A4}" dt="2023-11-13T21:39:59.779" v="671"/>
          <ac:graphicFrameMkLst>
            <pc:docMk/>
            <pc:sldMk cId="3297949176" sldId="280"/>
            <ac:graphicFrameMk id="4" creationId="{F0E95D74-334B-D43D-72F3-94A711C26580}"/>
          </ac:graphicFrameMkLst>
        </pc:graphicFrameChg>
      </pc:sldChg>
      <pc:sldChg chg="modSp add replId">
        <pc:chgData name="Amangel Bhullar" userId="S::bhull113@uwindsor.ca::5401a10c-474d-4fb1-bfc8-ec9531af601a" providerId="AD" clId="Web-{9F581C69-4C3A-45D6-B04A-3C02850419A4}" dt="2023-11-13T21:47:03.237" v="1218"/>
        <pc:sldMkLst>
          <pc:docMk/>
          <pc:sldMk cId="1252094260" sldId="282"/>
        </pc:sldMkLst>
        <pc:spChg chg="mod">
          <ac:chgData name="Amangel Bhullar" userId="S::bhull113@uwindsor.ca::5401a10c-474d-4fb1-bfc8-ec9531af601a" providerId="AD" clId="Web-{9F581C69-4C3A-45D6-B04A-3C02850419A4}" dt="2023-11-13T21:42:19.062" v="684" actId="20577"/>
          <ac:spMkLst>
            <pc:docMk/>
            <pc:sldMk cId="1252094260" sldId="282"/>
            <ac:spMk id="2" creationId="{7D1C7F5E-30FE-344E-6C19-59033EA040FF}"/>
          </ac:spMkLst>
        </pc:spChg>
        <pc:graphicFrameChg chg="mod modGraphic">
          <ac:chgData name="Amangel Bhullar" userId="S::bhull113@uwindsor.ca::5401a10c-474d-4fb1-bfc8-ec9531af601a" providerId="AD" clId="Web-{9F581C69-4C3A-45D6-B04A-3C02850419A4}" dt="2023-11-13T21:47:03.237" v="1218"/>
          <ac:graphicFrameMkLst>
            <pc:docMk/>
            <pc:sldMk cId="1252094260" sldId="282"/>
            <ac:graphicFrameMk id="4" creationId="{F0E95D74-334B-D43D-72F3-94A711C26580}"/>
          </ac:graphicFrameMkLst>
        </pc:graphicFrameChg>
      </pc:sldChg>
      <pc:sldChg chg="modSp new modNotes">
        <pc:chgData name="Amangel Bhullar" userId="S::bhull113@uwindsor.ca::5401a10c-474d-4fb1-bfc8-ec9531af601a" providerId="AD" clId="Web-{9F581C69-4C3A-45D6-B04A-3C02850419A4}" dt="2023-11-13T21:58:49.884" v="1261" actId="20577"/>
        <pc:sldMkLst>
          <pc:docMk/>
          <pc:sldMk cId="352562873" sldId="283"/>
        </pc:sldMkLst>
        <pc:spChg chg="mod">
          <ac:chgData name="Amangel Bhullar" userId="S::bhull113@uwindsor.ca::5401a10c-474d-4fb1-bfc8-ec9531af601a" providerId="AD" clId="Web-{9F581C69-4C3A-45D6-B04A-3C02850419A4}" dt="2023-11-13T21:56:00.758" v="1241" actId="20577"/>
          <ac:spMkLst>
            <pc:docMk/>
            <pc:sldMk cId="352562873" sldId="283"/>
            <ac:spMk id="2" creationId="{8D901324-377F-A44E-0CFD-AEA8154B846A}"/>
          </ac:spMkLst>
        </pc:spChg>
        <pc:spChg chg="mod">
          <ac:chgData name="Amangel Bhullar" userId="S::bhull113@uwindsor.ca::5401a10c-474d-4fb1-bfc8-ec9531af601a" providerId="AD" clId="Web-{9F581C69-4C3A-45D6-B04A-3C02850419A4}" dt="2023-11-13T21:58:49.884" v="1261" actId="20577"/>
          <ac:spMkLst>
            <pc:docMk/>
            <pc:sldMk cId="352562873" sldId="283"/>
            <ac:spMk id="3" creationId="{A4F8E359-A3BF-F351-7A38-FB6AFCD8BC90}"/>
          </ac:spMkLst>
        </pc:spChg>
      </pc:sldChg>
      <pc:sldChg chg="modSp new">
        <pc:chgData name="Amangel Bhullar" userId="S::bhull113@uwindsor.ca::5401a10c-474d-4fb1-bfc8-ec9531af601a" providerId="AD" clId="Web-{9F581C69-4C3A-45D6-B04A-3C02850419A4}" dt="2023-11-13T22:05:09.154" v="1294" actId="20577"/>
        <pc:sldMkLst>
          <pc:docMk/>
          <pc:sldMk cId="4129856738" sldId="284"/>
        </pc:sldMkLst>
        <pc:spChg chg="mod">
          <ac:chgData name="Amangel Bhullar" userId="S::bhull113@uwindsor.ca::5401a10c-474d-4fb1-bfc8-ec9531af601a" providerId="AD" clId="Web-{9F581C69-4C3A-45D6-B04A-3C02850419A4}" dt="2023-11-13T21:59:14.760" v="1282" actId="20577"/>
          <ac:spMkLst>
            <pc:docMk/>
            <pc:sldMk cId="4129856738" sldId="284"/>
            <ac:spMk id="2" creationId="{5B214E88-659A-470E-2DCF-CE7C0B02545D}"/>
          </ac:spMkLst>
        </pc:spChg>
        <pc:spChg chg="mod">
          <ac:chgData name="Amangel Bhullar" userId="S::bhull113@uwindsor.ca::5401a10c-474d-4fb1-bfc8-ec9531af601a" providerId="AD" clId="Web-{9F581C69-4C3A-45D6-B04A-3C02850419A4}" dt="2023-11-13T22:05:09.154" v="1294" actId="20577"/>
          <ac:spMkLst>
            <pc:docMk/>
            <pc:sldMk cId="4129856738" sldId="284"/>
            <ac:spMk id="3" creationId="{5AE6D0B5-21EA-7206-C6ED-111B282B52FA}"/>
          </ac:spMkLst>
        </pc:spChg>
      </pc:sldChg>
      <pc:sldChg chg="modSp new">
        <pc:chgData name="Amangel Bhullar" userId="S::bhull113@uwindsor.ca::5401a10c-474d-4fb1-bfc8-ec9531af601a" providerId="AD" clId="Web-{9F581C69-4C3A-45D6-B04A-3C02850419A4}" dt="2023-11-13T22:06:48.046" v="1324" actId="20577"/>
        <pc:sldMkLst>
          <pc:docMk/>
          <pc:sldMk cId="1699446515" sldId="285"/>
        </pc:sldMkLst>
        <pc:spChg chg="mod">
          <ac:chgData name="Amangel Bhullar" userId="S::bhull113@uwindsor.ca::5401a10c-474d-4fb1-bfc8-ec9531af601a" providerId="AD" clId="Web-{9F581C69-4C3A-45D6-B04A-3C02850419A4}" dt="2023-11-13T22:06:48.046" v="1324" actId="20577"/>
          <ac:spMkLst>
            <pc:docMk/>
            <pc:sldMk cId="1699446515" sldId="285"/>
            <ac:spMk id="2" creationId="{17488121-627F-C914-0A8F-D4AB37AD8F01}"/>
          </ac:spMkLst>
        </pc:spChg>
      </pc:sldChg>
    </pc:docChg>
  </pc:docChgLst>
  <pc:docChgLst>
    <pc:chgData name="Amangel Bhullar" userId="S::bhull113@uwindsor.ca::5401a10c-474d-4fb1-bfc8-ec9531af601a" providerId="AD" clId="Web-{8CA07918-7969-49AE-8CDB-7BAC8E527742}"/>
    <pc:docChg chg="delSld sldOrd">
      <pc:chgData name="Amangel Bhullar" userId="S::bhull113@uwindsor.ca::5401a10c-474d-4fb1-bfc8-ec9531af601a" providerId="AD" clId="Web-{8CA07918-7969-49AE-8CDB-7BAC8E527742}" dt="2023-10-16T21:27:07.416" v="2"/>
      <pc:docMkLst>
        <pc:docMk/>
      </pc:docMkLst>
      <pc:sldChg chg="del">
        <pc:chgData name="Amangel Bhullar" userId="S::bhull113@uwindsor.ca::5401a10c-474d-4fb1-bfc8-ec9531af601a" providerId="AD" clId="Web-{8CA07918-7969-49AE-8CDB-7BAC8E527742}" dt="2023-10-16T21:26:44.166" v="0"/>
        <pc:sldMkLst>
          <pc:docMk/>
          <pc:sldMk cId="458164566" sldId="259"/>
        </pc:sldMkLst>
      </pc:sldChg>
      <pc:sldChg chg="ord">
        <pc:chgData name="Amangel Bhullar" userId="S::bhull113@uwindsor.ca::5401a10c-474d-4fb1-bfc8-ec9531af601a" providerId="AD" clId="Web-{8CA07918-7969-49AE-8CDB-7BAC8E527742}" dt="2023-10-16T21:27:07.416" v="2"/>
        <pc:sldMkLst>
          <pc:docMk/>
          <pc:sldMk cId="715930519" sldId="267"/>
        </pc:sldMkLst>
      </pc:sldChg>
    </pc:docChg>
  </pc:docChgLst>
  <pc:docChgLst>
    <pc:chgData name="Amangel Bhullar" userId="S::bhull113@uwindsor.ca::5401a10c-474d-4fb1-bfc8-ec9531af601a" providerId="AD" clId="Web-{7FFD38AF-F746-46E9-803C-22FFAA9CDEB1}"/>
    <pc:docChg chg="modSld">
      <pc:chgData name="Amangel Bhullar" userId="S::bhull113@uwindsor.ca::5401a10c-474d-4fb1-bfc8-ec9531af601a" providerId="AD" clId="Web-{7FFD38AF-F746-46E9-803C-22FFAA9CDEB1}" dt="2023-11-13T22:52:00.164" v="39"/>
      <pc:docMkLst>
        <pc:docMk/>
      </pc:docMkLst>
      <pc:sldChg chg="modNotes">
        <pc:chgData name="Amangel Bhullar" userId="S::bhull113@uwindsor.ca::5401a10c-474d-4fb1-bfc8-ec9531af601a" providerId="AD" clId="Web-{7FFD38AF-F746-46E9-803C-22FFAA9CDEB1}" dt="2023-11-13T22:52:00.164" v="39"/>
        <pc:sldMkLst>
          <pc:docMk/>
          <pc:sldMk cId="224995937" sldId="271"/>
        </pc:sldMkLst>
      </pc:sldChg>
    </pc:docChg>
  </pc:docChgLst>
  <pc:docChgLst>
    <pc:chgData name="Harshil Tyagi" userId="S::tyagih@uwindsor.ca::ab5da32d-c1a2-451e-946c-e22164df52b1" providerId="AD" clId="Web-{8EBECC0E-39DE-4668-AA3C-FDD1DC4280CA}"/>
    <pc:docChg chg="modSld">
      <pc:chgData name="Harshil Tyagi" userId="S::tyagih@uwindsor.ca::ab5da32d-c1a2-451e-946c-e22164df52b1" providerId="AD" clId="Web-{8EBECC0E-39DE-4668-AA3C-FDD1DC4280CA}" dt="2023-11-13T21:15:56.781" v="0" actId="20577"/>
      <pc:docMkLst>
        <pc:docMk/>
      </pc:docMkLst>
      <pc:sldChg chg="modSp">
        <pc:chgData name="Harshil Tyagi" userId="S::tyagih@uwindsor.ca::ab5da32d-c1a2-451e-946c-e22164df52b1" providerId="AD" clId="Web-{8EBECC0E-39DE-4668-AA3C-FDD1DC4280CA}" dt="2023-11-13T21:15:56.781" v="0" actId="20577"/>
        <pc:sldMkLst>
          <pc:docMk/>
          <pc:sldMk cId="224995937" sldId="271"/>
        </pc:sldMkLst>
        <pc:spChg chg="mod">
          <ac:chgData name="Harshil Tyagi" userId="S::tyagih@uwindsor.ca::ab5da32d-c1a2-451e-946c-e22164df52b1" providerId="AD" clId="Web-{8EBECC0E-39DE-4668-AA3C-FDD1DC4280CA}" dt="2023-11-13T21:15:56.781" v="0" actId="20577"/>
          <ac:spMkLst>
            <pc:docMk/>
            <pc:sldMk cId="224995937" sldId="271"/>
            <ac:spMk id="3" creationId="{D533B5B7-A3E7-6E43-B4DA-9116A0C989B9}"/>
          </ac:spMkLst>
        </pc:spChg>
      </pc:sldChg>
    </pc:docChg>
  </pc:docChgLst>
  <pc:docChgLst>
    <pc:chgData name="Amangel Bhullar" userId="S::bhull113@uwindsor.ca::5401a10c-474d-4fb1-bfc8-ec9531af601a" providerId="AD" clId="Web-{D5DDF59C-35B1-4A95-8C5A-D3EAD347E689}"/>
    <pc:docChg chg="modSld">
      <pc:chgData name="Amangel Bhullar" userId="S::bhull113@uwindsor.ca::5401a10c-474d-4fb1-bfc8-ec9531af601a" providerId="AD" clId="Web-{D5DDF59C-35B1-4A95-8C5A-D3EAD347E689}" dt="2023-11-13T22:48:32.511" v="2"/>
      <pc:docMkLst>
        <pc:docMk/>
      </pc:docMkLst>
      <pc:sldChg chg="modNotes">
        <pc:chgData name="Amangel Bhullar" userId="S::bhull113@uwindsor.ca::5401a10c-474d-4fb1-bfc8-ec9531af601a" providerId="AD" clId="Web-{D5DDF59C-35B1-4A95-8C5A-D3EAD347E689}" dt="2023-11-13T22:48:32.511" v="2"/>
        <pc:sldMkLst>
          <pc:docMk/>
          <pc:sldMk cId="224995937" sldId="271"/>
        </pc:sldMkLst>
      </pc:sldChg>
    </pc:docChg>
  </pc:docChgLst>
  <pc:docChgLst>
    <pc:chgData name="Harshil Tyagi" userId="S::tyagih@uwindsor.ca::ab5da32d-c1a2-451e-946c-e22164df52b1" providerId="AD" clId="Web-{4FE204FC-67F9-4752-869A-70D15FCD23B8}"/>
    <pc:docChg chg="delSld modSld">
      <pc:chgData name="Harshil Tyagi" userId="S::tyagih@uwindsor.ca::ab5da32d-c1a2-451e-946c-e22164df52b1" providerId="AD" clId="Web-{4FE204FC-67F9-4752-869A-70D15FCD23B8}" dt="2023-11-13T21:19:14.469" v="39"/>
      <pc:docMkLst>
        <pc:docMk/>
      </pc:docMkLst>
      <pc:sldChg chg="modSp">
        <pc:chgData name="Harshil Tyagi" userId="S::tyagih@uwindsor.ca::ab5da32d-c1a2-451e-946c-e22164df52b1" providerId="AD" clId="Web-{4FE204FC-67F9-4752-869A-70D15FCD23B8}" dt="2023-11-13T21:18:37.546" v="36" actId="20577"/>
        <pc:sldMkLst>
          <pc:docMk/>
          <pc:sldMk cId="224995937" sldId="271"/>
        </pc:sldMkLst>
        <pc:spChg chg="mod">
          <ac:chgData name="Harshil Tyagi" userId="S::tyagih@uwindsor.ca::ab5da32d-c1a2-451e-946c-e22164df52b1" providerId="AD" clId="Web-{4FE204FC-67F9-4752-869A-70D15FCD23B8}" dt="2023-11-13T21:18:37.546" v="36" actId="20577"/>
          <ac:spMkLst>
            <pc:docMk/>
            <pc:sldMk cId="224995937" sldId="271"/>
            <ac:spMk id="2" creationId="{D0CFC0DC-DC8C-4D59-90C4-40878546F83B}"/>
          </ac:spMkLst>
        </pc:spChg>
        <pc:spChg chg="mod">
          <ac:chgData name="Harshil Tyagi" userId="S::tyagih@uwindsor.ca::ab5da32d-c1a2-451e-946c-e22164df52b1" providerId="AD" clId="Web-{4FE204FC-67F9-4752-869A-70D15FCD23B8}" dt="2023-11-13T21:18:31.999" v="29" actId="1076"/>
          <ac:spMkLst>
            <pc:docMk/>
            <pc:sldMk cId="224995937" sldId="271"/>
            <ac:spMk id="3" creationId="{D533B5B7-A3E7-6E43-B4DA-9116A0C989B9}"/>
          </ac:spMkLst>
        </pc:spChg>
      </pc:sldChg>
      <pc:sldChg chg="modSp del">
        <pc:chgData name="Harshil Tyagi" userId="S::tyagih@uwindsor.ca::ab5da32d-c1a2-451e-946c-e22164df52b1" providerId="AD" clId="Web-{4FE204FC-67F9-4752-869A-70D15FCD23B8}" dt="2023-11-13T21:19:12.094" v="38"/>
        <pc:sldMkLst>
          <pc:docMk/>
          <pc:sldMk cId="312846051" sldId="272"/>
        </pc:sldMkLst>
        <pc:spChg chg="mod">
          <ac:chgData name="Harshil Tyagi" userId="S::tyagih@uwindsor.ca::ab5da32d-c1a2-451e-946c-e22164df52b1" providerId="AD" clId="Web-{4FE204FC-67F9-4752-869A-70D15FCD23B8}" dt="2023-11-13T21:18:46.968" v="37" actId="1076"/>
          <ac:spMkLst>
            <pc:docMk/>
            <pc:sldMk cId="312846051" sldId="272"/>
            <ac:spMk id="3" creationId="{03CA82E6-0400-E319-E70D-C985AF21A83A}"/>
          </ac:spMkLst>
        </pc:spChg>
      </pc:sldChg>
      <pc:sldChg chg="del">
        <pc:chgData name="Harshil Tyagi" userId="S::tyagih@uwindsor.ca::ab5da32d-c1a2-451e-946c-e22164df52b1" providerId="AD" clId="Web-{4FE204FC-67F9-4752-869A-70D15FCD23B8}" dt="2023-11-13T21:19:14.469" v="39"/>
        <pc:sldMkLst>
          <pc:docMk/>
          <pc:sldMk cId="165692071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E2C61-4BCA-4CEE-98DF-72C42E0AA52B}" type="datetimeFigureOut"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9D73-FC37-40D9-8A13-4EA034AD77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WORD2VEC</a:t>
            </a:r>
            <a:endParaRPr lang="en-US" dirty="0"/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A word embedding is a way of representing words as high-dimensional vectors.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These vectors capture the meaning of a word based on its context in a given text corpus.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 </a:t>
            </a:r>
            <a:r>
              <a:rPr lang="en-US" i="1"/>
              <a:t>Word2Vec</a:t>
            </a:r>
            <a:r>
              <a:rPr lang="en-US"/>
              <a:t> algorithm is a neural network model that learns word embeddings by predicting the context in which a word appears.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 model takes a large corpus of text as input and creates a vector representation for each word in the vocabulary.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 idea behind the model is that words that appear in similar contexts tend to have similar meanings.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 Python, we can use the </a:t>
            </a:r>
            <a:r>
              <a:rPr lang="en-US" i="1" dirty="0" err="1"/>
              <a:t>Gensim</a:t>
            </a:r>
            <a:r>
              <a:rPr lang="en-US" i="1" dirty="0"/>
              <a:t> </a:t>
            </a:r>
            <a:r>
              <a:rPr lang="en-US"/>
              <a:t>library to create word embeddings using the </a:t>
            </a:r>
            <a:r>
              <a:rPr lang="en-US" i="1"/>
              <a:t>Word2Vec</a:t>
            </a:r>
            <a:r>
              <a:rPr lang="en-US"/>
              <a:t> algorithm.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GLOVE</a:t>
            </a:r>
            <a:endParaRPr lang="en-US" dirty="0">
              <a:cs typeface="Calibri"/>
            </a:endParaRP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it is a log-bilinear model with weighted least-squares and is based on the count of co-occurrence of words.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 glove model uses the matrix factorization technique for word embedding on the word-context matrix. 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It starts working by building a large matrix which consists of the words co-occurrence .</a:t>
            </a:r>
          </a:p>
          <a:p>
            <a:pPr marL="305435" indent="-305435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co-occurrence matrix tells us the information about the occurrence of the words in different pairs.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>
                <a:cs typeface="Calibri"/>
              </a:rPr>
              <a:t>BERT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>
                <a:cs typeface="Calibri"/>
              </a:rPr>
              <a:t>Vector encapsulate words and similar words closer to number.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E9D73-FC37-40D9-8A13-4EA034AD77D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Sentval</a:t>
            </a:r>
            <a:r>
              <a:rPr lang="en-US" dirty="0">
                <a:cs typeface="Calibri"/>
              </a:rPr>
              <a:t>-toolkit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E9D73-FC37-40D9-8A13-4EA034AD77D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200250"/>
            <a:ext cx="10993549" cy="1224379"/>
          </a:xfrm>
        </p:spPr>
        <p:txBody>
          <a:bodyPr>
            <a:normAutofit/>
          </a:bodyPr>
          <a:lstStyle/>
          <a:p>
            <a:r>
              <a:rPr lang="en-US"/>
              <a:t>Stage 2: EMBEDDING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23346"/>
            <a:ext cx="10993546" cy="468233"/>
          </a:xfrm>
        </p:spPr>
        <p:txBody>
          <a:bodyPr>
            <a:normAutofit/>
          </a:bodyPr>
          <a:lstStyle/>
          <a:p>
            <a:r>
              <a:rPr lang="en-US" sz="1400"/>
              <a:t>Group: </a:t>
            </a:r>
            <a:r>
              <a:rPr lang="en-US" sz="1400" err="1"/>
              <a:t>Amangel</a:t>
            </a:r>
            <a:r>
              <a:rPr lang="en-US" sz="1400"/>
              <a:t> Bhullar, Divyam </a:t>
            </a:r>
            <a:r>
              <a:rPr lang="en-US" sz="1400" err="1"/>
              <a:t>jain</a:t>
            </a:r>
            <a:r>
              <a:rPr lang="en-US" sz="1400"/>
              <a:t>, Harshil </a:t>
            </a:r>
            <a:r>
              <a:rPr lang="en-US" sz="1400" err="1"/>
              <a:t>tyagi</a:t>
            </a:r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296D-912C-165E-7F54-FF9843BE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 on BERT USING IMBDB </a:t>
            </a:r>
            <a:r>
              <a:rPr lang="en-CA" dirty="0" err="1"/>
              <a:t>DATAset</a:t>
            </a:r>
            <a:endParaRPr lang="en-CA" dirty="0"/>
          </a:p>
        </p:txBody>
      </p:sp>
      <p:pic>
        <p:nvPicPr>
          <p:cNvPr id="3" name="Content Placeholder 2" descr="A screen shot of a graph&#10;&#10;Description automatically generated">
            <a:extLst>
              <a:ext uri="{FF2B5EF4-FFF2-40B4-BE49-F238E27FC236}">
                <a16:creationId xmlns:a16="http://schemas.microsoft.com/office/drawing/2014/main" id="{93B2DD31-E8A9-68F8-7F2D-9DC57AAF8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92" y="2183626"/>
            <a:ext cx="8312967" cy="4396485"/>
          </a:xfrm>
        </p:spPr>
      </p:pic>
    </p:spTree>
    <p:extLst>
      <p:ext uri="{BB962C8B-B14F-4D97-AF65-F5344CB8AC3E}">
        <p14:creationId xmlns:p14="http://schemas.microsoft.com/office/powerpoint/2010/main" val="326636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1F2D-8F6B-F0C8-4E38-A9D50ED7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P-R Values Before and after fine tunning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AF0791-EBC1-80BD-87AA-B5B413CD8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70" r="222" b="1270"/>
          <a:stretch/>
        </p:blipFill>
        <p:spPr>
          <a:xfrm>
            <a:off x="528411" y="2329610"/>
            <a:ext cx="5438332" cy="3814237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DD6CD6-02DD-57B8-7E35-DCB92D35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83" y="2324331"/>
            <a:ext cx="5174340" cy="381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B0E0-2B0B-DE82-37C7-A81FF0FAF0CB}"/>
              </a:ext>
            </a:extLst>
          </p:cNvPr>
          <p:cNvSpPr txBox="1"/>
          <p:nvPr/>
        </p:nvSpPr>
        <p:spPr>
          <a:xfrm>
            <a:off x="1321405" y="6277429"/>
            <a:ext cx="4158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Prediction before fine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46BC1-615F-A9C1-2ACB-9B28F79613D5}"/>
              </a:ext>
            </a:extLst>
          </p:cNvPr>
          <p:cNvSpPr txBox="1"/>
          <p:nvPr/>
        </p:nvSpPr>
        <p:spPr>
          <a:xfrm>
            <a:off x="7468809" y="6319761"/>
            <a:ext cx="3650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Prediction after Fine tuning</a:t>
            </a:r>
          </a:p>
        </p:txBody>
      </p:sp>
    </p:spTree>
    <p:extLst>
      <p:ext uri="{BB962C8B-B14F-4D97-AF65-F5344CB8AC3E}">
        <p14:creationId xmlns:p14="http://schemas.microsoft.com/office/powerpoint/2010/main" val="287662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17203"/>
            <a:ext cx="11029616" cy="1188720"/>
          </a:xfrm>
        </p:spPr>
        <p:txBody>
          <a:bodyPr/>
          <a:lstStyle/>
          <a:p>
            <a:r>
              <a:rPr lang="en-US" err="1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8838-7843-D237-BB8F-6E963C4F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156"/>
            <a:ext cx="11029616" cy="92472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Project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BF88-561E-9217-F1A1-646DF440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3729"/>
            <a:ext cx="11029615" cy="452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Goal</a:t>
            </a:r>
            <a:r>
              <a:rPr lang="en-US">
                <a:ea typeface="+mn-lt"/>
                <a:cs typeface="+mn-lt"/>
              </a:rPr>
              <a:t>: Fair quantitative comparison of embeddings on standard NLP tasks and datasets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Motivation</a:t>
            </a:r>
            <a:r>
              <a:rPr lang="en-US">
                <a:ea typeface="+mn-lt"/>
                <a:cs typeface="+mn-lt"/>
              </a:rPr>
              <a:t>: Different embeddings advantageous in different applications -- need for an objective evaluation performance metrics (in terms of accuracy, training time, etc.)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Tools</a:t>
            </a:r>
            <a:r>
              <a:rPr lang="en-US">
                <a:ea typeface="+mn-lt"/>
                <a:cs typeface="+mn-lt"/>
              </a:rPr>
              <a:t>: -</a:t>
            </a:r>
          </a:p>
          <a:p>
            <a:pPr marL="305435" indent="-305435"/>
            <a:r>
              <a:rPr lang="en-US" b="1" err="1">
                <a:ea typeface="+mn-lt"/>
                <a:cs typeface="+mn-lt"/>
              </a:rPr>
              <a:t>PyTorch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(data pre-processing, batching of embeddings, MLP, Logistic Regression)</a:t>
            </a:r>
          </a:p>
          <a:p>
            <a:pPr marL="305435" indent="-305435"/>
            <a:r>
              <a:rPr lang="en-US" b="1" err="1">
                <a:ea typeface="+mn-lt"/>
                <a:cs typeface="+mn-lt"/>
              </a:rPr>
              <a:t>SentEval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(dataset library for specific NLP tasks, e.g. sentiment analysis, question answering, language modeling, etc.)</a:t>
            </a:r>
          </a:p>
          <a:p>
            <a:pPr marL="305435" indent="-305435"/>
            <a:r>
              <a:rPr lang="en-US" b="1">
                <a:ea typeface="+mn-lt"/>
                <a:cs typeface="+mn-lt"/>
              </a:rPr>
              <a:t>Flair </a:t>
            </a:r>
            <a:r>
              <a:rPr lang="en-US">
                <a:ea typeface="+mn-lt"/>
                <a:cs typeface="+mn-lt"/>
              </a:rPr>
              <a:t>(library with pre-trained embeddings, e.g. Word2Vec, </a:t>
            </a:r>
            <a:r>
              <a:rPr lang="en-US" err="1">
                <a:ea typeface="+mn-lt"/>
                <a:cs typeface="+mn-lt"/>
              </a:rPr>
              <a:t>GloVe</a:t>
            </a:r>
            <a:r>
              <a:rPr lang="en-US">
                <a:ea typeface="+mn-lt"/>
                <a:cs typeface="+mn-lt"/>
              </a:rPr>
              <a:t>, BERT, etc.)</a:t>
            </a:r>
            <a:endParaRPr lang="en-US"/>
          </a:p>
          <a:p>
            <a:pPr marL="305435" indent="-305435"/>
            <a:r>
              <a:rPr lang="en-US" b="1" err="1">
                <a:ea typeface="+mn-lt"/>
                <a:cs typeface="+mn-lt"/>
              </a:rPr>
              <a:t>Hyperplot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(optimization library for hyperparameter tuning, used for Sequential Bayesian Optimization) and implementation of </a:t>
            </a:r>
            <a:r>
              <a:rPr lang="en-US" err="1">
                <a:ea typeface="+mn-lt"/>
                <a:cs typeface="+mn-lt"/>
              </a:rPr>
              <a:t>Hyperplot</a:t>
            </a:r>
            <a:r>
              <a:rPr lang="en-US">
                <a:ea typeface="+mn-lt"/>
                <a:cs typeface="+mn-lt"/>
              </a:rPr>
              <a:t> extension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Conclusion</a:t>
            </a:r>
            <a:r>
              <a:rPr lang="en-US">
                <a:ea typeface="+mn-lt"/>
                <a:cs typeface="+mn-lt"/>
              </a:rPr>
              <a:t>: Transformer-based contextualized embeddings architectures (i.e., BERT) achieve state-of-the-art results and outperform static and other contextualized embeddings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C0DC-DC8C-4D59-90C4-40878546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92" y="684156"/>
            <a:ext cx="11029616" cy="924720"/>
          </a:xfrm>
        </p:spPr>
        <p:txBody>
          <a:bodyPr/>
          <a:lstStyle/>
          <a:p>
            <a:r>
              <a:rPr lang="en-US"/>
              <a:t> </a:t>
            </a:r>
            <a:r>
              <a:rPr lang="en-US" sz="2000" b="1">
                <a:solidFill>
                  <a:srgbClr val="222222"/>
                </a:solidFill>
                <a:ea typeface="+mj-lt"/>
                <a:cs typeface="+mj-lt"/>
              </a:rPr>
              <a:t>Embedding models Analysed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B5B7-A3E7-6E43-B4DA-9116A0C9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3002"/>
            <a:ext cx="11029615" cy="3100486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Static Embeddings (MLP) → embed words</a:t>
            </a:r>
            <a:endParaRPr lang="en-US" b="1"/>
          </a:p>
          <a:p>
            <a:pPr marL="305435" indent="-305435"/>
            <a:r>
              <a:rPr lang="en-US">
                <a:ea typeface="+mn-lt"/>
                <a:cs typeface="+mn-lt"/>
              </a:rPr>
              <a:t>Word2Vec (Word to Vector)</a:t>
            </a:r>
          </a:p>
          <a:p>
            <a:pPr marL="305435" indent="-305435"/>
            <a:r>
              <a:rPr lang="en-US" err="1">
                <a:ea typeface="+mn-lt"/>
                <a:cs typeface="+mn-lt"/>
              </a:rPr>
              <a:t>GloVe</a:t>
            </a:r>
            <a:r>
              <a:rPr lang="en-US">
                <a:ea typeface="+mn-lt"/>
                <a:cs typeface="+mn-lt"/>
              </a:rPr>
              <a:t> (Global Vectors for Word Representation)</a:t>
            </a:r>
          </a:p>
          <a:p>
            <a:pPr marL="305435" indent="-305435"/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Contextualized Embeddings (Attention with LSTM or Transformers) → embed sentences 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BERT (Bidirectional Encoder Representations from Transformers)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1BEC-BF7D-6E76-0657-459F5C8E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4156"/>
            <a:ext cx="11029616" cy="1044720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SentEval</a:t>
            </a:r>
            <a:r>
              <a:rPr lang="en-US">
                <a:ea typeface="+mj-lt"/>
                <a:cs typeface="+mj-lt"/>
              </a:rPr>
              <a:t>, Flair and </a:t>
            </a:r>
            <a:r>
              <a:rPr lang="en-US" err="1">
                <a:ea typeface="+mj-lt"/>
                <a:cs typeface="+mj-lt"/>
              </a:rPr>
              <a:t>Hyperopt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DE86-4263-E6E3-FC47-6C521941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0540"/>
            <a:ext cx="11029615" cy="3646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rgbClr val="404040"/>
                </a:solidFill>
                <a:ea typeface="+mn-lt"/>
                <a:cs typeface="+mn-lt"/>
              </a:rPr>
              <a:t>SentEval</a:t>
            </a: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 - An Evaluation Toolkit for Universal Sentence Representations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A toolkit for evaluating the quality of universal sentence representations, but limited in generalization for different embeddings and new tasks with</a:t>
            </a:r>
          </a:p>
          <a:p>
            <a:pPr marL="305435" indent="-305435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standard datasets emerged from consensus in NLP community</a:t>
            </a:r>
          </a:p>
          <a:p>
            <a:pPr marL="305435" indent="-305435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standard architectures to evaluate the embeddings, yet with flexibility for fine-tuning</a:t>
            </a: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Flair - Contextual String Embeddings for Sequence Labeling</a:t>
            </a:r>
          </a:p>
          <a:p>
            <a:pPr marL="285750" indent="-28575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A library for pre-trained embeddings with a uniform API for easy access and use.</a:t>
            </a:r>
          </a:p>
          <a:p>
            <a:pPr marL="0" indent="0">
              <a:buNone/>
            </a:pPr>
            <a:r>
              <a:rPr lang="en-US" b="1" err="1">
                <a:solidFill>
                  <a:srgbClr val="404040"/>
                </a:solidFill>
                <a:ea typeface="+mn-lt"/>
                <a:cs typeface="+mn-lt"/>
              </a:rPr>
              <a:t>Hyperopt</a:t>
            </a: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 - A Python Library for Optimizing the Hyperparameters of ML Algorithms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marL="285750" indent="-28575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sequential model-based optimization library for function minimization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FD94-1723-795B-EF01-18AFEC56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92" y="702156"/>
            <a:ext cx="11041616" cy="714720"/>
          </a:xfrm>
        </p:spPr>
        <p:txBody>
          <a:bodyPr/>
          <a:lstStyle/>
          <a:p>
            <a:r>
              <a:rPr lang="en-US"/>
              <a:t>Downstream tasks with </a:t>
            </a:r>
            <a:r>
              <a:rPr lang="en-US" err="1"/>
              <a:t>senteval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7C3DE-D87D-8498-6153-AF373095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7" y="1672223"/>
            <a:ext cx="11048998" cy="4614131"/>
          </a:xfrm>
        </p:spPr>
      </p:pic>
    </p:spTree>
    <p:extLst>
      <p:ext uri="{BB962C8B-B14F-4D97-AF65-F5344CB8AC3E}">
        <p14:creationId xmlns:p14="http://schemas.microsoft.com/office/powerpoint/2010/main" val="63052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0" y="458639"/>
            <a:ext cx="7954262" cy="1028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solidFill>
                  <a:srgbClr val="FFFFFF"/>
                </a:solidFill>
              </a:rPr>
              <a:t>Devacc</a:t>
            </a:r>
            <a:r>
              <a:rPr lang="en-US" sz="2400">
                <a:solidFill>
                  <a:srgbClr val="FFFFFF"/>
                </a:solidFill>
              </a:rPr>
              <a:t> on embeddings: 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word2vec </a:t>
            </a:r>
            <a:r>
              <a:rPr lang="en-US" sz="2400">
                <a:solidFill>
                  <a:srgbClr val="FFFFFF"/>
                </a:solidFill>
              </a:rPr>
              <a:t>- </a:t>
            </a:r>
            <a:r>
              <a:rPr lang="en-US" sz="2400">
                <a:solidFill>
                  <a:srgbClr val="EBA313"/>
                </a:solidFill>
              </a:rPr>
              <a:t>glove </a:t>
            </a:r>
            <a:r>
              <a:rPr lang="en-US" sz="2400">
                <a:solidFill>
                  <a:srgbClr val="FFFFFF"/>
                </a:solidFill>
              </a:rPr>
              <a:t>- </a:t>
            </a:r>
            <a:r>
              <a:rPr lang="en-US" sz="2400" err="1">
                <a:solidFill>
                  <a:srgbClr val="00B050"/>
                </a:solidFill>
              </a:rPr>
              <a:t>bert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717AF-3242-BBD6-2D3C-D9D05798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4" y="1485379"/>
            <a:ext cx="7020193" cy="5078511"/>
          </a:xfrm>
          <a:prstGeom prst="rect">
            <a:avLst/>
          </a:prstGeom>
        </p:spPr>
      </p:pic>
      <p:pic>
        <p:nvPicPr>
          <p:cNvPr id="4" name="Picture 3" descr="A computer screen shot of code">
            <a:extLst>
              <a:ext uri="{FF2B5EF4-FFF2-40B4-BE49-F238E27FC236}">
                <a16:creationId xmlns:a16="http://schemas.microsoft.com/office/drawing/2014/main" id="{6CE5C575-E8C1-3221-4FB1-71C46E1F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45" y="4203022"/>
            <a:ext cx="4201359" cy="23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7F5E-30FE-344E-6C19-59033EA0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pre-processing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95D74-334B-D43D-72F3-94A711C26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89172"/>
              </p:ext>
            </p:extLst>
          </p:nvPr>
        </p:nvGraphicFramePr>
        <p:xfrm>
          <a:off x="581025" y="2341563"/>
          <a:ext cx="11029950" cy="263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5817662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06965440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55343631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462123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9518088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75179157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12364605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8921259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29552090"/>
                    </a:ext>
                  </a:extLst>
                </a:gridCol>
              </a:tblGrid>
              <a:tr h="738909">
                <a:tc>
                  <a:txBody>
                    <a:bodyPr/>
                    <a:lstStyle/>
                    <a:p>
                      <a:r>
                        <a:rPr lang="en-US" err="1"/>
                        <a:t>Emb</a:t>
                      </a:r>
                      <a:r>
                        <a:rPr lang="en-US"/>
                        <a:t>\Task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SICK-E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SST-2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41693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r>
                        <a:rPr lang="en-US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57480"/>
                  </a:ext>
                </a:extLst>
              </a:tr>
              <a:tr h="577272">
                <a:tc>
                  <a:txBody>
                    <a:bodyPr/>
                    <a:lstStyle/>
                    <a:p>
                      <a:r>
                        <a:rPr lang="en-US" err="1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4072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r>
                        <a:rPr lang="en-US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2m 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3m 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10m 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7m 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7m 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6min 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5min 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37m 44s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8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7F5E-30FE-344E-6C19-59033EA0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training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95D74-334B-D43D-72F3-94A711C26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93642"/>
              </p:ext>
            </p:extLst>
          </p:nvPr>
        </p:nvGraphicFramePr>
        <p:xfrm>
          <a:off x="581025" y="2341563"/>
          <a:ext cx="11029950" cy="263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5817662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06965440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55343631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462123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9518088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75179157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12364605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8921259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29552090"/>
                    </a:ext>
                  </a:extLst>
                </a:gridCol>
              </a:tblGrid>
              <a:tr h="738909">
                <a:tc>
                  <a:txBody>
                    <a:bodyPr/>
                    <a:lstStyle/>
                    <a:p>
                      <a:r>
                        <a:rPr lang="en-US" err="1"/>
                        <a:t>Emb</a:t>
                      </a:r>
                      <a:r>
                        <a:rPr lang="en-US"/>
                        <a:t>\Task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SICK-E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SST-2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41693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r>
                        <a:rPr lang="en-US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10m 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31m 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25m 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43m 59s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18m 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42m 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33m 22s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7h 46m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57480"/>
                  </a:ext>
                </a:extLst>
              </a:tr>
              <a:tr h="577272">
                <a:tc>
                  <a:txBody>
                    <a:bodyPr/>
                    <a:lstStyle/>
                    <a:p>
                      <a:r>
                        <a:rPr lang="en-US" err="1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9m 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25m 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21m 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30m 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29m 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18m 13s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6h 12s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4072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r>
                        <a:rPr lang="en-US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14m 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27m 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37m 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1h 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25m 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31m 59s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28m 44s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8h 46s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8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9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BASED ON DATASETS: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EBB30E-C469-77C2-056E-C91E0ED7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5" y="2135586"/>
            <a:ext cx="6120341" cy="4018219"/>
          </a:xfrm>
          <a:prstGeom prst="rect">
            <a:avLst/>
          </a:prstGeom>
        </p:spPr>
      </p:pic>
      <p:pic>
        <p:nvPicPr>
          <p:cNvPr id="9" name="Content Placeholder 8" descr="A screen shot of a computer program">
            <a:extLst>
              <a:ext uri="{FF2B5EF4-FFF2-40B4-BE49-F238E27FC236}">
                <a16:creationId xmlns:a16="http://schemas.microsoft.com/office/drawing/2014/main" id="{BB90E5AC-46A1-AA54-0AF6-E541A04D6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906" y="2657487"/>
            <a:ext cx="4407190" cy="2885191"/>
          </a:xfrm>
        </p:spPr>
      </p:pic>
    </p:spTree>
    <p:extLst>
      <p:ext uri="{BB962C8B-B14F-4D97-AF65-F5344CB8AC3E}">
        <p14:creationId xmlns:p14="http://schemas.microsoft.com/office/powerpoint/2010/main" val="37651928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{6B24FC88-BAF3-4803-AA85-6ADD3B484DB5}tf33552983_win32</Template>
  <TotalTime>0</TotalTime>
  <Words>457</Words>
  <Application>Microsoft Office PowerPoint</Application>
  <PresentationFormat>Widescreen</PresentationFormat>
  <Paragraphs>109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Stage 2: EMBEDDING</vt:lpstr>
      <vt:lpstr>Project Summary</vt:lpstr>
      <vt:lpstr> Embedding models Analysed</vt:lpstr>
      <vt:lpstr>SentEval, Flair and Hyperopt</vt:lpstr>
      <vt:lpstr>Downstream tasks with senteval</vt:lpstr>
      <vt:lpstr>Devacc on embeddings:  word2vec - glove - bert</vt:lpstr>
      <vt:lpstr>Results: pre-processing time</vt:lpstr>
      <vt:lpstr>Results: training time</vt:lpstr>
      <vt:lpstr>RESULTS BASED ON DATASETS: </vt:lpstr>
      <vt:lpstr>Classification on BERT USING IMBDB DATAset</vt:lpstr>
      <vt:lpstr>P-R Values Before and after fine tunning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1: Search Engine using Lucene</dc:title>
  <dc:creator>Harshil Tyagi</dc:creator>
  <cp:lastModifiedBy>Harshil Tyagi</cp:lastModifiedBy>
  <cp:revision>19</cp:revision>
  <dcterms:created xsi:type="dcterms:W3CDTF">2023-10-16T18:45:39Z</dcterms:created>
  <dcterms:modified xsi:type="dcterms:W3CDTF">2023-11-13T22:59:49Z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