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5" r:id="rId2"/>
    <p:sldId id="257" r:id="rId3"/>
    <p:sldId id="258" r:id="rId4"/>
    <p:sldId id="259" r:id="rId5"/>
    <p:sldId id="261" r:id="rId6"/>
    <p:sldId id="263" r:id="rId7"/>
    <p:sldId id="264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C4EEC-A45C-4420-A367-38877806D236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DBD43-B0BF-4B94-988E-947B97702B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69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3DBD43-B0BF-4B94-988E-947B97702B4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984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BBB0B-BB31-F323-5F9A-539E948AE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67D90-38DC-1BA2-94BB-92F4CF295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60AF-6761-336A-8492-A201652A8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4A528-E11A-0251-69F9-EE2EF9B9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ACE3-34FA-DD75-F628-8455AEB63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55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DF6B-9BD2-9BB2-CF7A-B32B75AD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C2116-F41D-05F2-B840-375F252D3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D01C-CC87-FF63-E29F-7BFF0C8C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36DC6-572D-FEC2-11E1-A5832754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E18AF-025B-6BFC-6128-E8F950A7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185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2DE681-A052-3262-A29B-0EDE372BD9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905C5-211F-13AC-6E0C-2841A5B81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DD0C-112C-1B31-A6D3-457CCD2B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327AE-2300-D36C-9CFC-31F589C7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66FDD-A451-8D62-1C38-B3DC7D34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43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BB44-A700-1992-8683-86574C911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5FAA-A5D8-C078-9E7A-AB801C5A6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A0186-918F-0269-251C-3A3661A30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0DD5-BEF9-6AF9-588E-17FC1CB4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C6639-FAE9-4ACC-891B-94E32C48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1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7F83-6254-8CFB-09D4-76289E7E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BCAD-C4B7-2950-29AC-EABF43228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19863-C67F-C8E9-20EF-F84EB6B0B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BFF74-8F0B-FF95-1565-2A7EDAAA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61328-0320-2EE3-A8AE-1C063737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8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17E0-2629-AC17-E43D-B95E089D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16EE1-0795-41E0-177B-778006091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55194-E95E-FFC2-F141-ED2D482A4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D8002-92B0-0B07-F70D-E321F0AE1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23B94-8FE0-2D9E-02B6-1BA42CC9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70491-5A1C-91DD-C209-C1DBB755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51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BD53-1C0E-A2DA-75A3-26B7CA9BA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A60B4-52B7-C364-6465-6E7D3A60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733C8-5E0C-2DB0-66BC-C78A99AFA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5B675-C045-9A7C-C628-B71B44B8E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C90F96-1D4D-E60F-6028-753F400B63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98AE6-183F-0611-99B9-3D29B62FD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92C33-0058-B0EA-7B29-009BD417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F9BE1B-EC8E-147F-A669-3107CA9CF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870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13419-0158-D3ED-2DA8-0A75F0FFF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60D3E7-9999-8271-F977-09EE90F3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942B2-10E6-0848-78CC-DB7BA0C2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6EE5E-26B6-4B34-A652-80C0BEE8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99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AF121F-0C93-4EB9-8C4F-8C4EC55BF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749B38-CB87-DBDD-F8D2-3D475F86C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D8027-C978-110F-70C2-50C4C084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12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3A7B6-1084-3AF6-90C4-C00299F7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D8F7B-4D2D-551A-CA06-885F6EEE5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91B2C-8B41-73A1-7016-433538684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E95FD-E422-0281-3B60-3B04BEA78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30E10-4AF9-5E88-450D-6B851FA3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DEF55-90C2-489E-68D1-6FABAB6DE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845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4E62-8E05-6B2D-0AE6-D3EB884B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F4496-EDC0-D159-DEE3-E63470D6F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DF0C6-E01B-C31B-93D9-F5AABC5C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42379-D445-D2DE-360D-A8A77F51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6BF77-A44D-40F3-9622-25948796F44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EF8D8-4C52-5C76-4CB4-CF19EAE2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9710E-C1BE-403B-5822-7A97A1A2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39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963E9-E5BF-3707-7E6B-560DE444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59AB7-8706-6147-8A52-C4A7C55B1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BCBC-C6B6-19D9-BCFD-72E1DDDC1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BF77-A44D-40F3-9622-25948796F441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94B4-FD60-96EA-E713-5E24C70C6B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276D-2354-8D62-2631-CD3BD4B43D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D8CB8-D36D-43AB-8287-AD6D92DE56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54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7F85D-3A85-AC24-D65F-D06338D00F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141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800" b="1" dirty="0"/>
              <a:t>TITLE: </a:t>
            </a:r>
            <a:r>
              <a:rPr lang="en-IN" sz="4800" b="1" dirty="0">
                <a:solidFill>
                  <a:srgbClr val="FF0000"/>
                </a:solidFill>
              </a:rPr>
              <a:t>COMIC CRAFTER AI</a:t>
            </a:r>
          </a:p>
          <a:p>
            <a:pPr marL="0" indent="0" algn="ctr">
              <a:buNone/>
            </a:pPr>
            <a:r>
              <a:rPr lang="en-IN" sz="3200" b="1" dirty="0"/>
              <a:t>Sub Title</a:t>
            </a:r>
            <a:r>
              <a:rPr lang="en-IN" sz="3200" dirty="0"/>
              <a:t>:</a:t>
            </a:r>
            <a:r>
              <a:rPr lang="en-US" sz="3200" dirty="0">
                <a:solidFill>
                  <a:srgbClr val="0070C0"/>
                </a:solidFill>
              </a:rPr>
              <a:t>Generative AI-Powered Comic Creation on Edge Devices</a:t>
            </a:r>
            <a:endParaRPr lang="en-IN" sz="32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en-IN" sz="3200" b="1" dirty="0"/>
              <a:t>Presented By</a:t>
            </a:r>
            <a:r>
              <a:rPr lang="en-IN" sz="3200" dirty="0"/>
              <a:t>: K HARSHINI	Roll No:23951A6661	</a:t>
            </a:r>
          </a:p>
          <a:p>
            <a:pPr marL="0" indent="0">
              <a:buNone/>
            </a:pPr>
            <a:r>
              <a:rPr lang="en-IN" dirty="0"/>
              <a:t>			         </a:t>
            </a:r>
            <a:r>
              <a:rPr lang="en-IN" sz="3200" dirty="0"/>
              <a:t>G JATIN          Roll No:23951A6667             </a:t>
            </a:r>
          </a:p>
        </p:txBody>
      </p:sp>
      <p:pic>
        <p:nvPicPr>
          <p:cNvPr id="4" name="Picture 4" descr="Intel Logo: Evolution, Symbolism, and Impact">
            <a:extLst>
              <a:ext uri="{FF2B5EF4-FFF2-40B4-BE49-F238E27FC236}">
                <a16:creationId xmlns:a16="http://schemas.microsoft.com/office/drawing/2014/main" id="{355F9235-4632-C201-CD9E-841C15932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59529" cy="1839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nstitute Of Aeronautical Engineering-[ARE] Hyderabad: Admission ...">
            <a:extLst>
              <a:ext uri="{FF2B5EF4-FFF2-40B4-BE49-F238E27FC236}">
                <a16:creationId xmlns:a16="http://schemas.microsoft.com/office/drawing/2014/main" id="{A1CE8A5A-67C5-ACB2-0273-4B2110C5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9514" y="0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66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9007E-98B5-7E23-EFFD-E81ABF2B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Database Integration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C9A5-983F-5AD9-1895-31375E40F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Managing Comic Generation Data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Metadata Storage: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Saves generated 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stories, images, and panel layouts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Database Options: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SQLite / PostgreSQL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local storage.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JSON-based storage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 quick retrieval of past comics.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Use Case: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Retrieve previous creations for re-editing &amp; refinement.</a:t>
            </a:r>
          </a:p>
          <a:p>
            <a:endParaRPr lang="en-IN" sz="3200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:a16="http://schemas.microsoft.com/office/drawing/2014/main" id="{78291B92-734F-2992-9935-7C417F5F1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31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84FC-8771-6FC0-C303-17A2E2B10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Future Scope &amp;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DE24D-E6FB-A29A-67D2-989D81BCE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509" y="1805442"/>
            <a:ext cx="10515600" cy="4351338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IN" sz="2400" b="1" i="0" dirty="0">
                <a:solidFill>
                  <a:srgbClr val="FF0000"/>
                </a:solidFill>
                <a:effectLst/>
                <a:latin typeface="ui-sans-serif"/>
              </a:rPr>
              <a:t>Potential Improvements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  <a:b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✅ 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Better Art Consistency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– Further fine-tune </a:t>
            </a:r>
            <a:r>
              <a:rPr lang="en-IN" sz="2400" b="1" i="0" dirty="0" err="1">
                <a:solidFill>
                  <a:srgbClr val="0D0D0D"/>
                </a:solidFill>
                <a:effectLst/>
                <a:latin typeface="ui-sans-serif"/>
              </a:rPr>
              <a:t>LoRA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 models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for character uniformity.</a:t>
            </a:r>
            <a:b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✅ 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Mobile Version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– Convert models to 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ONNX + TensorFlow Lite for smartphones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  <a:b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✅ 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Multi-Panel Storytelling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– Enhance AI to maintain 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narrative coherence across multiple pages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  <a:b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✅ 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Character Style Transfer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– Allow users to 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upload character references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for personalized art.</a:t>
            </a:r>
            <a:b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✅ 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Voice-to-Comic Generation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– Convert spoken prompts into 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fully designed comic panels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>
              <a:buNone/>
            </a:pPr>
            <a:br>
              <a:rPr lang="en-IN" sz="2400" dirty="0"/>
            </a:br>
            <a:endParaRPr lang="en-IN" sz="2400" dirty="0"/>
          </a:p>
          <a:p>
            <a:endParaRPr lang="en-IN" sz="3200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:a16="http://schemas.microsoft.com/office/drawing/2014/main" id="{7356611B-6C0D-901F-BA3C-273A7D780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2697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BCC0-65B4-2C75-65A9-9C467F3F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B6067-8CB5-D395-9EB4-386185231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Why ComicCrafter AI?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Fully offline AI-powered comic creation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on 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edge devices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Combines 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LLM-driven storytelling, AI-generated images, and automated panel layouts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Optimized for performance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using 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ONNX, TensorRT, and OpenCV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User-friendly UI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for 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quick comic generation &amp; customization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  <a:r>
              <a:rPr lang="en-IN" b="0" i="1" dirty="0">
                <a:solidFill>
                  <a:srgbClr val="0D0D0D"/>
                </a:solidFill>
                <a:effectLst/>
                <a:latin typeface="ui-sans-serif"/>
              </a:rPr>
              <a:t>ComicCrafter AI revolutionizes comic creation by making it faster, smarter, and more accessible!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  <a:endParaRPr lang="en-IN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:a16="http://schemas.microsoft.com/office/drawing/2014/main" id="{761615A5-C9FB-4DB3-BFA3-FA3CACBBE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8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B217A-A25F-8D90-F62C-7FF12E30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77A57-406B-CBF9-2574-A12FEAFD8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Overview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Objective:</a:t>
            </a:r>
            <a:r>
              <a:rPr lang="en-US" sz="3200" dirty="0"/>
              <a:t> Comic Crafter AI: Generative AI-Powered Comic Creation on Edge Devices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Comic Crafter AI is a generative AI-based comic generator that runs locally on edge devices, enabling users to create comic-style stories based on input prompts without relying on cloud-based processing.</a:t>
            </a:r>
            <a:endParaRPr lang="en-IN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:a16="http://schemas.microsoft.com/office/drawing/2014/main" id="{2142A559-EAF5-2E2E-75CD-C32D91E2C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49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F7BD8-A699-3FCE-A52F-C334986F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69079-1B17-F1B4-7637-D56A60824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88329" cy="4351338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Challenges in Traditional Comic Creation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Requires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artistic skills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and professional software.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Manual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illustration and editing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are time-consuming.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Cloud-based AI tools have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privacy &amp; latency issues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Ensuring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consistent characters &amp; storytelling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is complex.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Lack of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offline, AI-powered comic generators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/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 Need: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A local AI-powered comic generator that automates storytelling, art, and layout design efficiently.</a:t>
            </a:r>
          </a:p>
          <a:p>
            <a:endParaRPr lang="en-IN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:a16="http://schemas.microsoft.com/office/drawing/2014/main" id="{CA971277-4428-DD59-A388-C13F641AF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84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14F5-EF36-C4A9-5F45-4B28C3025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8B92F-CE35-6066-5E95-979C1D489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0417"/>
            <a:ext cx="10291916" cy="4596546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ComicCrafter AI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– A 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fully offline generative AI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solution for 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comic creation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on edge devices.</a:t>
            </a:r>
            <a:b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Key Features:</a:t>
            </a:r>
            <a:endParaRPr lang="en-IN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AI-driven storytelling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(LLMs like </a:t>
            </a:r>
            <a:r>
              <a:rPr lang="en-IN" sz="2400" b="0" i="0" dirty="0" err="1">
                <a:solidFill>
                  <a:srgbClr val="0D0D0D"/>
                </a:solidFill>
                <a:effectLst/>
                <a:latin typeface="ui-sans-serif"/>
              </a:rPr>
              <a:t>LLaMA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 3, Mistral).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Image generation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(Stable Diffusion + ControlNet for comic art).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Automated panel layout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&amp; 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speech bubble placement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Runs on edge devices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(Jetson, Raspberry Pi, Intel NUC).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Customizable art styles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(Manga, Western Comics, Digital Illustration).</a:t>
            </a:r>
          </a:p>
          <a:p>
            <a:pPr>
              <a:buNone/>
            </a:pP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:a16="http://schemas.microsoft.com/office/drawing/2014/main" id="{4D714095-C7AE-B92A-8A4B-15D9FC26E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10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D525-3A30-ECC5-7D0D-64A3B4E5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Data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60722-E53A-E41E-AF98-5C52AF9F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44842"/>
            <a:ext cx="11068665" cy="4764505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Data Presentation</a:t>
            </a:r>
          </a:p>
          <a:p>
            <a:pPr algn="l"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Data Sources &amp; Models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Used in ComicCrafter AI:</a:t>
            </a: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Text-to-Story Generation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– LLMs trained on 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comic scripts &amp; narratives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Image Generation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– Stable Diffusion 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fine-tuned on comic art datasets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Speech Bubble Placement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– NLP models trained on 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comic dialogue structure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Optimization Techniques:</a:t>
            </a:r>
            <a:endParaRPr lang="en-IN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 err="1">
                <a:solidFill>
                  <a:srgbClr val="0D0D0D"/>
                </a:solidFill>
                <a:effectLst/>
                <a:latin typeface="ui-sans-serif"/>
              </a:rPr>
              <a:t>LoRA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 fine-tuning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for character consistency.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ONNX/TensorRT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for efficient edge inference.</a:t>
            </a:r>
          </a:p>
          <a:p>
            <a:pPr>
              <a:buNone/>
            </a:pP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:a16="http://schemas.microsoft.com/office/drawing/2014/main" id="{8B7663F9-B522-1E03-CDB0-4056DD256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439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B094-7AD7-6609-CB15-335F12DB9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490FD-F6F4-CA8D-1223-F963F1465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3856"/>
            <a:ext cx="10515600" cy="4944144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Understanding the Comic Data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Dataset includes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comic book images, dialogues, and structured panel layouts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Data Preprocessing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Extract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text/dialogue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from comics using OCR.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Analyze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speech bubble positioning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using OpenCV.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Identify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common art styles &amp; color patterns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Insights from EDA:</a:t>
            </a:r>
            <a:endParaRPr lang="en-US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Most comic dialogues have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short sentences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 (ideal for NLP).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Common panel structures </a:t>
            </a:r>
            <a:r>
              <a:rPr lang="en-US" b="1" i="0" dirty="0">
                <a:solidFill>
                  <a:srgbClr val="0D0D0D"/>
                </a:solidFill>
                <a:effectLst/>
                <a:latin typeface="ui-sans-serif"/>
              </a:rPr>
              <a:t>follow left-to-right or top-down reading</a:t>
            </a:r>
            <a:r>
              <a:rPr lang="en-US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endParaRPr lang="en-IN" sz="3200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:a16="http://schemas.microsoft.com/office/drawing/2014/main" id="{B1567CA0-643B-AD29-37DC-50270C999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67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6FF8-CECC-8E07-88FA-33F622402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431590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rgbClr val="0070C0"/>
                </a:solidFill>
              </a:rPr>
              <a:t>Machine Learning Models</a:t>
            </a:r>
            <a:br>
              <a:rPr lang="en-IN" b="1" dirty="0">
                <a:solidFill>
                  <a:srgbClr val="0070C0"/>
                </a:solidFill>
              </a:rPr>
            </a:b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E8B0F-A0CB-B4A5-952F-839A46B19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5" y="1720348"/>
            <a:ext cx="10515600" cy="4772526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ui-sans-serif"/>
              </a:rPr>
              <a:t>Key AI Models Used:</a:t>
            </a:r>
            <a:br>
              <a:rPr lang="en-IN" sz="2000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IN" sz="2000" b="0" i="0" dirty="0">
                <a:solidFill>
                  <a:srgbClr val="0D0D0D"/>
                </a:solidFill>
                <a:effectLst/>
                <a:latin typeface="ui-sans-serif"/>
              </a:rPr>
              <a:t>1️⃣ </a:t>
            </a:r>
            <a:r>
              <a:rPr lang="en-IN" sz="2000" b="1" i="0" dirty="0">
                <a:solidFill>
                  <a:srgbClr val="0D0D0D"/>
                </a:solidFill>
                <a:effectLst/>
                <a:latin typeface="ui-sans-serif"/>
              </a:rPr>
              <a:t>Text-to-Story Generation</a:t>
            </a:r>
            <a:endParaRPr lang="en-IN" sz="20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ui-sans-serif"/>
              </a:rPr>
              <a:t>LLMs (</a:t>
            </a:r>
            <a:r>
              <a:rPr lang="en-IN" sz="2000" b="1" i="0" dirty="0" err="1">
                <a:solidFill>
                  <a:srgbClr val="0D0D0D"/>
                </a:solidFill>
                <a:effectLst/>
                <a:latin typeface="ui-sans-serif"/>
              </a:rPr>
              <a:t>LLaMA</a:t>
            </a:r>
            <a:r>
              <a:rPr lang="en-IN" sz="2000" b="1" i="0" dirty="0">
                <a:solidFill>
                  <a:srgbClr val="0D0D0D"/>
                </a:solidFill>
                <a:effectLst/>
                <a:latin typeface="ui-sans-serif"/>
              </a:rPr>
              <a:t> 3, GPT-4, Mistral)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ui-sans-serif"/>
              </a:rPr>
              <a:t> generate structured panel narratives.</a:t>
            </a:r>
          </a:p>
          <a:p>
            <a:pPr algn="l">
              <a:buNone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ui-sans-serif"/>
              </a:rPr>
              <a:t>2️⃣ </a:t>
            </a:r>
            <a:r>
              <a:rPr lang="en-IN" sz="2000" b="1" i="0" dirty="0">
                <a:solidFill>
                  <a:srgbClr val="0D0D0D"/>
                </a:solidFill>
                <a:effectLst/>
                <a:latin typeface="ui-sans-serif"/>
              </a:rPr>
              <a:t>Image Generation</a:t>
            </a:r>
            <a:endParaRPr lang="en-IN" sz="20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ui-sans-serif"/>
              </a:rPr>
              <a:t>Stable Diffusion XL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ui-sans-serif"/>
              </a:rPr>
              <a:t> with </a:t>
            </a:r>
            <a:r>
              <a:rPr lang="en-IN" sz="2000" b="1" i="0" dirty="0">
                <a:solidFill>
                  <a:srgbClr val="0D0D0D"/>
                </a:solidFill>
                <a:effectLst/>
                <a:latin typeface="ui-sans-serif"/>
              </a:rPr>
              <a:t>ControlNet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ui-sans-serif"/>
              </a:rPr>
              <a:t> for comic-style artwork.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 err="1">
                <a:solidFill>
                  <a:srgbClr val="0D0D0D"/>
                </a:solidFill>
                <a:effectLst/>
                <a:latin typeface="ui-sans-serif"/>
              </a:rPr>
              <a:t>LoRA</a:t>
            </a:r>
            <a:r>
              <a:rPr lang="en-IN" sz="2000" b="1" i="0" dirty="0">
                <a:solidFill>
                  <a:srgbClr val="0D0D0D"/>
                </a:solidFill>
                <a:effectLst/>
                <a:latin typeface="ui-sans-serif"/>
              </a:rPr>
              <a:t> fine-tuning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ui-sans-serif"/>
              </a:rPr>
              <a:t> for consistent characters.</a:t>
            </a:r>
          </a:p>
          <a:p>
            <a:pPr algn="l">
              <a:buNone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ui-sans-serif"/>
              </a:rPr>
              <a:t>3️⃣ </a:t>
            </a:r>
            <a:r>
              <a:rPr lang="en-IN" sz="2000" b="1" i="0" dirty="0">
                <a:solidFill>
                  <a:srgbClr val="0D0D0D"/>
                </a:solidFill>
                <a:effectLst/>
                <a:latin typeface="ui-sans-serif"/>
              </a:rPr>
              <a:t>Panel Layout &amp; Speech Bubble Placement</a:t>
            </a:r>
            <a:endParaRPr lang="en-IN" sz="20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ui-sans-serif"/>
              </a:rPr>
              <a:t>OpenCV &amp; NLP models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ui-sans-serif"/>
              </a:rPr>
              <a:t> determine optimal layout.</a:t>
            </a:r>
          </a:p>
          <a:p>
            <a:pPr algn="l">
              <a:buNone/>
            </a:pPr>
            <a:r>
              <a:rPr lang="en-IN" sz="2000" b="0" i="0" dirty="0">
                <a:solidFill>
                  <a:srgbClr val="0D0D0D"/>
                </a:solidFill>
                <a:effectLst/>
                <a:latin typeface="ui-sans-serif"/>
              </a:rPr>
              <a:t>4️⃣ </a:t>
            </a:r>
            <a:r>
              <a:rPr lang="en-IN" sz="2000" b="1" i="0" dirty="0">
                <a:solidFill>
                  <a:srgbClr val="0D0D0D"/>
                </a:solidFill>
                <a:effectLst/>
                <a:latin typeface="ui-sans-serif"/>
              </a:rPr>
              <a:t>Optimization for Edge Devices</a:t>
            </a:r>
            <a:endParaRPr lang="en-IN" sz="20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solidFill>
                  <a:srgbClr val="0D0D0D"/>
                </a:solidFill>
                <a:effectLst/>
                <a:latin typeface="ui-sans-serif"/>
              </a:rPr>
              <a:t>ONNX (Intel), TensorRT (NVIDIA), GGUF (quantized LLMs)</a:t>
            </a:r>
            <a:r>
              <a:rPr lang="en-IN" sz="2000" b="0" i="0" dirty="0">
                <a:solidFill>
                  <a:srgbClr val="0D0D0D"/>
                </a:solidFill>
                <a:effectLst/>
                <a:latin typeface="ui-sans-serif"/>
              </a:rPr>
              <a:t> for fast inference.</a:t>
            </a:r>
          </a:p>
          <a:p>
            <a:pPr>
              <a:buNone/>
            </a:pPr>
            <a:br>
              <a:rPr lang="en-IN" sz="2000" dirty="0"/>
            </a:br>
            <a:endParaRPr lang="en-IN" sz="3200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:a16="http://schemas.microsoft.com/office/drawing/2014/main" id="{893CB03B-CA91-090E-FB31-9EAD7C6DB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99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47DC4-8001-AF3F-69B9-94B22FC3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solidFill>
                  <a:srgbClr val="0070C0"/>
                </a:solidFill>
              </a:rPr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D9131-EA37-5A71-B5AC-0EF4B9B08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ComicCrafter AI Architecture Overview</a:t>
            </a:r>
            <a:b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Input: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User provides a text prompt (e.g., </a:t>
            </a:r>
            <a:r>
              <a:rPr lang="en-IN" b="0" i="1" dirty="0">
                <a:solidFill>
                  <a:srgbClr val="0D0D0D"/>
                </a:solidFill>
                <a:effectLst/>
                <a:latin typeface="ui-sans-serif"/>
              </a:rPr>
              <a:t>“A superhero fights a giant robot”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).</a:t>
            </a:r>
            <a:b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</a:b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Processing Pipeline: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Story Generation (LLM-based)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– Converts prompt into structured panels.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Image Generation (Diffusion-based)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– Creates comic-style artwork.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Panel Layout &amp; Speech Bubble Placement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– Auto-arranges panels using OpenCV.</a:t>
            </a:r>
          </a:p>
          <a:p>
            <a:pPr algn="l">
              <a:buFont typeface="+mj-lt"/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Rendering &amp; Exporting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– Outputs final comic in 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PDF, PNG, or web format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Edge Device Compatibility: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NVIDIA Jetson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, 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Raspberry Pi 5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, 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Mac M1/M2/M3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, </a:t>
            </a: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Intel NUC</a:t>
            </a: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:a16="http://schemas.microsoft.com/office/drawing/2014/main" id="{DD0BCE70-3D0D-1D3A-C035-75366BD8B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63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B4B7-8B83-CE8D-FF58-FA651FE4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19" y="254854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70C0"/>
                </a:solidFill>
              </a:rPr>
              <a:t>Web Application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E83D-3C7F-5E2C-1019-F742F05D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146"/>
            <a:ext cx="10515600" cy="4351338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User Interface for ComicCrafter AI</a:t>
            </a:r>
            <a:endParaRPr lang="en-IN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Developed using Streamlit/Gradio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for a lightweight local UI.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Simple User Workflow:</a:t>
            </a:r>
            <a:endParaRPr lang="en-IN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Enter text prompt.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Select art style (Manga, Western, Digital).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Generate comic panels with AI.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Edit &amp; Export.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Supports real-time preview &amp; customization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.</a:t>
            </a:r>
          </a:p>
          <a:p>
            <a:pPr algn="l">
              <a:buNone/>
            </a:pP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</a:t>
            </a: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Tech Stack:</a:t>
            </a:r>
            <a:endParaRPr lang="en-IN" sz="24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Frontend: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Streamlit / Gradio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Backend: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Python (FastAPI for processing)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solidFill>
                  <a:srgbClr val="0D0D0D"/>
                </a:solidFill>
                <a:effectLst/>
                <a:latin typeface="ui-sans-serif"/>
              </a:rPr>
              <a:t>ML Deployment: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ui-sans-serif"/>
              </a:rPr>
              <a:t> TensorRT, ONNX</a:t>
            </a:r>
          </a:p>
          <a:p>
            <a:pPr>
              <a:buNone/>
            </a:pPr>
            <a:br>
              <a:rPr lang="en-IN" sz="2400" dirty="0"/>
            </a:br>
            <a:endParaRPr lang="en-IN" sz="2400" dirty="0"/>
          </a:p>
        </p:txBody>
      </p:sp>
      <p:pic>
        <p:nvPicPr>
          <p:cNvPr id="4" name="Picture 3" descr="Institute Of Aeronautical Engineering-[ARE] Hyderabad: Admission ...">
            <a:extLst>
              <a:ext uri="{FF2B5EF4-FFF2-40B4-BE49-F238E27FC236}">
                <a16:creationId xmlns:a16="http://schemas.microsoft.com/office/drawing/2014/main" id="{609A4B10-3181-75B6-21C3-45B14E5DF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2557" y="73391"/>
            <a:ext cx="1382486" cy="1215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7646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827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ui-sans-serif</vt:lpstr>
      <vt:lpstr>Office Theme</vt:lpstr>
      <vt:lpstr>PowerPoint Presentation</vt:lpstr>
      <vt:lpstr>Introduction</vt:lpstr>
      <vt:lpstr>Problem Statement</vt:lpstr>
      <vt:lpstr>Solution Overview</vt:lpstr>
      <vt:lpstr>Data Presentation</vt:lpstr>
      <vt:lpstr>Exploratory Data Analysis (EDA)</vt:lpstr>
      <vt:lpstr>Machine Learning Models </vt:lpstr>
      <vt:lpstr>System Architecture</vt:lpstr>
      <vt:lpstr>Web Application Overview</vt:lpstr>
      <vt:lpstr>Database Integration </vt:lpstr>
      <vt:lpstr>Future Scope &amp; Enhancements</vt:lpstr>
      <vt:lpstr>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Dase Chinmayee</dc:creator>
  <cp:lastModifiedBy>Harshini Kothakonda</cp:lastModifiedBy>
  <cp:revision>3</cp:revision>
  <dcterms:created xsi:type="dcterms:W3CDTF">2025-03-27T12:07:55Z</dcterms:created>
  <dcterms:modified xsi:type="dcterms:W3CDTF">2025-04-05T15:11:17Z</dcterms:modified>
</cp:coreProperties>
</file>