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668E-5355-1808-0D92-08FA2336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79F9-A41D-3841-87E9-97066E4A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6911-DE4D-55CD-1E86-24D6DBE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5D7F-B85F-3844-0C42-BB959746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2440-446D-ED4B-47B3-76E4A35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4827-D9BD-E8D5-FB2D-A43AEFC3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CD494-BFB3-0691-195E-224817B2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217C-03FE-8204-1034-DED66D6C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AC27-615E-03AA-93BA-55916331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0A3F4-9419-F26F-E80E-9DE6D4F9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CD976-A579-3F7D-DA5A-884EC347B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A1EE6-D03E-7275-BF87-786C9A8B0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C317-F249-65AE-AFE0-552286B8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5A60-8AAD-7009-5B54-C32B2FD5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0DD5-49D0-C0CA-7EAB-7A509D62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45FD-30BA-68DE-AAC0-C73C73DA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A7B-6D2C-14B1-8810-E85A2FDB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2F7C-15AB-5DFA-BF9B-1127297C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D115-6BAA-AEE0-9E9F-9030C97A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62243-AF25-F992-B9D2-99CEA117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772-FA57-3F6D-7720-D4A1172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43264-9FDB-E6C5-95D5-5168AE0E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D5B2-CF4C-F3EF-0BB7-4182BC28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DBCC-09A9-645E-6016-B0EE758C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7992-9608-0AC4-BA2E-3F67C5A5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2846-C812-9906-E24A-5723522D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45C2-7E86-C6CF-565F-6D533B63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D50E1-1126-31F7-C1E9-FCA06831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89011-6985-1513-3CC7-A53DC524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44575-D053-77DF-DDBB-9E17802D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EF74-BF63-FC43-0BDC-CD29E1D5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6D0-99BA-3C8B-5495-A99AE484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8F4E5-42CD-47D4-50F3-C5003966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735C8-4398-8C23-85D3-FAB49EF7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F27CA-D699-A552-9278-0679E7019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E0811-2526-B9AE-AA59-23134367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6E4B-59E7-C0C4-A1B1-E4E589C2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CCDB-0C5B-FE70-E662-97404F36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3260A-5B20-54A8-C4E6-586CC774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640B-6552-4340-ED58-E79C6E1C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CC85-9E17-65BF-C45D-57142514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83654-6ABC-C2F5-39EB-47DC035A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C614-0AC1-AC20-B286-94B7E0A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56E02-C259-0ED9-F0DF-EE1C97AD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FCABA-EBF6-6B1A-3923-92AB4D7D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7061-BFCA-65EA-9871-FC13006B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D6D6-9AD1-F13B-95E1-9DEE93C8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8E77-155F-734D-7B1C-76CB2A78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E056-C641-D012-0D58-3EA65F33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6231-E7C4-C5D6-91E9-16B5506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A910-FD56-F76F-0B7B-C457D75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FA9F-4B5F-E28B-6026-FD5A34D5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8E0-BED7-06CB-C4A0-DDF0BC6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E079B-3C48-276F-31A9-FE93401E8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FE7E-8045-5C10-F86A-D5F4960B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993B-8019-A03B-53ED-6EDF044C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0D6B3-074E-3A47-78F0-A2A6F933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23F4-48DD-7EFE-C031-5D1D919A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311B5-3F64-AB8D-5D29-FA50CAC3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1CF6-33E8-93A7-E5FF-DB8BBBD6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2ABF-D014-4E1F-AD5D-5250307B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A2FB4-4F4D-4A46-880F-A43B5D81BB7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B249-2404-182B-39C3-780B08533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57CA-8D3E-DD53-3945-CDB2FA6CB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457B8-D5C2-D94A-AD99-860B3CE2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articles/what-are-neural-n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551C-A3F7-0C02-D8BF-78BA21EAD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9EED-C113-A60C-2DF4-92015F30D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CD9A-8A0E-FB74-C510-9A7D18F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5CFC-164D-C310-FF24-2CD48E95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u="none" strike="noStrike" dirty="0">
                <a:effectLst/>
                <a:latin typeface="Apercu"/>
              </a:rPr>
              <a:t>What is a Perceptron?</a:t>
            </a:r>
            <a:endParaRPr lang="en-US" b="0" i="0" u="none" strike="noStrike" dirty="0">
              <a:solidFill>
                <a:srgbClr val="10162F"/>
              </a:solidFill>
              <a:effectLst/>
              <a:latin typeface="Apercu"/>
            </a:endParaRP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Similar to how atoms are the building blocks of matter and how microprocessors are the building blocks of a computer, </a:t>
            </a:r>
            <a:r>
              <a:rPr lang="en-US" b="0" i="0" u="none" strike="noStrike" dirty="0" err="1">
                <a:solidFill>
                  <a:srgbClr val="10162F"/>
                </a:solidFill>
                <a:effectLst/>
                <a:latin typeface="Apercu"/>
              </a:rPr>
              <a:t>perceptrons</a:t>
            </a:r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 are the building blocks of </a:t>
            </a:r>
            <a:r>
              <a:rPr lang="en-US" b="0" i="0" u="sng" strike="noStrike" dirty="0">
                <a:solidFill>
                  <a:srgbClr val="10162F"/>
                </a:solidFill>
                <a:effectLst/>
                <a:latin typeface="Apercu"/>
                <a:hlinkClick r:id="rId2"/>
              </a:rPr>
              <a:t>Neural Networks</a:t>
            </a:r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If you look closely, you might notice that the word “perceptron” is a combination of two words: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10162F"/>
                </a:solidFill>
                <a:effectLst/>
                <a:latin typeface="Apercu"/>
              </a:rPr>
              <a:t>Perception</a:t>
            </a:r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 (noun) the ability to sense something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10162F"/>
                </a:solidFill>
                <a:effectLst/>
                <a:latin typeface="Apercu"/>
              </a:rPr>
              <a:t>Neuron</a:t>
            </a:r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 (noun) a nerve cell in the human brain that turns sensory input into meaningful information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Therefore, the perceptron is an artificial neuron that simulates the task of a biological neuron to solve problems through its own “sense” of the world.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Although the perceptron comes with its own artificial design and set of parameters, at its core, a single perceptron is trying to make a simple decision. 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Let’s take the example a simple self-driving car that is based on a perceptron. If there’s an obstacle on the left, the car would have to steer right. Similarly, if there’s an obstacle on the right, the car would have to steer left. 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For this example, a perceptron could take the position of the obstacle as inputs, and produce a decision — left turn or right turn — based on those inputs. 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And here’s the cool part — the perceptron can correct itself based on the result of its decision to make better decisions in the future!</a:t>
            </a:r>
          </a:p>
          <a:p>
            <a:pPr algn="l"/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Of course, the real world scenario isn’t that simple. But if you combine a bunch of such </a:t>
            </a:r>
            <a:r>
              <a:rPr lang="en-US" b="0" i="0" u="none" strike="noStrike" dirty="0" err="1">
                <a:solidFill>
                  <a:srgbClr val="10162F"/>
                </a:solidFill>
                <a:effectLst/>
                <a:latin typeface="Apercu"/>
              </a:rPr>
              <a:t>perceptrons</a:t>
            </a:r>
            <a:r>
              <a:rPr lang="en-US" b="0" i="0" u="none" strike="noStrike" dirty="0">
                <a:solidFill>
                  <a:srgbClr val="10162F"/>
                </a:solidFill>
                <a:effectLst/>
                <a:latin typeface="Apercu"/>
              </a:rPr>
              <a:t>, you will get a neural network that can even make better decisions on your behalf!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AD068-30DF-901B-6664-5D387294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3375123"/>
          </a:xfrm>
        </p:spPr>
        <p:txBody>
          <a:bodyPr anchor="ctr">
            <a:normAutofit/>
          </a:bodyPr>
          <a:lstStyle/>
          <a:p>
            <a:endParaRPr 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F31F8F08-04DF-948C-660C-7442BA79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4109"/>
            <a:ext cx="6332838" cy="30159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E9D78-177A-2704-861D-367DD09E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4151871"/>
            <a:ext cx="10917936" cy="2075194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139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291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Apercu</vt:lpstr>
      <vt:lpstr>Aptos</vt:lpstr>
      <vt:lpstr>Aptos Display</vt:lpstr>
      <vt:lpstr>Arial</vt:lpstr>
      <vt:lpstr>Office Theme</vt:lpstr>
      <vt:lpstr>Machine Learning Notes</vt:lpstr>
      <vt:lpstr>Perceptron Learning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Notes</dc:title>
  <dc:creator>Harshini Raja</dc:creator>
  <cp:lastModifiedBy>Harshini Raja</cp:lastModifiedBy>
  <cp:revision>2</cp:revision>
  <dcterms:created xsi:type="dcterms:W3CDTF">2024-04-09T07:24:22Z</dcterms:created>
  <dcterms:modified xsi:type="dcterms:W3CDTF">2024-04-11T03:40:22Z</dcterms:modified>
</cp:coreProperties>
</file>