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6f108447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6f108447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6cf8299ae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6cf8299ae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6f10844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6f10844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6cf8299a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6cf8299a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241b654b4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241b654b4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241b654b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241b654b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241b654b4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241b654b4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241b654b4_0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241b654b4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241b654b4_0_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241b654b4_0_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0acabad4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0acabad4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0acabad41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0acabad41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0acabad4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10acabad4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36e9f17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36e9f17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0345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/>
              <a:t>RESTAURANT MANAGEMENT SYSTEM</a:t>
            </a:r>
            <a:endParaRPr sz="348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680300" y="3049450"/>
            <a:ext cx="6235500" cy="13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By- Group 3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Laxmi Yogita Attaluri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Harshini Tammineedi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Sriya Sameera Ponugoti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405500" y="-749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Sequence Diagram for Creating a User Account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375" y="858050"/>
            <a:ext cx="5708842" cy="40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546225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 for Making a Reservation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913" y="831300"/>
            <a:ext cx="6787224" cy="40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</a:t>
            </a:r>
            <a:r>
              <a:rPr lang="en"/>
              <a:t> Diagram for Canceling a Reservation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01" y="908000"/>
            <a:ext cx="6348800" cy="38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 for Placing an order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350" y="831300"/>
            <a:ext cx="5301299" cy="41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ctrTitle"/>
          </p:nvPr>
        </p:nvSpPr>
        <p:spPr>
          <a:xfrm>
            <a:off x="3044700" y="1303524"/>
            <a:ext cx="3198300" cy="17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INTRODUCTION</a:t>
            </a:r>
            <a:endParaRPr sz="35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568025" y="1829150"/>
            <a:ext cx="8126100" cy="30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Restaurant Management System is a software built to handle all restaurant activities in an easy and safe manner.This system will give the Restaurant management power and flexibility to manage the entire system from a single portal. The system allows the manager to keep track of available tables in the system as well as the reservation of tables and bill generation. 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675" y="152400"/>
            <a:ext cx="52686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ACTORS IN THE USE CASE DIAGRAM</a:t>
            </a:r>
            <a:endParaRPr sz="350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99025" y="1147225"/>
            <a:ext cx="8942400" cy="39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33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8504" lvl="0" marL="457200" rtl="0" algn="l"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ct val="100000"/>
              <a:buFont typeface="Arial"/>
              <a:buChar char="●"/>
            </a:pPr>
            <a:r>
              <a:rPr lang="en" sz="3333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Waiter: To take/modify orders.</a:t>
            </a:r>
            <a:endParaRPr sz="3333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8504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Font typeface="Arial"/>
              <a:buChar char="●"/>
            </a:pPr>
            <a:r>
              <a:rPr lang="en" sz="3333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Manager: Mainly responsible for adding new workers and modifying the menu.</a:t>
            </a:r>
            <a:endParaRPr sz="3333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08504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ct val="100000"/>
              <a:buFont typeface="Arial"/>
              <a:buChar char="●"/>
            </a:pPr>
            <a:r>
              <a:rPr lang="en" sz="3333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Chef: To view and work on an order. </a:t>
            </a:r>
            <a:endParaRPr sz="3333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33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31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USE CASES</a:t>
            </a:r>
            <a:endParaRPr sz="350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67750" y="1281975"/>
            <a:ext cx="8958300" cy="3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53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26"/>
              <a:buFont typeface="Arial"/>
              <a:buChar char="●"/>
            </a:pPr>
            <a:r>
              <a:rPr lang="en" sz="1825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user account: To create an account for an employee in the system. </a:t>
            </a:r>
            <a:endParaRPr sz="1825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453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26"/>
              <a:buFont typeface="Arial"/>
              <a:buChar char="●"/>
            </a:pPr>
            <a:r>
              <a:rPr lang="en" sz="1825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Add/Modify tables: To add, remove, or modify a table in the system.</a:t>
            </a:r>
            <a:endParaRPr sz="1825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453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26"/>
              <a:buFont typeface="Arial"/>
              <a:buChar char="●"/>
            </a:pPr>
            <a:r>
              <a:rPr lang="en" sz="1825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Search tables: To search for available tables for reservation.</a:t>
            </a:r>
            <a:endParaRPr sz="1825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453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26"/>
              <a:buFont typeface="Arial"/>
              <a:buChar char="●"/>
            </a:pPr>
            <a:r>
              <a:rPr lang="en" sz="1825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Place order: Add a new order in the system for a table.</a:t>
            </a:r>
            <a:endParaRPr sz="1825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453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26"/>
              <a:buFont typeface="Arial"/>
              <a:buChar char="●"/>
            </a:pPr>
            <a:r>
              <a:rPr lang="en" sz="1825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Update order: Modify an already placed order, which can include adding/modifying meals or meal items.</a:t>
            </a:r>
            <a:endParaRPr sz="1825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453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26"/>
              <a:buFont typeface="Arial"/>
              <a:buChar char="●"/>
            </a:pPr>
            <a:r>
              <a:rPr lang="en" sz="1825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a reservation: To create a table reservation for a certain date/time for an available table.</a:t>
            </a:r>
            <a:endParaRPr sz="1825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453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26"/>
              <a:buFont typeface="Arial"/>
              <a:buChar char="●"/>
            </a:pPr>
            <a:r>
              <a:rPr lang="en" sz="1825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Cancel reservation: To cancel an existing reservation.</a:t>
            </a:r>
            <a:endParaRPr sz="1825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453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26"/>
              <a:buFont typeface="Arial"/>
              <a:buChar char="●"/>
            </a:pPr>
            <a:r>
              <a:rPr lang="en" sz="1825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Check-in: To let the guest check in for their reservation.</a:t>
            </a:r>
            <a:endParaRPr sz="1825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25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-1563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Activity Diagram - Place Order</a:t>
            </a:r>
            <a:endParaRPr sz="40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988" y="508350"/>
            <a:ext cx="2880026" cy="437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-1719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Activity Diagram - Make a Reservation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876" y="514675"/>
            <a:ext cx="2017025" cy="450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-1719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Diagram - Cancel a Reservation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156" y="534250"/>
            <a:ext cx="2993994" cy="441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-1687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725" y="539450"/>
            <a:ext cx="6954726" cy="450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