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1"/>
  </p:notesMasterIdLst>
  <p:sldIdLst>
    <p:sldId id="256" r:id="rId2"/>
    <p:sldId id="261" r:id="rId3"/>
    <p:sldId id="313" r:id="rId4"/>
    <p:sldId id="312" r:id="rId5"/>
    <p:sldId id="264" r:id="rId6"/>
    <p:sldId id="314" r:id="rId7"/>
    <p:sldId id="262" r:id="rId8"/>
    <p:sldId id="263" r:id="rId9"/>
    <p:sldId id="265" r:id="rId10"/>
  </p:sldIdLst>
  <p:sldSz cx="9144000" cy="5143500" type="screen16x9"/>
  <p:notesSz cx="6858000" cy="9144000"/>
  <p:embeddedFontLst>
    <p:embeddedFont>
      <p:font typeface="Bebas Neue" panose="020B0606020202050201" pitchFamily="34" charset="0"/>
      <p:regular r:id="rId12"/>
    </p:embeddedFont>
    <p:embeddedFont>
      <p:font typeface="Inconsolata" pitchFamily="1" charset="0"/>
      <p:regular r:id="rId13"/>
      <p:bold r:id="rId14"/>
    </p:embeddedFont>
    <p:embeddedFont>
      <p:font typeface="Open Sans" panose="020B0606030504020204" pitchFamily="34" charset="0"/>
      <p:regular r:id="rId15"/>
      <p:bold r:id="rId16"/>
      <p:italic r:id="rId17"/>
      <p:boldItalic r:id="rId18"/>
    </p:embeddedFont>
    <p:embeddedFont>
      <p:font typeface="Russo On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5FC7FA-959C-4632-B6BD-F934CC6A8FF8}">
  <a:tblStyle styleId="{C15FC7FA-959C-4632-B6BD-F934CC6A8F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33f970efa5_7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33f970efa5_7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00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49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1235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ecc7082a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ecc7082a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d362d286f3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d362d286f3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C1C1C"/>
            </a:gs>
            <a:gs pos="100000">
              <a:srgbClr val="426B6A"/>
            </a:gs>
          </a:gsLst>
          <a:lin ang="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33300" y="1036963"/>
            <a:ext cx="6469500" cy="1958100"/>
          </a:xfrm>
          <a:prstGeom prst="rect">
            <a:avLst/>
          </a:prstGeom>
          <a:noFill/>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300">
                <a:solidFill>
                  <a:srgbClr val="F3F3F3"/>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33300" y="3306875"/>
            <a:ext cx="5473800" cy="443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ldNum" idx="12"/>
          </p:nvPr>
        </p:nvSpPr>
        <p:spPr>
          <a:xfrm>
            <a:off x="7875300" y="4434050"/>
            <a:ext cx="548700" cy="170400"/>
          </a:xfrm>
          <a:prstGeom prst="rect">
            <a:avLst/>
          </a:prstGeom>
        </p:spPr>
        <p:txBody>
          <a:bodyPr spcFirstLastPara="1" wrap="square" lIns="91425" tIns="91425" rIns="91425" bIns="91425" anchor="ctr" anchorCtr="0">
            <a:noAutofit/>
          </a:bodyPr>
          <a:lstStyle>
            <a:lvl1pPr lvl="0">
              <a:buNone/>
              <a:defRPr sz="1600"/>
            </a:lvl1pPr>
            <a:lvl2pPr lvl="1">
              <a:buNone/>
              <a:defRPr sz="1600"/>
            </a:lvl2pPr>
            <a:lvl3pPr lvl="2">
              <a:buNone/>
              <a:defRPr sz="1600"/>
            </a:lvl3pPr>
            <a:lvl4pPr lvl="3">
              <a:buNone/>
              <a:defRPr sz="1600"/>
            </a:lvl4pPr>
            <a:lvl5pPr lvl="4">
              <a:buNone/>
              <a:defRPr sz="1600"/>
            </a:lvl5pPr>
            <a:lvl6pPr lvl="5">
              <a:buNone/>
              <a:defRPr sz="1600"/>
            </a:lvl6pPr>
            <a:lvl7pPr lvl="6">
              <a:buNone/>
              <a:defRPr sz="1600"/>
            </a:lvl7pPr>
            <a:lvl8pPr lvl="7">
              <a:buNone/>
              <a:defRPr sz="1600"/>
            </a:lvl8pPr>
            <a:lvl9pPr lvl="8">
              <a:buNone/>
              <a:defRPr sz="1600"/>
            </a:lvl9pPr>
          </a:lstStyle>
          <a:p>
            <a:pPr marL="0" lvl="0" indent="0" algn="r" rtl="0">
              <a:spcBef>
                <a:spcPts val="0"/>
              </a:spcBef>
              <a:spcAft>
                <a:spcPts val="0"/>
              </a:spcAft>
              <a:buNone/>
            </a:pPr>
            <a:r>
              <a:rPr lang="en"/>
              <a:t>00</a:t>
            </a:r>
            <a:fld id="{00000000-1234-1234-1234-123412341234}" type="slidenum">
              <a:rPr lang="en"/>
              <a:t>‹#›</a:t>
            </a:fld>
            <a:endParaRPr/>
          </a:p>
        </p:txBody>
      </p:sp>
      <p:sp>
        <p:nvSpPr>
          <p:cNvPr id="13" name="Google Shape;13;p2"/>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801078" y="621971"/>
            <a:ext cx="2125029" cy="403038"/>
            <a:chOff x="6787353" y="621971"/>
            <a:chExt cx="2125029" cy="403038"/>
          </a:xfrm>
        </p:grpSpPr>
        <p:sp>
          <p:nvSpPr>
            <p:cNvPr id="15" name="Google Shape;15;p2"/>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rgbClr val="1C1C1C"/>
            </a:gs>
            <a:gs pos="100000">
              <a:srgbClr val="426B6A"/>
            </a:gs>
          </a:gsLst>
          <a:lin ang="0" scaled="0"/>
        </a:gradFill>
        <a:effectLst/>
      </p:bgPr>
    </p:bg>
    <p:spTree>
      <p:nvGrpSpPr>
        <p:cNvPr id="1" name="Shape 298"/>
        <p:cNvGrpSpPr/>
        <p:nvPr/>
      </p:nvGrpSpPr>
      <p:grpSpPr>
        <a:xfrm>
          <a:off x="0" y="0"/>
          <a:ext cx="0" cy="0"/>
          <a:chOff x="0" y="0"/>
          <a:chExt cx="0" cy="0"/>
        </a:xfrm>
      </p:grpSpPr>
      <p:sp>
        <p:nvSpPr>
          <p:cNvPr id="299" name="Google Shape;299;p37"/>
          <p:cNvSpPr/>
          <p:nvPr/>
        </p:nvSpPr>
        <p:spPr>
          <a:xfrm>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37"/>
          <p:cNvGrpSpPr/>
          <p:nvPr/>
        </p:nvGrpSpPr>
        <p:grpSpPr>
          <a:xfrm rot="5400000">
            <a:off x="-577123" y="4241717"/>
            <a:ext cx="1672852" cy="143201"/>
            <a:chOff x="7239530" y="753659"/>
            <a:chExt cx="1672852" cy="143201"/>
          </a:xfrm>
        </p:grpSpPr>
        <p:sp>
          <p:nvSpPr>
            <p:cNvPr id="301" name="Google Shape;301;p37"/>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1C1C1C"/>
            </a:gs>
            <a:gs pos="100000">
              <a:srgbClr val="426B6A"/>
            </a:gs>
          </a:gsLst>
          <a:lin ang="0" scaled="0"/>
        </a:gra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831925" y="1152475"/>
            <a:ext cx="74802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50">
                <a:solidFill>
                  <a:schemeClr val="lt1"/>
                </a:solidFill>
              </a:defRPr>
            </a:lvl1pPr>
            <a:lvl2pPr marL="914400" lvl="1" indent="-317500" rtl="0">
              <a:lnSpc>
                <a:spcPct val="115000"/>
              </a:lnSpc>
              <a:spcBef>
                <a:spcPts val="0"/>
              </a:spcBef>
              <a:spcAft>
                <a:spcPts val="0"/>
              </a:spcAft>
              <a:buClr>
                <a:schemeClr val="lt1"/>
              </a:buClr>
              <a:buSzPts val="1400"/>
              <a:buFont typeface="Arial"/>
              <a:buChar char="○"/>
              <a:defRPr>
                <a:solidFill>
                  <a:schemeClr val="lt1"/>
                </a:solidFill>
              </a:defRPr>
            </a:lvl2pPr>
            <a:lvl3pPr marL="1371600" lvl="2" indent="-317500" rtl="0">
              <a:lnSpc>
                <a:spcPct val="115000"/>
              </a:lnSpc>
              <a:spcBef>
                <a:spcPts val="0"/>
              </a:spcBef>
              <a:spcAft>
                <a:spcPts val="0"/>
              </a:spcAft>
              <a:buClr>
                <a:schemeClr val="lt1"/>
              </a:buClr>
              <a:buSzPts val="1400"/>
              <a:buFont typeface="Arial"/>
              <a:buChar char="■"/>
              <a:defRPr>
                <a:solidFill>
                  <a:schemeClr val="lt1"/>
                </a:solidFill>
              </a:defRPr>
            </a:lvl3pPr>
            <a:lvl4pPr marL="1828800" lvl="3" indent="-317500" rtl="0">
              <a:lnSpc>
                <a:spcPct val="115000"/>
              </a:lnSpc>
              <a:spcBef>
                <a:spcPts val="0"/>
              </a:spcBef>
              <a:spcAft>
                <a:spcPts val="0"/>
              </a:spcAft>
              <a:buClr>
                <a:schemeClr val="lt1"/>
              </a:buClr>
              <a:buSzPts val="1400"/>
              <a:buFont typeface="Arial"/>
              <a:buChar char="●"/>
              <a:defRPr>
                <a:solidFill>
                  <a:schemeClr val="lt1"/>
                </a:solidFill>
              </a:defRPr>
            </a:lvl4pPr>
            <a:lvl5pPr marL="2286000" lvl="4" indent="-317500" rtl="0">
              <a:lnSpc>
                <a:spcPct val="115000"/>
              </a:lnSpc>
              <a:spcBef>
                <a:spcPts val="0"/>
              </a:spcBef>
              <a:spcAft>
                <a:spcPts val="0"/>
              </a:spcAft>
              <a:buClr>
                <a:schemeClr val="lt1"/>
              </a:buClr>
              <a:buSzPts val="1400"/>
              <a:buFont typeface="Arial"/>
              <a:buChar char="○"/>
              <a:defRPr>
                <a:solidFill>
                  <a:schemeClr val="lt1"/>
                </a:solidFill>
              </a:defRPr>
            </a:lvl5pPr>
            <a:lvl6pPr marL="2743200" lvl="5" indent="-317500" rtl="0">
              <a:lnSpc>
                <a:spcPct val="115000"/>
              </a:lnSpc>
              <a:spcBef>
                <a:spcPts val="0"/>
              </a:spcBef>
              <a:spcAft>
                <a:spcPts val="0"/>
              </a:spcAft>
              <a:buClr>
                <a:schemeClr val="lt1"/>
              </a:buClr>
              <a:buSzPts val="1400"/>
              <a:buFont typeface="Arial"/>
              <a:buChar char="■"/>
              <a:defRPr>
                <a:solidFill>
                  <a:schemeClr val="lt1"/>
                </a:solidFill>
              </a:defRPr>
            </a:lvl6pPr>
            <a:lvl7pPr marL="3200400" lvl="6" indent="-317500" rtl="0">
              <a:lnSpc>
                <a:spcPct val="115000"/>
              </a:lnSpc>
              <a:spcBef>
                <a:spcPts val="0"/>
              </a:spcBef>
              <a:spcAft>
                <a:spcPts val="0"/>
              </a:spcAft>
              <a:buClr>
                <a:schemeClr val="lt1"/>
              </a:buClr>
              <a:buSzPts val="1400"/>
              <a:buFont typeface="Arial"/>
              <a:buChar char="●"/>
              <a:defRPr>
                <a:solidFill>
                  <a:schemeClr val="lt1"/>
                </a:solidFill>
              </a:defRPr>
            </a:lvl7pPr>
            <a:lvl8pPr marL="3657600" lvl="7" indent="-317500" rtl="0">
              <a:lnSpc>
                <a:spcPct val="115000"/>
              </a:lnSpc>
              <a:spcBef>
                <a:spcPts val="0"/>
              </a:spcBef>
              <a:spcAft>
                <a:spcPts val="0"/>
              </a:spcAft>
              <a:buClr>
                <a:schemeClr val="lt1"/>
              </a:buClr>
              <a:buSzPts val="1400"/>
              <a:buFont typeface="Arial"/>
              <a:buChar char="○"/>
              <a:defRPr>
                <a:solidFill>
                  <a:schemeClr val="lt1"/>
                </a:solidFill>
              </a:defRPr>
            </a:lvl8pPr>
            <a:lvl9pPr marL="4114800" lvl="8" indent="-317500" rtl="0">
              <a:lnSpc>
                <a:spcPct val="115000"/>
              </a:lnSpc>
              <a:spcBef>
                <a:spcPts val="0"/>
              </a:spcBef>
              <a:spcAft>
                <a:spcPts val="0"/>
              </a:spcAft>
              <a:buClr>
                <a:schemeClr val="lt1"/>
              </a:buClr>
              <a:buSzPts val="1400"/>
              <a:buFont typeface="Arial"/>
              <a:buChar char="■"/>
              <a:defRPr>
                <a:solidFill>
                  <a:schemeClr val="lt1"/>
                </a:solidFill>
              </a:defRPr>
            </a:lvl9pPr>
          </a:lstStyle>
          <a:p>
            <a:endParaRPr/>
          </a:p>
        </p:txBody>
      </p:sp>
      <p:sp>
        <p:nvSpPr>
          <p:cNvPr id="32" name="Google Shape;32;p4"/>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1C1C1C"/>
            </a:gs>
            <a:gs pos="100000">
              <a:srgbClr val="426B6A"/>
            </a:gs>
          </a:gsLst>
          <a:lin ang="0" scaled="0"/>
        </a:gra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1372963" y="2571175"/>
            <a:ext cx="2743200" cy="31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5027838" y="2571175"/>
            <a:ext cx="2743200" cy="3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372963" y="2883677"/>
            <a:ext cx="2743200" cy="7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5027838" y="2883677"/>
            <a:ext cx="2743200" cy="7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p:nvPr/>
        </p:nvSpPr>
        <p:spPr>
          <a:xfrm>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5"/>
          <p:cNvGrpSpPr/>
          <p:nvPr/>
        </p:nvGrpSpPr>
        <p:grpSpPr>
          <a:xfrm rot="5400000">
            <a:off x="-577123" y="4241717"/>
            <a:ext cx="1672852" cy="143201"/>
            <a:chOff x="7239530" y="753659"/>
            <a:chExt cx="1672852" cy="143201"/>
          </a:xfrm>
        </p:grpSpPr>
        <p:sp>
          <p:nvSpPr>
            <p:cNvPr id="41" name="Google Shape;41;p5"/>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1C1C1C"/>
            </a:gs>
            <a:gs pos="100000">
              <a:srgbClr val="426B6A"/>
            </a:gs>
          </a:gsLst>
          <a:lin ang="0" scaled="0"/>
        </a:grad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053050" y="1406900"/>
            <a:ext cx="4302900" cy="25185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lt1"/>
              </a:buClr>
              <a:buSzPts val="800"/>
              <a:buChar char="●"/>
              <a:defRPr sz="1400">
                <a:solidFill>
                  <a:schemeClr val="lt1"/>
                </a:solidFill>
              </a:defRPr>
            </a:lvl1pPr>
            <a:lvl2pPr marL="914400" lvl="1" indent="-279400" rtl="0">
              <a:lnSpc>
                <a:spcPct val="100000"/>
              </a:lnSpc>
              <a:spcBef>
                <a:spcPts val="0"/>
              </a:spcBef>
              <a:spcAft>
                <a:spcPts val="0"/>
              </a:spcAft>
              <a:buClr>
                <a:schemeClr val="lt1"/>
              </a:buClr>
              <a:buSzPts val="800"/>
              <a:buFont typeface="Open Sans"/>
              <a:buChar char="○"/>
              <a:defRPr>
                <a:solidFill>
                  <a:schemeClr val="lt1"/>
                </a:solidFill>
              </a:defRPr>
            </a:lvl2pPr>
            <a:lvl3pPr marL="1371600" lvl="2" indent="-279400" rtl="0">
              <a:lnSpc>
                <a:spcPct val="100000"/>
              </a:lnSpc>
              <a:spcBef>
                <a:spcPts val="0"/>
              </a:spcBef>
              <a:spcAft>
                <a:spcPts val="0"/>
              </a:spcAft>
              <a:buClr>
                <a:schemeClr val="lt1"/>
              </a:buClr>
              <a:buSzPts val="800"/>
              <a:buFont typeface="Open Sans"/>
              <a:buChar char="■"/>
              <a:defRPr>
                <a:solidFill>
                  <a:schemeClr val="lt1"/>
                </a:solidFill>
              </a:defRPr>
            </a:lvl3pPr>
            <a:lvl4pPr marL="1828800" lvl="3" indent="-279400" rtl="0">
              <a:lnSpc>
                <a:spcPct val="100000"/>
              </a:lnSpc>
              <a:spcBef>
                <a:spcPts val="0"/>
              </a:spcBef>
              <a:spcAft>
                <a:spcPts val="0"/>
              </a:spcAft>
              <a:buClr>
                <a:schemeClr val="lt1"/>
              </a:buClr>
              <a:buSzPts val="800"/>
              <a:buFont typeface="Open Sans"/>
              <a:buChar char="●"/>
              <a:defRPr>
                <a:solidFill>
                  <a:schemeClr val="lt1"/>
                </a:solidFill>
              </a:defRPr>
            </a:lvl4pPr>
            <a:lvl5pPr marL="2286000" lvl="4" indent="-304800" rtl="0">
              <a:lnSpc>
                <a:spcPct val="100000"/>
              </a:lnSpc>
              <a:spcBef>
                <a:spcPts val="0"/>
              </a:spcBef>
              <a:spcAft>
                <a:spcPts val="0"/>
              </a:spcAft>
              <a:buClr>
                <a:schemeClr val="lt1"/>
              </a:buClr>
              <a:buSzPts val="1200"/>
              <a:buFont typeface="Open Sans"/>
              <a:buChar char="○"/>
              <a:defRPr>
                <a:solidFill>
                  <a:schemeClr val="lt1"/>
                </a:solidFill>
              </a:defRPr>
            </a:lvl5pPr>
            <a:lvl6pPr marL="2743200" lvl="5" indent="-304800" rtl="0">
              <a:lnSpc>
                <a:spcPct val="100000"/>
              </a:lnSpc>
              <a:spcBef>
                <a:spcPts val="0"/>
              </a:spcBef>
              <a:spcAft>
                <a:spcPts val="0"/>
              </a:spcAft>
              <a:buClr>
                <a:schemeClr val="lt1"/>
              </a:buClr>
              <a:buSzPts val="1200"/>
              <a:buFont typeface="Open Sans"/>
              <a:buChar char="■"/>
              <a:defRPr>
                <a:solidFill>
                  <a:schemeClr val="lt1"/>
                </a:solidFill>
              </a:defRPr>
            </a:lvl6pPr>
            <a:lvl7pPr marL="3200400" lvl="6" indent="-273050" rtl="0">
              <a:lnSpc>
                <a:spcPct val="100000"/>
              </a:lnSpc>
              <a:spcBef>
                <a:spcPts val="0"/>
              </a:spcBef>
              <a:spcAft>
                <a:spcPts val="0"/>
              </a:spcAft>
              <a:buClr>
                <a:schemeClr val="lt1"/>
              </a:buClr>
              <a:buSzPts val="700"/>
              <a:buFont typeface="Open Sans"/>
              <a:buChar char="●"/>
              <a:defRPr>
                <a:solidFill>
                  <a:schemeClr val="lt1"/>
                </a:solidFill>
              </a:defRPr>
            </a:lvl7pPr>
            <a:lvl8pPr marL="3657600" lvl="7" indent="-273050" rtl="0">
              <a:lnSpc>
                <a:spcPct val="100000"/>
              </a:lnSpc>
              <a:spcBef>
                <a:spcPts val="0"/>
              </a:spcBef>
              <a:spcAft>
                <a:spcPts val="0"/>
              </a:spcAft>
              <a:buClr>
                <a:schemeClr val="lt1"/>
              </a:buClr>
              <a:buSzPts val="700"/>
              <a:buFont typeface="Open Sans"/>
              <a:buChar char="○"/>
              <a:defRPr>
                <a:solidFill>
                  <a:schemeClr val="lt1"/>
                </a:solidFill>
              </a:defRPr>
            </a:lvl8pPr>
            <a:lvl9pPr marL="4114800" lvl="8" indent="-266700" rtl="0">
              <a:lnSpc>
                <a:spcPct val="100000"/>
              </a:lnSpc>
              <a:spcBef>
                <a:spcPts val="0"/>
              </a:spcBef>
              <a:spcAft>
                <a:spcPts val="0"/>
              </a:spcAft>
              <a:buClr>
                <a:schemeClr val="lt1"/>
              </a:buClr>
              <a:buSzPts val="600"/>
              <a:buFont typeface="Open Sans"/>
              <a:buChar char="■"/>
              <a:defRPr>
                <a:solidFill>
                  <a:schemeClr val="lt1"/>
                </a:solidFill>
              </a:defRPr>
            </a:lvl9pPr>
          </a:lstStyle>
          <a:p>
            <a:endParaRPr/>
          </a:p>
        </p:txBody>
      </p:sp>
      <p:sp>
        <p:nvSpPr>
          <p:cNvPr id="51" name="Google Shape;51;p7"/>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p:nvPr/>
        </p:nvSpPr>
        <p:spPr>
          <a:xfrm flipH="1">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rot="5400000">
            <a:off x="8131976" y="4241717"/>
            <a:ext cx="1672852" cy="143201"/>
            <a:chOff x="7239530" y="753659"/>
            <a:chExt cx="1672852" cy="143201"/>
          </a:xfrm>
        </p:grpSpPr>
        <p:sp>
          <p:nvSpPr>
            <p:cNvPr id="54" name="Google Shape;54;p7"/>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gradFill>
          <a:gsLst>
            <a:gs pos="0">
              <a:srgbClr val="1C1C1C"/>
            </a:gs>
            <a:gs pos="100000">
              <a:srgbClr val="426B6A"/>
            </a:gs>
          </a:gsLst>
          <a:lin ang="0" scaled="0"/>
        </a:gra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subTitle" idx="1"/>
          </p:nvPr>
        </p:nvSpPr>
        <p:spPr>
          <a:xfrm>
            <a:off x="1978961" y="1412350"/>
            <a:ext cx="51861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6" name="Google Shape;96;p15"/>
          <p:cNvSpPr txBox="1">
            <a:spLocks noGrp="1"/>
          </p:cNvSpPr>
          <p:nvPr>
            <p:ph type="subTitle" idx="2"/>
          </p:nvPr>
        </p:nvSpPr>
        <p:spPr>
          <a:xfrm>
            <a:off x="1978961" y="2870675"/>
            <a:ext cx="5186100" cy="45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5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7" name="Google Shape;97;p15"/>
          <p:cNvSpPr txBox="1">
            <a:spLocks noGrp="1"/>
          </p:cNvSpPr>
          <p:nvPr>
            <p:ph type="subTitle" idx="3"/>
          </p:nvPr>
        </p:nvSpPr>
        <p:spPr>
          <a:xfrm>
            <a:off x="1978939" y="1869550"/>
            <a:ext cx="51861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subTitle" idx="4"/>
          </p:nvPr>
        </p:nvSpPr>
        <p:spPr>
          <a:xfrm>
            <a:off x="1978939" y="3327875"/>
            <a:ext cx="51861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5"/>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5"/>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rgbClr val="1C1C1C"/>
            </a:gs>
            <a:gs pos="100000">
              <a:srgbClr val="426B6A"/>
            </a:gs>
          </a:gsLst>
          <a:lin ang="0" scaled="0"/>
        </a:gra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1247877" y="2362200"/>
            <a:ext cx="19701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6"/>
          <p:cNvSpPr txBox="1">
            <a:spLocks noGrp="1"/>
          </p:cNvSpPr>
          <p:nvPr>
            <p:ph type="subTitle" idx="1"/>
          </p:nvPr>
        </p:nvSpPr>
        <p:spPr>
          <a:xfrm>
            <a:off x="1247877" y="2819400"/>
            <a:ext cx="1970100" cy="94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6"/>
          <p:cNvSpPr txBox="1">
            <a:spLocks noGrp="1"/>
          </p:cNvSpPr>
          <p:nvPr>
            <p:ph type="title" idx="2"/>
          </p:nvPr>
        </p:nvSpPr>
        <p:spPr>
          <a:xfrm>
            <a:off x="3663150" y="2362200"/>
            <a:ext cx="19701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6"/>
          <p:cNvSpPr txBox="1">
            <a:spLocks noGrp="1"/>
          </p:cNvSpPr>
          <p:nvPr>
            <p:ph type="subTitle" idx="3"/>
          </p:nvPr>
        </p:nvSpPr>
        <p:spPr>
          <a:xfrm>
            <a:off x="3663150" y="2819400"/>
            <a:ext cx="1970100" cy="94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6"/>
          <p:cNvSpPr txBox="1">
            <a:spLocks noGrp="1"/>
          </p:cNvSpPr>
          <p:nvPr>
            <p:ph type="title" idx="4"/>
          </p:nvPr>
        </p:nvSpPr>
        <p:spPr>
          <a:xfrm>
            <a:off x="6078423" y="2362200"/>
            <a:ext cx="19701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6"/>
          <p:cNvSpPr txBox="1">
            <a:spLocks noGrp="1"/>
          </p:cNvSpPr>
          <p:nvPr>
            <p:ph type="subTitle" idx="5"/>
          </p:nvPr>
        </p:nvSpPr>
        <p:spPr>
          <a:xfrm>
            <a:off x="6078423" y="2819400"/>
            <a:ext cx="1970100" cy="94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6"/>
          <p:cNvSpPr txBox="1">
            <a:spLocks noGrp="1"/>
          </p:cNvSpPr>
          <p:nvPr>
            <p:ph type="title" idx="6"/>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4" name="Google Shape;184;p26"/>
          <p:cNvSpPr/>
          <p:nvPr/>
        </p:nvSpPr>
        <p:spPr>
          <a:xfrm>
            <a:off x="223297" y="228611"/>
            <a:ext cx="8697406" cy="4683406"/>
          </a:xfrm>
          <a:custGeom>
            <a:avLst/>
            <a:gdLst/>
            <a:ahLst/>
            <a:cxnLst/>
            <a:rect l="l" t="t" r="r" b="b"/>
            <a:pathLst>
              <a:path w="188797" h="101664" fill="none" extrusionOk="0">
                <a:moveTo>
                  <a:pt x="188796" y="101663"/>
                </a:moveTo>
                <a:lnTo>
                  <a:pt x="103793" y="101663"/>
                </a:lnTo>
                <a:lnTo>
                  <a:pt x="97659" y="97510"/>
                </a:lnTo>
                <a:lnTo>
                  <a:pt x="64890" y="97510"/>
                </a:lnTo>
                <a:lnTo>
                  <a:pt x="58419" y="101663"/>
                </a:lnTo>
                <a:lnTo>
                  <a:pt x="0" y="101663"/>
                </a:lnTo>
                <a:lnTo>
                  <a:pt x="0" y="76150"/>
                </a:lnTo>
                <a:lnTo>
                  <a:pt x="4777" y="69787"/>
                </a:lnTo>
                <a:lnTo>
                  <a:pt x="4777" y="45769"/>
                </a:lnTo>
                <a:lnTo>
                  <a:pt x="0" y="39568"/>
                </a:lnTo>
                <a:lnTo>
                  <a:pt x="0" y="9503"/>
                </a:lnTo>
                <a:lnTo>
                  <a:pt x="9856" y="1"/>
                </a:lnTo>
                <a:lnTo>
                  <a:pt x="188796" y="1"/>
                </a:lnTo>
                <a:lnTo>
                  <a:pt x="188796" y="16838"/>
                </a:lnTo>
                <a:lnTo>
                  <a:pt x="184905" y="22864"/>
                </a:lnTo>
                <a:lnTo>
                  <a:pt x="184905" y="46567"/>
                </a:lnTo>
                <a:lnTo>
                  <a:pt x="188796" y="52693"/>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rgbClr val="1C1C1C"/>
            </a:gs>
            <a:gs pos="100000">
              <a:srgbClr val="426B6A"/>
            </a:gs>
          </a:gsLst>
          <a:lin ang="0" scaled="0"/>
        </a:gradFill>
        <a:effectLst/>
      </p:bgPr>
    </p:bg>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218149" y="1529925"/>
            <a:ext cx="30363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 name="Google Shape;207;p29"/>
          <p:cNvSpPr txBox="1">
            <a:spLocks noGrp="1"/>
          </p:cNvSpPr>
          <p:nvPr>
            <p:ph type="subTitle" idx="1"/>
          </p:nvPr>
        </p:nvSpPr>
        <p:spPr>
          <a:xfrm>
            <a:off x="1218149" y="1987125"/>
            <a:ext cx="303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9"/>
          <p:cNvSpPr txBox="1">
            <a:spLocks noGrp="1"/>
          </p:cNvSpPr>
          <p:nvPr>
            <p:ph type="title" idx="2"/>
          </p:nvPr>
        </p:nvSpPr>
        <p:spPr>
          <a:xfrm>
            <a:off x="4889551" y="1529925"/>
            <a:ext cx="30363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9" name="Google Shape;209;p29"/>
          <p:cNvSpPr txBox="1">
            <a:spLocks noGrp="1"/>
          </p:cNvSpPr>
          <p:nvPr>
            <p:ph type="subTitle" idx="3"/>
          </p:nvPr>
        </p:nvSpPr>
        <p:spPr>
          <a:xfrm>
            <a:off x="4889551" y="1987125"/>
            <a:ext cx="303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29"/>
          <p:cNvSpPr txBox="1">
            <a:spLocks noGrp="1"/>
          </p:cNvSpPr>
          <p:nvPr>
            <p:ph type="title" idx="4"/>
          </p:nvPr>
        </p:nvSpPr>
        <p:spPr>
          <a:xfrm>
            <a:off x="1218149" y="2869500"/>
            <a:ext cx="30363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1" name="Google Shape;211;p29"/>
          <p:cNvSpPr txBox="1">
            <a:spLocks noGrp="1"/>
          </p:cNvSpPr>
          <p:nvPr>
            <p:ph type="subTitle" idx="5"/>
          </p:nvPr>
        </p:nvSpPr>
        <p:spPr>
          <a:xfrm>
            <a:off x="1218149" y="3326700"/>
            <a:ext cx="303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9"/>
          <p:cNvSpPr txBox="1">
            <a:spLocks noGrp="1"/>
          </p:cNvSpPr>
          <p:nvPr>
            <p:ph type="title" idx="6"/>
          </p:nvPr>
        </p:nvSpPr>
        <p:spPr>
          <a:xfrm>
            <a:off x="4889551" y="2869500"/>
            <a:ext cx="30363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7"/>
          </p:nvPr>
        </p:nvSpPr>
        <p:spPr>
          <a:xfrm>
            <a:off x="4889551" y="3326700"/>
            <a:ext cx="3036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8"/>
          </p:nvPr>
        </p:nvSpPr>
        <p:spPr>
          <a:xfrm>
            <a:off x="720000" y="539998"/>
            <a:ext cx="7704000" cy="43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5" name="Google Shape;215;p29"/>
          <p:cNvSpPr/>
          <p:nvPr/>
        </p:nvSpPr>
        <p:spPr>
          <a:xfrm>
            <a:off x="223205"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29"/>
          <p:cNvGrpSpPr/>
          <p:nvPr/>
        </p:nvGrpSpPr>
        <p:grpSpPr>
          <a:xfrm rot="5400000">
            <a:off x="-577123" y="4241717"/>
            <a:ext cx="1672852" cy="143201"/>
            <a:chOff x="7239530" y="753659"/>
            <a:chExt cx="1672852" cy="143201"/>
          </a:xfrm>
        </p:grpSpPr>
        <p:sp>
          <p:nvSpPr>
            <p:cNvPr id="217" name="Google Shape;217;p29"/>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rgbClr val="1C1C1C"/>
            </a:gs>
            <a:gs pos="100000">
              <a:srgbClr val="426B6A"/>
            </a:gs>
          </a:gsLst>
          <a:lin ang="0" scaled="0"/>
        </a:gradFill>
        <a:effectLst/>
      </p:bgPr>
    </p:bg>
    <p:spTree>
      <p:nvGrpSpPr>
        <p:cNvPr id="1" name="Shape 293"/>
        <p:cNvGrpSpPr/>
        <p:nvPr/>
      </p:nvGrpSpPr>
      <p:grpSpPr>
        <a:xfrm>
          <a:off x="0" y="0"/>
          <a:ext cx="0" cy="0"/>
          <a:chOff x="0" y="0"/>
          <a:chExt cx="0" cy="0"/>
        </a:xfrm>
      </p:grpSpPr>
      <p:sp>
        <p:nvSpPr>
          <p:cNvPr id="294" name="Google Shape;294;p36"/>
          <p:cNvSpPr/>
          <p:nvPr/>
        </p:nvSpPr>
        <p:spPr>
          <a:xfrm rot="10800000" flipH="1">
            <a:off x="228611" y="228726"/>
            <a:ext cx="8697590" cy="4683176"/>
          </a:xfrm>
          <a:custGeom>
            <a:avLst/>
            <a:gdLst/>
            <a:ahLst/>
            <a:cxnLst/>
            <a:rect l="l" t="t" r="r" b="b"/>
            <a:pathLst>
              <a:path w="188801" h="101659" fill="none" extrusionOk="0">
                <a:moveTo>
                  <a:pt x="188801" y="101659"/>
                </a:moveTo>
                <a:lnTo>
                  <a:pt x="103793" y="101659"/>
                </a:lnTo>
                <a:lnTo>
                  <a:pt x="97659" y="97506"/>
                </a:lnTo>
                <a:lnTo>
                  <a:pt x="64894" y="97506"/>
                </a:lnTo>
                <a:lnTo>
                  <a:pt x="58424" y="101659"/>
                </a:lnTo>
                <a:lnTo>
                  <a:pt x="4673" y="101659"/>
                </a:lnTo>
                <a:lnTo>
                  <a:pt x="4673" y="95462"/>
                </a:lnTo>
                <a:lnTo>
                  <a:pt x="4777" y="89099"/>
                </a:lnTo>
                <a:lnTo>
                  <a:pt x="4777" y="65081"/>
                </a:lnTo>
                <a:lnTo>
                  <a:pt x="1" y="58877"/>
                </a:lnTo>
                <a:lnTo>
                  <a:pt x="1" y="9503"/>
                </a:lnTo>
                <a:lnTo>
                  <a:pt x="9861" y="1"/>
                </a:lnTo>
                <a:lnTo>
                  <a:pt x="188801" y="1"/>
                </a:lnTo>
                <a:lnTo>
                  <a:pt x="188801" y="16834"/>
                </a:lnTo>
                <a:lnTo>
                  <a:pt x="184905" y="22864"/>
                </a:lnTo>
                <a:lnTo>
                  <a:pt x="184905" y="46562"/>
                </a:lnTo>
                <a:lnTo>
                  <a:pt x="188801" y="52688"/>
                </a:lnTo>
                <a:close/>
              </a:path>
            </a:pathLst>
          </a:custGeom>
          <a:noFill/>
          <a:ln w="28575" cap="flat" cmpd="sng">
            <a:solidFill>
              <a:schemeClr val="accent2"/>
            </a:solidFill>
            <a:prstDash val="solid"/>
            <a:miter lim="4153"/>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36"/>
          <p:cNvGrpSpPr/>
          <p:nvPr/>
        </p:nvGrpSpPr>
        <p:grpSpPr>
          <a:xfrm rot="5400000" flipH="1">
            <a:off x="-577123" y="764951"/>
            <a:ext cx="1672852" cy="143201"/>
            <a:chOff x="7239530" y="753659"/>
            <a:chExt cx="1672852" cy="143201"/>
          </a:xfrm>
        </p:grpSpPr>
        <p:sp>
          <p:nvSpPr>
            <p:cNvPr id="296" name="Google Shape;296;p3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1pPr>
            <a:lvl2pPr marL="914400" lvl="1"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marL="1371600" lvl="2"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marL="1828800" lvl="3"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marL="2286000" lvl="4"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marL="2743200" lvl="5"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marL="3200400" lvl="6"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marL="3657600" lvl="7"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marL="4114800" lvl="8" indent="-317500">
              <a:lnSpc>
                <a:spcPct val="100000"/>
              </a:lnSpc>
              <a:spcBef>
                <a:spcPts val="1600"/>
              </a:spcBef>
              <a:spcAft>
                <a:spcPts val="1600"/>
              </a:spcAft>
              <a:buClr>
                <a:schemeClr val="dk1"/>
              </a:buClr>
              <a:buSzPts val="1400"/>
              <a:buFont typeface="Inconsolata"/>
              <a:buChar char="■"/>
              <a:defRPr>
                <a:solidFill>
                  <a:schemeClr val="dk1"/>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accent2"/>
                </a:solidFill>
                <a:latin typeface="Inconsolata"/>
                <a:ea typeface="Inconsolata"/>
                <a:cs typeface="Inconsolata"/>
                <a:sym typeface="Inconsolata"/>
              </a:defRPr>
            </a:lvl1pPr>
            <a:lvl2pPr lvl="1" algn="r" rtl="0">
              <a:buNone/>
              <a:defRPr sz="1300">
                <a:solidFill>
                  <a:schemeClr val="accent2"/>
                </a:solidFill>
                <a:latin typeface="Inconsolata"/>
                <a:ea typeface="Inconsolata"/>
                <a:cs typeface="Inconsolata"/>
                <a:sym typeface="Inconsolata"/>
              </a:defRPr>
            </a:lvl2pPr>
            <a:lvl3pPr lvl="2" algn="r" rtl="0">
              <a:buNone/>
              <a:defRPr sz="1300">
                <a:solidFill>
                  <a:schemeClr val="accent2"/>
                </a:solidFill>
                <a:latin typeface="Inconsolata"/>
                <a:ea typeface="Inconsolata"/>
                <a:cs typeface="Inconsolata"/>
                <a:sym typeface="Inconsolata"/>
              </a:defRPr>
            </a:lvl3pPr>
            <a:lvl4pPr lvl="3" algn="r" rtl="0">
              <a:buNone/>
              <a:defRPr sz="1300">
                <a:solidFill>
                  <a:schemeClr val="accent2"/>
                </a:solidFill>
                <a:latin typeface="Inconsolata"/>
                <a:ea typeface="Inconsolata"/>
                <a:cs typeface="Inconsolata"/>
                <a:sym typeface="Inconsolata"/>
              </a:defRPr>
            </a:lvl4pPr>
            <a:lvl5pPr lvl="4" algn="r" rtl="0">
              <a:buNone/>
              <a:defRPr sz="1300">
                <a:solidFill>
                  <a:schemeClr val="accent2"/>
                </a:solidFill>
                <a:latin typeface="Inconsolata"/>
                <a:ea typeface="Inconsolata"/>
                <a:cs typeface="Inconsolata"/>
                <a:sym typeface="Inconsolata"/>
              </a:defRPr>
            </a:lvl5pPr>
            <a:lvl6pPr lvl="5" algn="r" rtl="0">
              <a:buNone/>
              <a:defRPr sz="1300">
                <a:solidFill>
                  <a:schemeClr val="accent2"/>
                </a:solidFill>
                <a:latin typeface="Inconsolata"/>
                <a:ea typeface="Inconsolata"/>
                <a:cs typeface="Inconsolata"/>
                <a:sym typeface="Inconsolata"/>
              </a:defRPr>
            </a:lvl6pPr>
            <a:lvl7pPr lvl="6" algn="r" rtl="0">
              <a:buNone/>
              <a:defRPr sz="1300">
                <a:solidFill>
                  <a:schemeClr val="accent2"/>
                </a:solidFill>
                <a:latin typeface="Inconsolata"/>
                <a:ea typeface="Inconsolata"/>
                <a:cs typeface="Inconsolata"/>
                <a:sym typeface="Inconsolata"/>
              </a:defRPr>
            </a:lvl7pPr>
            <a:lvl8pPr lvl="7" algn="r" rtl="0">
              <a:buNone/>
              <a:defRPr sz="1300">
                <a:solidFill>
                  <a:schemeClr val="accent2"/>
                </a:solidFill>
                <a:latin typeface="Inconsolata"/>
                <a:ea typeface="Inconsolata"/>
                <a:cs typeface="Inconsolata"/>
                <a:sym typeface="Inconsolata"/>
              </a:defRPr>
            </a:lvl8pPr>
            <a:lvl9pPr lvl="8" algn="r" rtl="0">
              <a:buNone/>
              <a:defRPr sz="1300">
                <a:solidFill>
                  <a:schemeClr val="accent2"/>
                </a:solidFill>
                <a:latin typeface="Inconsolata"/>
                <a:ea typeface="Inconsolata"/>
                <a:cs typeface="Inconsolata"/>
                <a:sym typeface="Inconsolat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61" r:id="rId6"/>
    <p:sldLayoutId id="2147483672" r:id="rId7"/>
    <p:sldLayoutId id="2147483675" r:id="rId8"/>
    <p:sldLayoutId id="2147483682" r:id="rId9"/>
    <p:sldLayoutId id="214748368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312"/>
        <p:cNvGrpSpPr/>
        <p:nvPr/>
      </p:nvGrpSpPr>
      <p:grpSpPr>
        <a:xfrm>
          <a:off x="0" y="0"/>
          <a:ext cx="0" cy="0"/>
          <a:chOff x="0" y="0"/>
          <a:chExt cx="0" cy="0"/>
        </a:xfrm>
      </p:grpSpPr>
      <p:sp>
        <p:nvSpPr>
          <p:cNvPr id="313" name="Google Shape;313;p41"/>
          <p:cNvSpPr txBox="1">
            <a:spLocks noGrp="1"/>
          </p:cNvSpPr>
          <p:nvPr>
            <p:ph type="ctrTitle"/>
          </p:nvPr>
        </p:nvSpPr>
        <p:spPr>
          <a:xfrm>
            <a:off x="1133300" y="1036963"/>
            <a:ext cx="6469500" cy="19581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solidFill>
                  <a:schemeClr val="lt1"/>
                </a:solidFill>
              </a:rPr>
              <a:t>Seizure and fall detection system</a:t>
            </a:r>
            <a:endParaRPr dirty="0">
              <a:solidFill>
                <a:schemeClr val="lt1"/>
              </a:solidFill>
            </a:endParaRPr>
          </a:p>
        </p:txBody>
      </p:sp>
      <p:sp>
        <p:nvSpPr>
          <p:cNvPr id="314" name="Google Shape;314;p41"/>
          <p:cNvSpPr txBox="1">
            <a:spLocks noGrp="1"/>
          </p:cNvSpPr>
          <p:nvPr>
            <p:ph type="subTitle" idx="1"/>
          </p:nvPr>
        </p:nvSpPr>
        <p:spPr>
          <a:xfrm>
            <a:off x="1133300" y="3306875"/>
            <a:ext cx="5473800" cy="4431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A SHAMA ANJUM 21011102001</a:t>
            </a:r>
          </a:p>
          <a:p>
            <a:pPr marL="0" lvl="0" indent="0" algn="l" rtl="0">
              <a:spcBef>
                <a:spcPts val="0"/>
              </a:spcBef>
              <a:spcAft>
                <a:spcPts val="0"/>
              </a:spcAft>
              <a:buNone/>
            </a:pPr>
            <a:r>
              <a:rPr lang="en" dirty="0"/>
              <a:t>HARSHINI MANIVANNAN 21011102038</a:t>
            </a:r>
          </a:p>
          <a:p>
            <a:pPr marL="0" lvl="0" indent="0" algn="l" rtl="0">
              <a:spcBef>
                <a:spcPts val="0"/>
              </a:spcBef>
              <a:spcAft>
                <a:spcPts val="0"/>
              </a:spcAft>
              <a:buNone/>
            </a:pPr>
            <a:r>
              <a:rPr lang="en" dirty="0"/>
              <a:t>ISHIKA S MADHAVAN 21011102039</a:t>
            </a:r>
            <a:endParaRPr dirty="0"/>
          </a:p>
        </p:txBody>
      </p:sp>
      <p:sp>
        <p:nvSpPr>
          <p:cNvPr id="315" name="Google Shape;315;p41"/>
          <p:cNvSpPr txBox="1">
            <a:spLocks noGrp="1"/>
          </p:cNvSpPr>
          <p:nvPr>
            <p:ph type="sldNum" idx="12"/>
          </p:nvPr>
        </p:nvSpPr>
        <p:spPr>
          <a:xfrm>
            <a:off x="7875300" y="4434050"/>
            <a:ext cx="548700" cy="17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rPr>
              <a:t>00</a:t>
            </a:r>
            <a:fld id="{00000000-1234-1234-1234-123412341234}" type="slidenum">
              <a:rPr lang="en">
                <a:solidFill>
                  <a:schemeClr val="accent2"/>
                </a:solidFill>
              </a:rPr>
              <a:t>1</a:t>
            </a:fld>
            <a:endParaRPr>
              <a:solidFill>
                <a:schemeClr val="accent2"/>
              </a:solidFill>
            </a:endParaRPr>
          </a:p>
        </p:txBody>
      </p:sp>
      <p:sp>
        <p:nvSpPr>
          <p:cNvPr id="316" name="Google Shape;316;p41"/>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08"/>
        <p:cNvGrpSpPr/>
        <p:nvPr/>
      </p:nvGrpSpPr>
      <p:grpSpPr>
        <a:xfrm>
          <a:off x="0" y="0"/>
          <a:ext cx="0" cy="0"/>
          <a:chOff x="0" y="0"/>
          <a:chExt cx="0" cy="0"/>
        </a:xfrm>
      </p:grpSpPr>
      <p:sp>
        <p:nvSpPr>
          <p:cNvPr id="410" name="Google Shape;410;p46"/>
          <p:cNvSpPr txBox="1">
            <a:spLocks noGrp="1"/>
          </p:cNvSpPr>
          <p:nvPr>
            <p:ph type="body" idx="1"/>
          </p:nvPr>
        </p:nvSpPr>
        <p:spPr>
          <a:xfrm>
            <a:off x="1234375" y="1255679"/>
            <a:ext cx="7035301" cy="25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IN" sz="1600" dirty="0">
                <a:solidFill>
                  <a:schemeClr val="lt1"/>
                </a:solidFill>
              </a:rPr>
              <a:t>A seemingly healthy person could get a sudden heart attack or an unannounced seizure, people with ages above 50 are more at risk of the same. During times like these, it is extremely crucial to give timely help and to keep track of their vitals during the time of an emergency so the doctor can better diagnose them. </a:t>
            </a:r>
            <a:r>
              <a:rPr lang="en-IN" sz="1600" dirty="0"/>
              <a:t>This is when a need for a system arises. During a seizure, it’s duration is a vital aspect for diagnosis. </a:t>
            </a:r>
            <a:r>
              <a:rPr lang="en-US" sz="1600" dirty="0"/>
              <a:t>In an era where every second counts, the implementation of such a system can be the difference between life and death for anybody prone to such events.</a:t>
            </a:r>
            <a:endParaRPr sz="1600" dirty="0">
              <a:solidFill>
                <a:schemeClr val="lt1"/>
              </a:solidFill>
            </a:endParaRPr>
          </a:p>
        </p:txBody>
      </p:sp>
      <p:sp>
        <p:nvSpPr>
          <p:cNvPr id="411" name="Google Shape;411;p46"/>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grpSp>
        <p:nvGrpSpPr>
          <p:cNvPr id="412" name="Google Shape;412;p46"/>
          <p:cNvGrpSpPr/>
          <p:nvPr/>
        </p:nvGrpSpPr>
        <p:grpSpPr>
          <a:xfrm flipH="1">
            <a:off x="243549" y="3925412"/>
            <a:ext cx="2125029" cy="403038"/>
            <a:chOff x="6787353" y="621971"/>
            <a:chExt cx="2125029" cy="403038"/>
          </a:xfrm>
        </p:grpSpPr>
        <p:sp>
          <p:nvSpPr>
            <p:cNvPr id="413" name="Google Shape;413;p46"/>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6"/>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6"/>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6"/>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6"/>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08"/>
        <p:cNvGrpSpPr/>
        <p:nvPr/>
      </p:nvGrpSpPr>
      <p:grpSpPr>
        <a:xfrm>
          <a:off x="0" y="0"/>
          <a:ext cx="0" cy="0"/>
          <a:chOff x="0" y="0"/>
          <a:chExt cx="0" cy="0"/>
        </a:xfrm>
      </p:grpSpPr>
      <p:sp>
        <p:nvSpPr>
          <p:cNvPr id="410" name="Google Shape;410;p46"/>
          <p:cNvSpPr txBox="1">
            <a:spLocks noGrp="1"/>
          </p:cNvSpPr>
          <p:nvPr>
            <p:ph type="body" idx="1"/>
          </p:nvPr>
        </p:nvSpPr>
        <p:spPr>
          <a:xfrm>
            <a:off x="1554043" y="1438136"/>
            <a:ext cx="6259245" cy="25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IN" sz="1600" dirty="0">
                <a:solidFill>
                  <a:schemeClr val="lt1"/>
                </a:solidFill>
              </a:rPr>
              <a:t>- The solution we provide is a device that when worn, it would detect seizure in a person.</a:t>
            </a:r>
          </a:p>
          <a:p>
            <a:pPr marL="0" lvl="0" indent="0" algn="l" rtl="0">
              <a:spcBef>
                <a:spcPts val="0"/>
              </a:spcBef>
              <a:spcAft>
                <a:spcPts val="0"/>
              </a:spcAft>
              <a:buClr>
                <a:srgbClr val="273D40"/>
              </a:buClr>
              <a:buSzPts val="600"/>
              <a:buFont typeface="Arial"/>
              <a:buNone/>
            </a:pPr>
            <a:r>
              <a:rPr lang="en-IN" sz="1600" dirty="0">
                <a:solidFill>
                  <a:schemeClr val="lt1"/>
                </a:solidFill>
              </a:rPr>
              <a:t>- Real-tim</a:t>
            </a:r>
            <a:r>
              <a:rPr lang="en-IN" sz="1600" dirty="0"/>
              <a:t>e data is sent to cloud.</a:t>
            </a:r>
          </a:p>
          <a:p>
            <a:pPr marL="0" lvl="0" indent="0" algn="l" rtl="0">
              <a:spcBef>
                <a:spcPts val="0"/>
              </a:spcBef>
              <a:spcAft>
                <a:spcPts val="0"/>
              </a:spcAft>
              <a:buClr>
                <a:srgbClr val="273D40"/>
              </a:buClr>
              <a:buSzPts val="600"/>
              <a:buFont typeface="Arial"/>
              <a:buNone/>
            </a:pPr>
            <a:r>
              <a:rPr lang="en-IN" sz="1600" dirty="0">
                <a:solidFill>
                  <a:schemeClr val="lt1"/>
                </a:solidFill>
              </a:rPr>
              <a:t>- This data is ana</a:t>
            </a:r>
            <a:r>
              <a:rPr lang="en-IN" sz="1600" dirty="0"/>
              <a:t>lysed and displayed in a user-friendly web application that provides users with real-time vitals of their loved ones and alerts if any, hence potentially saving the lives of those vulnerable to it.</a:t>
            </a:r>
          </a:p>
          <a:p>
            <a:pPr marL="0" lvl="0" indent="0" algn="l" rtl="0">
              <a:spcBef>
                <a:spcPts val="0"/>
              </a:spcBef>
              <a:spcAft>
                <a:spcPts val="0"/>
              </a:spcAft>
              <a:buClr>
                <a:srgbClr val="273D40"/>
              </a:buClr>
              <a:buSzPts val="600"/>
              <a:buFont typeface="Arial"/>
              <a:buNone/>
            </a:pPr>
            <a:r>
              <a:rPr lang="en-IN" sz="1600" dirty="0"/>
              <a:t> </a:t>
            </a:r>
            <a:endParaRPr sz="1600" dirty="0">
              <a:solidFill>
                <a:schemeClr val="lt1"/>
              </a:solidFill>
            </a:endParaRPr>
          </a:p>
        </p:txBody>
      </p:sp>
      <p:sp>
        <p:nvSpPr>
          <p:cNvPr id="411" name="Google Shape;411;p46"/>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a:t>
            </a:r>
            <a:endParaRPr dirty="0"/>
          </a:p>
        </p:txBody>
      </p:sp>
      <p:grpSp>
        <p:nvGrpSpPr>
          <p:cNvPr id="412" name="Google Shape;412;p46"/>
          <p:cNvGrpSpPr/>
          <p:nvPr/>
        </p:nvGrpSpPr>
        <p:grpSpPr>
          <a:xfrm flipH="1">
            <a:off x="243549" y="3925412"/>
            <a:ext cx="2125029" cy="403038"/>
            <a:chOff x="6787353" y="621971"/>
            <a:chExt cx="2125029" cy="403038"/>
          </a:xfrm>
        </p:grpSpPr>
        <p:sp>
          <p:nvSpPr>
            <p:cNvPr id="413" name="Google Shape;413;p46"/>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6"/>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6"/>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6"/>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6"/>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06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08"/>
        <p:cNvGrpSpPr/>
        <p:nvPr/>
      </p:nvGrpSpPr>
      <p:grpSpPr>
        <a:xfrm>
          <a:off x="0" y="0"/>
          <a:ext cx="0" cy="0"/>
          <a:chOff x="0" y="0"/>
          <a:chExt cx="0" cy="0"/>
        </a:xfrm>
      </p:grpSpPr>
      <p:sp>
        <p:nvSpPr>
          <p:cNvPr id="410" name="Google Shape;410;p46"/>
          <p:cNvSpPr txBox="1">
            <a:spLocks noGrp="1"/>
          </p:cNvSpPr>
          <p:nvPr>
            <p:ph type="body" idx="1"/>
          </p:nvPr>
        </p:nvSpPr>
        <p:spPr>
          <a:xfrm>
            <a:off x="720001" y="1095070"/>
            <a:ext cx="7851570" cy="2944622"/>
          </a:xfrm>
          <a:prstGeom prst="rect">
            <a:avLst/>
          </a:prstGeom>
        </p:spPr>
        <p:txBody>
          <a:bodyPr spcFirstLastPara="1" wrap="square" lIns="91425" tIns="91425" rIns="91425" bIns="91425" anchor="t" anchorCtr="0">
            <a:noAutofit/>
          </a:bodyPr>
          <a:lstStyle/>
          <a:p>
            <a:pPr marL="0" indent="0">
              <a:buClr>
                <a:srgbClr val="273D40"/>
              </a:buClr>
              <a:buSzPts val="600"/>
              <a:buNone/>
            </a:pPr>
            <a:r>
              <a:rPr lang="en-US" sz="1200" dirty="0">
                <a:solidFill>
                  <a:schemeClr val="lt1"/>
                </a:solidFill>
              </a:rPr>
              <a:t>- B2B Model:</a:t>
            </a:r>
          </a:p>
          <a:p>
            <a:pPr marL="0" indent="0">
              <a:buClr>
                <a:srgbClr val="273D40"/>
              </a:buClr>
              <a:buSzPts val="600"/>
              <a:buNone/>
            </a:pPr>
            <a:r>
              <a:rPr lang="en-US" sz="1200" dirty="0">
                <a:solidFill>
                  <a:schemeClr val="lt1"/>
                </a:solidFill>
              </a:rPr>
              <a:t>Target businesses and institutions caring for the elderly or employees at risk of health emergencies.</a:t>
            </a:r>
          </a:p>
          <a:p>
            <a:pPr marL="0" lvl="0" indent="0" algn="l" rtl="0">
              <a:spcBef>
                <a:spcPts val="0"/>
              </a:spcBef>
              <a:spcAft>
                <a:spcPts val="0"/>
              </a:spcAft>
              <a:buClr>
                <a:srgbClr val="273D40"/>
              </a:buClr>
              <a:buSzPts val="600"/>
              <a:buFont typeface="Arial"/>
              <a:buNone/>
            </a:pPr>
            <a:r>
              <a:rPr lang="en-US" sz="1200" dirty="0">
                <a:solidFill>
                  <a:schemeClr val="lt1"/>
                </a:solidFill>
              </a:rPr>
              <a:t>Offer group purchase options with customized services and support for employee well-being or patient care</a:t>
            </a:r>
          </a:p>
          <a:p>
            <a:pPr marL="0" lvl="0" indent="0" algn="l" rtl="0">
              <a:spcBef>
                <a:spcPts val="0"/>
              </a:spcBef>
              <a:spcAft>
                <a:spcPts val="0"/>
              </a:spcAft>
              <a:buClr>
                <a:srgbClr val="273D40"/>
              </a:buClr>
              <a:buSzPts val="600"/>
              <a:buFont typeface="Arial"/>
              <a:buNone/>
            </a:pPr>
            <a:endParaRPr lang="en-US" sz="1200" dirty="0">
              <a:solidFill>
                <a:schemeClr val="lt1"/>
              </a:solidFill>
            </a:endParaRPr>
          </a:p>
          <a:p>
            <a:pPr marL="0" lvl="0" indent="0" algn="l" rtl="0">
              <a:spcBef>
                <a:spcPts val="0"/>
              </a:spcBef>
              <a:spcAft>
                <a:spcPts val="0"/>
              </a:spcAft>
              <a:buClr>
                <a:srgbClr val="273D40"/>
              </a:buClr>
              <a:buSzPts val="600"/>
              <a:buFont typeface="Arial"/>
              <a:buNone/>
            </a:pPr>
            <a:r>
              <a:rPr lang="en-US" sz="1200" dirty="0">
                <a:solidFill>
                  <a:schemeClr val="lt1"/>
                </a:solidFill>
              </a:rPr>
              <a:t>- Subscription-Based Model:</a:t>
            </a:r>
          </a:p>
          <a:p>
            <a:pPr marL="0" lvl="0" indent="0" algn="l" rtl="0">
              <a:spcBef>
                <a:spcPts val="0"/>
              </a:spcBef>
              <a:spcAft>
                <a:spcPts val="0"/>
              </a:spcAft>
              <a:buClr>
                <a:srgbClr val="273D40"/>
              </a:buClr>
              <a:buSzPts val="600"/>
              <a:buFont typeface="Arial"/>
              <a:buNone/>
            </a:pPr>
            <a:r>
              <a:rPr lang="en-US" sz="1200" dirty="0">
                <a:solidFill>
                  <a:schemeClr val="lt1"/>
                </a:solidFill>
              </a:rPr>
              <a:t>Offer the wearable device for a reasonable upfront cost.</a:t>
            </a:r>
          </a:p>
          <a:p>
            <a:pPr marL="0" lvl="0" indent="0" algn="l" rtl="0">
              <a:spcBef>
                <a:spcPts val="0"/>
              </a:spcBef>
              <a:spcAft>
                <a:spcPts val="0"/>
              </a:spcAft>
              <a:buClr>
                <a:srgbClr val="273D40"/>
              </a:buClr>
              <a:buSzPts val="600"/>
              <a:buFont typeface="Arial"/>
              <a:buNone/>
            </a:pPr>
            <a:r>
              <a:rPr lang="en-US" sz="1200" dirty="0">
                <a:solidFill>
                  <a:schemeClr val="lt1"/>
                </a:solidFill>
              </a:rPr>
              <a:t>Charge users a monthly or yearly subscription fee for access to the associated web platform, which provides real-time monitoring, alerts, and data storage services.</a:t>
            </a:r>
          </a:p>
          <a:p>
            <a:pPr marL="0" lvl="0" indent="0" algn="l" rtl="0">
              <a:spcBef>
                <a:spcPts val="0"/>
              </a:spcBef>
              <a:spcAft>
                <a:spcPts val="0"/>
              </a:spcAft>
              <a:buClr>
                <a:srgbClr val="273D40"/>
              </a:buClr>
              <a:buSzPts val="600"/>
              <a:buFont typeface="Arial"/>
              <a:buNone/>
            </a:pPr>
            <a:r>
              <a:rPr lang="en-US" sz="1200" dirty="0">
                <a:solidFill>
                  <a:schemeClr val="lt1"/>
                </a:solidFill>
              </a:rPr>
              <a:t>This model can ensure a steady stream of revenue and ongoing support and updates for users.</a:t>
            </a:r>
          </a:p>
          <a:p>
            <a:pPr marL="0" lvl="0" indent="0" algn="l" rtl="0">
              <a:spcBef>
                <a:spcPts val="0"/>
              </a:spcBef>
              <a:spcAft>
                <a:spcPts val="0"/>
              </a:spcAft>
              <a:buClr>
                <a:srgbClr val="273D40"/>
              </a:buClr>
              <a:buSzPts val="600"/>
              <a:buFont typeface="Arial"/>
              <a:buNone/>
            </a:pPr>
            <a:endParaRPr lang="en-US" sz="1200" dirty="0"/>
          </a:p>
          <a:p>
            <a:pPr marL="0" lvl="0" indent="0" algn="l" rtl="0">
              <a:spcBef>
                <a:spcPts val="0"/>
              </a:spcBef>
              <a:spcAft>
                <a:spcPts val="0"/>
              </a:spcAft>
              <a:buClr>
                <a:srgbClr val="273D40"/>
              </a:buClr>
              <a:buSzPts val="600"/>
              <a:buFont typeface="Arial"/>
              <a:buNone/>
            </a:pPr>
            <a:r>
              <a:rPr lang="en-US" sz="1200" dirty="0">
                <a:solidFill>
                  <a:schemeClr val="lt1"/>
                </a:solidFill>
              </a:rPr>
              <a:t>- Healthcare Provider Partnerships:</a:t>
            </a:r>
          </a:p>
          <a:p>
            <a:pPr marL="0" lvl="0" indent="0" algn="l" rtl="0">
              <a:spcBef>
                <a:spcPts val="0"/>
              </a:spcBef>
              <a:spcAft>
                <a:spcPts val="0"/>
              </a:spcAft>
              <a:buClr>
                <a:srgbClr val="273D40"/>
              </a:buClr>
              <a:buSzPts val="600"/>
              <a:buFont typeface="Arial"/>
              <a:buNone/>
            </a:pPr>
            <a:endParaRPr lang="en-US" sz="1200" dirty="0">
              <a:solidFill>
                <a:schemeClr val="lt1"/>
              </a:solidFill>
            </a:endParaRPr>
          </a:p>
          <a:p>
            <a:pPr marL="0" lvl="0" indent="0" algn="l" rtl="0">
              <a:spcBef>
                <a:spcPts val="0"/>
              </a:spcBef>
              <a:spcAft>
                <a:spcPts val="0"/>
              </a:spcAft>
              <a:buClr>
                <a:srgbClr val="273D40"/>
              </a:buClr>
              <a:buSzPts val="600"/>
              <a:buFont typeface="Arial"/>
              <a:buNone/>
            </a:pPr>
            <a:r>
              <a:rPr lang="en-US" sz="1200" dirty="0">
                <a:solidFill>
                  <a:schemeClr val="lt1"/>
                </a:solidFill>
              </a:rPr>
              <a:t>Collaborate with healthcare providers, hospitals, or insurance companies to offer the wearable device and monitoring services as part of a comprehensive health package.</a:t>
            </a:r>
          </a:p>
          <a:p>
            <a:pPr marL="0" lvl="0" indent="0" algn="l" rtl="0">
              <a:spcBef>
                <a:spcPts val="0"/>
              </a:spcBef>
              <a:spcAft>
                <a:spcPts val="0"/>
              </a:spcAft>
              <a:buClr>
                <a:srgbClr val="273D40"/>
              </a:buClr>
              <a:buSzPts val="600"/>
              <a:buFont typeface="Arial"/>
              <a:buNone/>
            </a:pPr>
            <a:r>
              <a:rPr lang="en-US" sz="1200" dirty="0">
                <a:solidFill>
                  <a:schemeClr val="lt1"/>
                </a:solidFill>
              </a:rPr>
              <a:t>This can lead to bulk purchases, reduced costs for users, and a more extensive user base.</a:t>
            </a:r>
            <a:endParaRPr lang="en-IN" sz="1200" dirty="0">
              <a:solidFill>
                <a:schemeClr val="lt1"/>
              </a:solidFill>
            </a:endParaRPr>
          </a:p>
        </p:txBody>
      </p:sp>
      <p:sp>
        <p:nvSpPr>
          <p:cNvPr id="411" name="Google Shape;411;p46"/>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BUSINESS MODEL </a:t>
            </a:r>
            <a:endParaRPr dirty="0"/>
          </a:p>
        </p:txBody>
      </p:sp>
      <p:grpSp>
        <p:nvGrpSpPr>
          <p:cNvPr id="412" name="Google Shape;412;p46"/>
          <p:cNvGrpSpPr/>
          <p:nvPr/>
        </p:nvGrpSpPr>
        <p:grpSpPr>
          <a:xfrm flipH="1">
            <a:off x="279410" y="4401983"/>
            <a:ext cx="2125029" cy="403038"/>
            <a:chOff x="6787353" y="621971"/>
            <a:chExt cx="2125029" cy="403038"/>
          </a:xfrm>
        </p:grpSpPr>
        <p:sp>
          <p:nvSpPr>
            <p:cNvPr id="413" name="Google Shape;413;p46"/>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6"/>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6"/>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6"/>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6"/>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a:off x="6722320" y="45535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24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72"/>
        <p:cNvGrpSpPr/>
        <p:nvPr/>
      </p:nvGrpSpPr>
      <p:grpSpPr>
        <a:xfrm>
          <a:off x="0" y="0"/>
          <a:ext cx="0" cy="0"/>
          <a:chOff x="0" y="0"/>
          <a:chExt cx="0" cy="0"/>
        </a:xfrm>
      </p:grpSpPr>
      <p:sp>
        <p:nvSpPr>
          <p:cNvPr id="473" name="Google Shape;473;p49"/>
          <p:cNvSpPr txBox="1">
            <a:spLocks noGrp="1"/>
          </p:cNvSpPr>
          <p:nvPr>
            <p:ph type="title"/>
          </p:nvPr>
        </p:nvSpPr>
        <p:spPr>
          <a:xfrm>
            <a:off x="1095477" y="2434147"/>
            <a:ext cx="235025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Life-saving potential</a:t>
            </a:r>
            <a:endParaRPr sz="2000" dirty="0"/>
          </a:p>
        </p:txBody>
      </p:sp>
      <p:sp>
        <p:nvSpPr>
          <p:cNvPr id="474" name="Google Shape;474;p49"/>
          <p:cNvSpPr txBox="1">
            <a:spLocks noGrp="1"/>
          </p:cNvSpPr>
          <p:nvPr>
            <p:ph type="subTitle" idx="1"/>
          </p:nvPr>
        </p:nvSpPr>
        <p:spPr>
          <a:xfrm>
            <a:off x="1095477" y="2947293"/>
            <a:ext cx="2350249" cy="18252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Timely detection of seizures and falls can lead to immediate medical intervention, significantly reducing the risk of injury or fatality</a:t>
            </a:r>
            <a:endParaRPr dirty="0"/>
          </a:p>
        </p:txBody>
      </p:sp>
      <p:sp>
        <p:nvSpPr>
          <p:cNvPr id="475" name="Google Shape;475;p49"/>
          <p:cNvSpPr txBox="1">
            <a:spLocks noGrp="1"/>
          </p:cNvSpPr>
          <p:nvPr>
            <p:ph type="title" idx="2"/>
          </p:nvPr>
        </p:nvSpPr>
        <p:spPr>
          <a:xfrm>
            <a:off x="5724754" y="2350511"/>
            <a:ext cx="2730216"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i="0" dirty="0">
                <a:effectLst/>
                <a:latin typeface="Russo One" panose="020B0604020202020204" charset="0"/>
              </a:rPr>
              <a:t>Accurate Diagnosis and Treatment</a:t>
            </a:r>
            <a:endParaRPr sz="2000" dirty="0">
              <a:latin typeface="Russo One" panose="020B0604020202020204" charset="0"/>
            </a:endParaRPr>
          </a:p>
        </p:txBody>
      </p:sp>
      <p:sp>
        <p:nvSpPr>
          <p:cNvPr id="476" name="Google Shape;476;p49"/>
          <p:cNvSpPr txBox="1">
            <a:spLocks noGrp="1"/>
          </p:cNvSpPr>
          <p:nvPr>
            <p:ph type="subTitle" idx="3"/>
          </p:nvPr>
        </p:nvSpPr>
        <p:spPr>
          <a:xfrm>
            <a:off x="5972006" y="2809570"/>
            <a:ext cx="2461165" cy="9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b="0" i="0" dirty="0">
                <a:solidFill>
                  <a:schemeClr val="bg1"/>
                </a:solidFill>
                <a:effectLst/>
                <a:latin typeface="Inconsolata" pitchFamily="1" charset="0"/>
                <a:ea typeface="Inconsolata" pitchFamily="1" charset="0"/>
              </a:rPr>
              <a:t>Monitoring vital signs and seizure duration enables healthcare professionals to make more accurate diagnoses and tailor treatment plans, resulting in better health outcomes and reduced hospital stays.</a:t>
            </a:r>
            <a:endParaRPr sz="1300" dirty="0">
              <a:solidFill>
                <a:schemeClr val="bg1"/>
              </a:solidFill>
              <a:latin typeface="Inconsolata" pitchFamily="1" charset="0"/>
              <a:ea typeface="Inconsolata" pitchFamily="1" charset="0"/>
            </a:endParaRPr>
          </a:p>
        </p:txBody>
      </p:sp>
      <p:sp>
        <p:nvSpPr>
          <p:cNvPr id="477" name="Google Shape;477;p49"/>
          <p:cNvSpPr txBox="1">
            <a:spLocks noGrp="1"/>
          </p:cNvSpPr>
          <p:nvPr>
            <p:ph type="title" idx="4"/>
          </p:nvPr>
        </p:nvSpPr>
        <p:spPr>
          <a:xfrm>
            <a:off x="3269697" y="2410710"/>
            <a:ext cx="2631088"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Economic Opportunities</a:t>
            </a:r>
            <a:endParaRPr sz="2000" dirty="0"/>
          </a:p>
        </p:txBody>
      </p:sp>
      <p:sp>
        <p:nvSpPr>
          <p:cNvPr id="478" name="Google Shape;478;p49"/>
          <p:cNvSpPr txBox="1">
            <a:spLocks noGrp="1"/>
          </p:cNvSpPr>
          <p:nvPr>
            <p:ph type="subTitle" idx="5"/>
          </p:nvPr>
        </p:nvSpPr>
        <p:spPr>
          <a:xfrm>
            <a:off x="3445727" y="2863657"/>
            <a:ext cx="2350249" cy="9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bg1"/>
                </a:solidFill>
                <a:effectLst/>
                <a:latin typeface="Inconsolata" pitchFamily="1" charset="0"/>
                <a:ea typeface="Inconsolata" pitchFamily="1" charset="0"/>
              </a:rPr>
              <a:t>The development, production, and support of such systems can stimulate economic growth in the healthcare technology sector, generating jobs and revenue.</a:t>
            </a:r>
            <a:endParaRPr dirty="0">
              <a:solidFill>
                <a:schemeClr val="bg1"/>
              </a:solidFill>
              <a:latin typeface="Inconsolata" pitchFamily="1" charset="0"/>
              <a:ea typeface="Inconsolata" pitchFamily="1" charset="0"/>
            </a:endParaRPr>
          </a:p>
        </p:txBody>
      </p:sp>
      <p:sp>
        <p:nvSpPr>
          <p:cNvPr id="479" name="Google Shape;479;p49"/>
          <p:cNvSpPr txBox="1">
            <a:spLocks noGrp="1"/>
          </p:cNvSpPr>
          <p:nvPr>
            <p:ph type="title" idx="6"/>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IMPACT</a:t>
            </a:r>
            <a:endParaRPr dirty="0">
              <a:solidFill>
                <a:schemeClr val="lt1"/>
              </a:solidFill>
            </a:endParaRPr>
          </a:p>
        </p:txBody>
      </p:sp>
      <p:sp>
        <p:nvSpPr>
          <p:cNvPr id="521" name="Google Shape;521;p49"/>
          <p:cNvSpPr/>
          <p:nvPr/>
        </p:nvSpPr>
        <p:spPr>
          <a:xfrm>
            <a:off x="1850427" y="1496447"/>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p:nvPr/>
        </p:nvSpPr>
        <p:spPr>
          <a:xfrm>
            <a:off x="4265700" y="1496447"/>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9"/>
          <p:cNvSpPr/>
          <p:nvPr/>
        </p:nvSpPr>
        <p:spPr>
          <a:xfrm>
            <a:off x="6680973" y="1496447"/>
            <a:ext cx="765000" cy="765000"/>
          </a:xfrm>
          <a:prstGeom prst="donut">
            <a:avLst>
              <a:gd name="adj" fmla="val 3595"/>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9"/>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204;p92">
            <a:extLst>
              <a:ext uri="{FF2B5EF4-FFF2-40B4-BE49-F238E27FC236}">
                <a16:creationId xmlns:a16="http://schemas.microsoft.com/office/drawing/2014/main" id="{CB1A92B9-147D-30C8-5D94-4B5A5F5D0689}"/>
              </a:ext>
            </a:extLst>
          </p:cNvPr>
          <p:cNvGrpSpPr/>
          <p:nvPr/>
        </p:nvGrpSpPr>
        <p:grpSpPr>
          <a:xfrm>
            <a:off x="2090335" y="1702061"/>
            <a:ext cx="285183" cy="347023"/>
            <a:chOff x="871254" y="3360146"/>
            <a:chExt cx="285183" cy="347023"/>
          </a:xfrm>
          <a:solidFill>
            <a:schemeClr val="bg1"/>
          </a:solidFill>
        </p:grpSpPr>
        <p:sp>
          <p:nvSpPr>
            <p:cNvPr id="3" name="Google Shape;11205;p92">
              <a:extLst>
                <a:ext uri="{FF2B5EF4-FFF2-40B4-BE49-F238E27FC236}">
                  <a16:creationId xmlns:a16="http://schemas.microsoft.com/office/drawing/2014/main" id="{AAA54972-87F4-5FD8-F8BD-300E62C3F8DE}"/>
                </a:ext>
              </a:extLst>
            </p:cNvPr>
            <p:cNvSpPr/>
            <p:nvPr/>
          </p:nvSpPr>
          <p:spPr>
            <a:xfrm>
              <a:off x="871254" y="3360146"/>
              <a:ext cx="135052" cy="164863"/>
            </a:xfrm>
            <a:custGeom>
              <a:avLst/>
              <a:gdLst/>
              <a:ahLst/>
              <a:cxnLst/>
              <a:rect l="l" t="t" r="r" b="b"/>
              <a:pathLst>
                <a:path w="4263" h="5204" extrusionOk="0">
                  <a:moveTo>
                    <a:pt x="4084" y="0"/>
                  </a:moveTo>
                  <a:cubicBezTo>
                    <a:pt x="2965" y="107"/>
                    <a:pt x="1941" y="619"/>
                    <a:pt x="1179" y="1453"/>
                  </a:cubicBezTo>
                  <a:cubicBezTo>
                    <a:pt x="417" y="2286"/>
                    <a:pt x="0" y="3358"/>
                    <a:pt x="0" y="4489"/>
                  </a:cubicBezTo>
                  <a:cubicBezTo>
                    <a:pt x="0" y="4679"/>
                    <a:pt x="12" y="4870"/>
                    <a:pt x="36" y="5060"/>
                  </a:cubicBezTo>
                  <a:cubicBezTo>
                    <a:pt x="48" y="5144"/>
                    <a:pt x="107" y="5203"/>
                    <a:pt x="191" y="5203"/>
                  </a:cubicBezTo>
                  <a:lnTo>
                    <a:pt x="214" y="5203"/>
                  </a:lnTo>
                  <a:cubicBezTo>
                    <a:pt x="298" y="5179"/>
                    <a:pt x="357" y="5108"/>
                    <a:pt x="345" y="5025"/>
                  </a:cubicBezTo>
                  <a:cubicBezTo>
                    <a:pt x="310" y="4834"/>
                    <a:pt x="310" y="4667"/>
                    <a:pt x="310" y="4477"/>
                  </a:cubicBezTo>
                  <a:cubicBezTo>
                    <a:pt x="310" y="2310"/>
                    <a:pt x="1941" y="524"/>
                    <a:pt x="4096" y="310"/>
                  </a:cubicBezTo>
                  <a:cubicBezTo>
                    <a:pt x="4107" y="312"/>
                    <a:pt x="4118" y="313"/>
                    <a:pt x="4128" y="313"/>
                  </a:cubicBezTo>
                  <a:cubicBezTo>
                    <a:pt x="4215" y="313"/>
                    <a:pt x="4263" y="229"/>
                    <a:pt x="4263" y="155"/>
                  </a:cubicBezTo>
                  <a:cubicBezTo>
                    <a:pt x="4239" y="60"/>
                    <a:pt x="4167" y="0"/>
                    <a:pt x="4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 name="Google Shape;11206;p92">
              <a:extLst>
                <a:ext uri="{FF2B5EF4-FFF2-40B4-BE49-F238E27FC236}">
                  <a16:creationId xmlns:a16="http://schemas.microsoft.com/office/drawing/2014/main" id="{8659F7E0-3276-71CB-A309-EE9D91000B41}"/>
                </a:ext>
              </a:extLst>
            </p:cNvPr>
            <p:cNvSpPr/>
            <p:nvPr/>
          </p:nvSpPr>
          <p:spPr>
            <a:xfrm>
              <a:off x="876132" y="3360146"/>
              <a:ext cx="280305" cy="347023"/>
            </a:xfrm>
            <a:custGeom>
              <a:avLst/>
              <a:gdLst/>
              <a:ahLst/>
              <a:cxnLst/>
              <a:rect l="l" t="t" r="r" b="b"/>
              <a:pathLst>
                <a:path w="8848" h="10954" extrusionOk="0">
                  <a:moveTo>
                    <a:pt x="4585" y="0"/>
                  </a:moveTo>
                  <a:cubicBezTo>
                    <a:pt x="4490" y="0"/>
                    <a:pt x="4418" y="60"/>
                    <a:pt x="4418" y="155"/>
                  </a:cubicBezTo>
                  <a:cubicBezTo>
                    <a:pt x="4418" y="238"/>
                    <a:pt x="4478" y="322"/>
                    <a:pt x="4561" y="322"/>
                  </a:cubicBezTo>
                  <a:cubicBezTo>
                    <a:pt x="6787" y="441"/>
                    <a:pt x="8526" y="2262"/>
                    <a:pt x="8526" y="4489"/>
                  </a:cubicBezTo>
                  <a:cubicBezTo>
                    <a:pt x="8526" y="6298"/>
                    <a:pt x="7359" y="7906"/>
                    <a:pt x="5621" y="8454"/>
                  </a:cubicBezTo>
                  <a:cubicBezTo>
                    <a:pt x="5597" y="8477"/>
                    <a:pt x="5549" y="8489"/>
                    <a:pt x="5537" y="8537"/>
                  </a:cubicBezTo>
                  <a:lnTo>
                    <a:pt x="4347" y="10501"/>
                  </a:lnTo>
                  <a:lnTo>
                    <a:pt x="3156" y="8537"/>
                  </a:lnTo>
                  <a:cubicBezTo>
                    <a:pt x="3132" y="8501"/>
                    <a:pt x="3108" y="8477"/>
                    <a:pt x="3061" y="8454"/>
                  </a:cubicBezTo>
                  <a:cubicBezTo>
                    <a:pt x="1727" y="8025"/>
                    <a:pt x="715" y="6965"/>
                    <a:pt x="322" y="5632"/>
                  </a:cubicBezTo>
                  <a:cubicBezTo>
                    <a:pt x="303" y="5556"/>
                    <a:pt x="238" y="5517"/>
                    <a:pt x="177" y="5517"/>
                  </a:cubicBezTo>
                  <a:cubicBezTo>
                    <a:pt x="161" y="5517"/>
                    <a:pt x="146" y="5520"/>
                    <a:pt x="132" y="5525"/>
                  </a:cubicBezTo>
                  <a:cubicBezTo>
                    <a:pt x="37" y="5560"/>
                    <a:pt x="1" y="5644"/>
                    <a:pt x="25" y="5715"/>
                  </a:cubicBezTo>
                  <a:cubicBezTo>
                    <a:pt x="239" y="6429"/>
                    <a:pt x="608" y="7084"/>
                    <a:pt x="1132" y="7608"/>
                  </a:cubicBezTo>
                  <a:cubicBezTo>
                    <a:pt x="1632" y="8132"/>
                    <a:pt x="2239" y="8513"/>
                    <a:pt x="2930" y="8739"/>
                  </a:cubicBezTo>
                  <a:lnTo>
                    <a:pt x="4228" y="10882"/>
                  </a:lnTo>
                  <a:cubicBezTo>
                    <a:pt x="4251" y="10930"/>
                    <a:pt x="4299" y="10954"/>
                    <a:pt x="4359" y="10954"/>
                  </a:cubicBezTo>
                  <a:cubicBezTo>
                    <a:pt x="4418" y="10954"/>
                    <a:pt x="4466" y="10930"/>
                    <a:pt x="4490" y="10882"/>
                  </a:cubicBezTo>
                  <a:lnTo>
                    <a:pt x="5787" y="8739"/>
                  </a:lnTo>
                  <a:cubicBezTo>
                    <a:pt x="6668" y="8442"/>
                    <a:pt x="7407" y="7894"/>
                    <a:pt x="7978" y="7144"/>
                  </a:cubicBezTo>
                  <a:cubicBezTo>
                    <a:pt x="8550" y="6370"/>
                    <a:pt x="8847" y="5441"/>
                    <a:pt x="8847" y="4465"/>
                  </a:cubicBezTo>
                  <a:cubicBezTo>
                    <a:pt x="8847" y="2107"/>
                    <a:pt x="6978" y="119"/>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 name="Google Shape;11207;p92">
              <a:extLst>
                <a:ext uri="{FF2B5EF4-FFF2-40B4-BE49-F238E27FC236}">
                  <a16:creationId xmlns:a16="http://schemas.microsoft.com/office/drawing/2014/main" id="{1F50AF9E-5214-8E3F-1037-AF2294C346E8}"/>
                </a:ext>
              </a:extLst>
            </p:cNvPr>
            <p:cNvSpPr/>
            <p:nvPr/>
          </p:nvSpPr>
          <p:spPr>
            <a:xfrm>
              <a:off x="950073" y="3450656"/>
              <a:ext cx="792" cy="1172"/>
            </a:xfrm>
            <a:custGeom>
              <a:avLst/>
              <a:gdLst/>
              <a:ahLst/>
              <a:cxnLst/>
              <a:rect l="l" t="t" r="r" b="b"/>
              <a:pathLst>
                <a:path w="25" h="37" extrusionOk="0">
                  <a:moveTo>
                    <a:pt x="24" y="1"/>
                  </a:moveTo>
                  <a:lnTo>
                    <a:pt x="12" y="24"/>
                  </a:lnTo>
                  <a:cubicBezTo>
                    <a:pt x="12" y="24"/>
                    <a:pt x="0" y="24"/>
                    <a:pt x="0" y="36"/>
                  </a:cubicBezTo>
                  <a:cubicBezTo>
                    <a:pt x="12" y="24"/>
                    <a:pt x="24" y="24"/>
                    <a:pt x="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 name="Google Shape;11208;p92">
              <a:extLst>
                <a:ext uri="{FF2B5EF4-FFF2-40B4-BE49-F238E27FC236}">
                  <a16:creationId xmlns:a16="http://schemas.microsoft.com/office/drawing/2014/main" id="{C54B9470-EDF9-B812-C07F-13A03C16CF51}"/>
                </a:ext>
              </a:extLst>
            </p:cNvPr>
            <p:cNvSpPr/>
            <p:nvPr/>
          </p:nvSpPr>
          <p:spPr>
            <a:xfrm>
              <a:off x="923304" y="3434784"/>
              <a:ext cx="178042" cy="156594"/>
            </a:xfrm>
            <a:custGeom>
              <a:avLst/>
              <a:gdLst/>
              <a:ahLst/>
              <a:cxnLst/>
              <a:rect l="l" t="t" r="r" b="b"/>
              <a:pathLst>
                <a:path w="5620" h="4943" extrusionOk="0">
                  <a:moveTo>
                    <a:pt x="845" y="549"/>
                  </a:moveTo>
                  <a:cubicBezTo>
                    <a:pt x="844" y="550"/>
                    <a:pt x="842" y="552"/>
                    <a:pt x="841" y="553"/>
                  </a:cubicBezTo>
                  <a:lnTo>
                    <a:pt x="841" y="553"/>
                  </a:lnTo>
                  <a:cubicBezTo>
                    <a:pt x="842" y="552"/>
                    <a:pt x="844" y="550"/>
                    <a:pt x="845" y="549"/>
                  </a:cubicBezTo>
                  <a:close/>
                  <a:moveTo>
                    <a:pt x="4548" y="2561"/>
                  </a:moveTo>
                  <a:lnTo>
                    <a:pt x="4548" y="3145"/>
                  </a:lnTo>
                  <a:cubicBezTo>
                    <a:pt x="4548" y="3228"/>
                    <a:pt x="4620" y="3300"/>
                    <a:pt x="4715" y="3300"/>
                  </a:cubicBezTo>
                  <a:lnTo>
                    <a:pt x="5298" y="3300"/>
                  </a:lnTo>
                  <a:lnTo>
                    <a:pt x="5298" y="3871"/>
                  </a:lnTo>
                  <a:lnTo>
                    <a:pt x="4715" y="3871"/>
                  </a:lnTo>
                  <a:cubicBezTo>
                    <a:pt x="4620" y="3871"/>
                    <a:pt x="4548" y="3942"/>
                    <a:pt x="4548" y="4038"/>
                  </a:cubicBezTo>
                  <a:lnTo>
                    <a:pt x="4548" y="4609"/>
                  </a:lnTo>
                  <a:lnTo>
                    <a:pt x="3989" y="4609"/>
                  </a:lnTo>
                  <a:lnTo>
                    <a:pt x="3989" y="4038"/>
                  </a:lnTo>
                  <a:cubicBezTo>
                    <a:pt x="3989" y="3942"/>
                    <a:pt x="3905" y="3871"/>
                    <a:pt x="3822" y="3871"/>
                  </a:cubicBezTo>
                  <a:lnTo>
                    <a:pt x="3239" y="3871"/>
                  </a:lnTo>
                  <a:lnTo>
                    <a:pt x="3239" y="3300"/>
                  </a:lnTo>
                  <a:lnTo>
                    <a:pt x="3822" y="3300"/>
                  </a:lnTo>
                  <a:cubicBezTo>
                    <a:pt x="3905" y="3300"/>
                    <a:pt x="3989" y="3228"/>
                    <a:pt x="3989" y="3145"/>
                  </a:cubicBezTo>
                  <a:lnTo>
                    <a:pt x="3989" y="2561"/>
                  </a:lnTo>
                  <a:close/>
                  <a:moveTo>
                    <a:pt x="1441" y="0"/>
                  </a:moveTo>
                  <a:cubicBezTo>
                    <a:pt x="1159" y="0"/>
                    <a:pt x="895" y="90"/>
                    <a:pt x="667" y="263"/>
                  </a:cubicBezTo>
                  <a:cubicBezTo>
                    <a:pt x="0" y="787"/>
                    <a:pt x="0" y="1716"/>
                    <a:pt x="274" y="2347"/>
                  </a:cubicBezTo>
                  <a:cubicBezTo>
                    <a:pt x="441" y="2704"/>
                    <a:pt x="679" y="3038"/>
                    <a:pt x="988" y="3371"/>
                  </a:cubicBezTo>
                  <a:cubicBezTo>
                    <a:pt x="1441" y="3859"/>
                    <a:pt x="1941" y="4228"/>
                    <a:pt x="2405" y="4585"/>
                  </a:cubicBezTo>
                  <a:cubicBezTo>
                    <a:pt x="2441" y="4597"/>
                    <a:pt x="2465" y="4609"/>
                    <a:pt x="2500" y="4609"/>
                  </a:cubicBezTo>
                  <a:cubicBezTo>
                    <a:pt x="2524" y="4609"/>
                    <a:pt x="2560" y="4597"/>
                    <a:pt x="2584" y="4585"/>
                  </a:cubicBezTo>
                  <a:cubicBezTo>
                    <a:pt x="2798" y="4454"/>
                    <a:pt x="2977" y="4312"/>
                    <a:pt x="3131" y="4193"/>
                  </a:cubicBezTo>
                  <a:lnTo>
                    <a:pt x="3667" y="4193"/>
                  </a:lnTo>
                  <a:lnTo>
                    <a:pt x="3667" y="4776"/>
                  </a:lnTo>
                  <a:cubicBezTo>
                    <a:pt x="3667" y="4859"/>
                    <a:pt x="3739" y="4943"/>
                    <a:pt x="3834" y="4943"/>
                  </a:cubicBezTo>
                  <a:lnTo>
                    <a:pt x="4715" y="4943"/>
                  </a:lnTo>
                  <a:cubicBezTo>
                    <a:pt x="4798" y="4943"/>
                    <a:pt x="4870" y="4859"/>
                    <a:pt x="4870" y="4776"/>
                  </a:cubicBezTo>
                  <a:lnTo>
                    <a:pt x="4870" y="4193"/>
                  </a:lnTo>
                  <a:lnTo>
                    <a:pt x="5453" y="4193"/>
                  </a:lnTo>
                  <a:cubicBezTo>
                    <a:pt x="5548" y="4193"/>
                    <a:pt x="5620" y="4121"/>
                    <a:pt x="5620" y="4026"/>
                  </a:cubicBezTo>
                  <a:lnTo>
                    <a:pt x="5620" y="3157"/>
                  </a:lnTo>
                  <a:cubicBezTo>
                    <a:pt x="5620" y="3050"/>
                    <a:pt x="5548" y="2978"/>
                    <a:pt x="5453" y="2978"/>
                  </a:cubicBezTo>
                  <a:lnTo>
                    <a:pt x="4882" y="2978"/>
                  </a:lnTo>
                  <a:lnTo>
                    <a:pt x="4882" y="2395"/>
                  </a:lnTo>
                  <a:cubicBezTo>
                    <a:pt x="4882" y="2323"/>
                    <a:pt x="4834" y="2276"/>
                    <a:pt x="4775" y="2252"/>
                  </a:cubicBezTo>
                  <a:cubicBezTo>
                    <a:pt x="4798" y="2157"/>
                    <a:pt x="4834" y="2073"/>
                    <a:pt x="4858" y="1966"/>
                  </a:cubicBezTo>
                  <a:cubicBezTo>
                    <a:pt x="4882" y="1871"/>
                    <a:pt x="4834" y="1787"/>
                    <a:pt x="4739" y="1776"/>
                  </a:cubicBezTo>
                  <a:cubicBezTo>
                    <a:pt x="4725" y="1771"/>
                    <a:pt x="4710" y="1769"/>
                    <a:pt x="4695" y="1769"/>
                  </a:cubicBezTo>
                  <a:cubicBezTo>
                    <a:pt x="4625" y="1769"/>
                    <a:pt x="4558" y="1816"/>
                    <a:pt x="4548" y="1895"/>
                  </a:cubicBezTo>
                  <a:cubicBezTo>
                    <a:pt x="4525" y="2014"/>
                    <a:pt x="4489" y="2109"/>
                    <a:pt x="4429" y="2228"/>
                  </a:cubicBezTo>
                  <a:lnTo>
                    <a:pt x="3834" y="2228"/>
                  </a:lnTo>
                  <a:cubicBezTo>
                    <a:pt x="3739" y="2228"/>
                    <a:pt x="3667" y="2311"/>
                    <a:pt x="3667" y="2395"/>
                  </a:cubicBezTo>
                  <a:lnTo>
                    <a:pt x="3667" y="2978"/>
                  </a:lnTo>
                  <a:lnTo>
                    <a:pt x="3096" y="2978"/>
                  </a:lnTo>
                  <a:cubicBezTo>
                    <a:pt x="3001" y="2978"/>
                    <a:pt x="2929" y="3050"/>
                    <a:pt x="2929" y="3145"/>
                  </a:cubicBezTo>
                  <a:lnTo>
                    <a:pt x="2929" y="3942"/>
                  </a:lnTo>
                  <a:cubicBezTo>
                    <a:pt x="2798" y="4050"/>
                    <a:pt x="2655" y="4157"/>
                    <a:pt x="2500" y="4252"/>
                  </a:cubicBezTo>
                  <a:cubicBezTo>
                    <a:pt x="2060" y="3942"/>
                    <a:pt x="1619" y="3585"/>
                    <a:pt x="1215" y="3169"/>
                  </a:cubicBezTo>
                  <a:cubicBezTo>
                    <a:pt x="917" y="2859"/>
                    <a:pt x="715" y="2549"/>
                    <a:pt x="560" y="2228"/>
                  </a:cubicBezTo>
                  <a:cubicBezTo>
                    <a:pt x="322" y="1718"/>
                    <a:pt x="322" y="970"/>
                    <a:pt x="841" y="553"/>
                  </a:cubicBezTo>
                  <a:lnTo>
                    <a:pt x="841" y="553"/>
                  </a:lnTo>
                  <a:cubicBezTo>
                    <a:pt x="770" y="610"/>
                    <a:pt x="665" y="692"/>
                    <a:pt x="665" y="692"/>
                  </a:cubicBezTo>
                  <a:cubicBezTo>
                    <a:pt x="664" y="692"/>
                    <a:pt x="713" y="653"/>
                    <a:pt x="857" y="537"/>
                  </a:cubicBezTo>
                  <a:cubicBezTo>
                    <a:pt x="887" y="514"/>
                    <a:pt x="899" y="505"/>
                    <a:pt x="899" y="505"/>
                  </a:cubicBezTo>
                  <a:lnTo>
                    <a:pt x="899" y="505"/>
                  </a:lnTo>
                  <a:cubicBezTo>
                    <a:pt x="899" y="505"/>
                    <a:pt x="887" y="514"/>
                    <a:pt x="869" y="525"/>
                  </a:cubicBezTo>
                  <a:cubicBezTo>
                    <a:pt x="1045" y="396"/>
                    <a:pt x="1250" y="331"/>
                    <a:pt x="1461" y="331"/>
                  </a:cubicBezTo>
                  <a:cubicBezTo>
                    <a:pt x="1521" y="331"/>
                    <a:pt x="1582" y="336"/>
                    <a:pt x="1643" y="347"/>
                  </a:cubicBezTo>
                  <a:cubicBezTo>
                    <a:pt x="1941" y="406"/>
                    <a:pt x="2191" y="561"/>
                    <a:pt x="2358" y="799"/>
                  </a:cubicBezTo>
                  <a:cubicBezTo>
                    <a:pt x="2396" y="866"/>
                    <a:pt x="2445" y="893"/>
                    <a:pt x="2495" y="893"/>
                  </a:cubicBezTo>
                  <a:cubicBezTo>
                    <a:pt x="2552" y="893"/>
                    <a:pt x="2611" y="857"/>
                    <a:pt x="2655" y="799"/>
                  </a:cubicBezTo>
                  <a:cubicBezTo>
                    <a:pt x="2903" y="497"/>
                    <a:pt x="3171" y="342"/>
                    <a:pt x="3440" y="342"/>
                  </a:cubicBezTo>
                  <a:cubicBezTo>
                    <a:pt x="3468" y="342"/>
                    <a:pt x="3496" y="343"/>
                    <a:pt x="3524" y="347"/>
                  </a:cubicBezTo>
                  <a:lnTo>
                    <a:pt x="3536" y="347"/>
                  </a:lnTo>
                  <a:cubicBezTo>
                    <a:pt x="3763" y="347"/>
                    <a:pt x="3929" y="383"/>
                    <a:pt x="4072" y="478"/>
                  </a:cubicBezTo>
                  <a:cubicBezTo>
                    <a:pt x="4227" y="561"/>
                    <a:pt x="4358" y="716"/>
                    <a:pt x="4441" y="894"/>
                  </a:cubicBezTo>
                  <a:cubicBezTo>
                    <a:pt x="4501" y="1014"/>
                    <a:pt x="4548" y="1133"/>
                    <a:pt x="4560" y="1264"/>
                  </a:cubicBezTo>
                  <a:cubicBezTo>
                    <a:pt x="4584" y="1335"/>
                    <a:pt x="4644" y="1395"/>
                    <a:pt x="4727" y="1395"/>
                  </a:cubicBezTo>
                  <a:lnTo>
                    <a:pt x="4763" y="1395"/>
                  </a:lnTo>
                  <a:cubicBezTo>
                    <a:pt x="4846" y="1383"/>
                    <a:pt x="4906" y="1287"/>
                    <a:pt x="4894" y="1204"/>
                  </a:cubicBezTo>
                  <a:cubicBezTo>
                    <a:pt x="4858" y="1037"/>
                    <a:pt x="4822" y="883"/>
                    <a:pt x="4739" y="740"/>
                  </a:cubicBezTo>
                  <a:cubicBezTo>
                    <a:pt x="4620" y="525"/>
                    <a:pt x="4465" y="323"/>
                    <a:pt x="4251" y="192"/>
                  </a:cubicBezTo>
                  <a:cubicBezTo>
                    <a:pt x="4060" y="73"/>
                    <a:pt x="3834" y="13"/>
                    <a:pt x="3548" y="13"/>
                  </a:cubicBezTo>
                  <a:cubicBezTo>
                    <a:pt x="3514" y="10"/>
                    <a:pt x="3479" y="8"/>
                    <a:pt x="3445" y="8"/>
                  </a:cubicBezTo>
                  <a:cubicBezTo>
                    <a:pt x="3115" y="8"/>
                    <a:pt x="2805" y="165"/>
                    <a:pt x="2524" y="478"/>
                  </a:cubicBezTo>
                  <a:cubicBezTo>
                    <a:pt x="2322" y="240"/>
                    <a:pt x="2036" y="85"/>
                    <a:pt x="1703" y="25"/>
                  </a:cubicBezTo>
                  <a:cubicBezTo>
                    <a:pt x="1614" y="9"/>
                    <a:pt x="1527"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7" name="Google Shape;9694;p89">
            <a:extLst>
              <a:ext uri="{FF2B5EF4-FFF2-40B4-BE49-F238E27FC236}">
                <a16:creationId xmlns:a16="http://schemas.microsoft.com/office/drawing/2014/main" id="{5062E19F-DE0D-92B5-AF25-D6DCD4A87FFA}"/>
              </a:ext>
            </a:extLst>
          </p:cNvPr>
          <p:cNvGrpSpPr/>
          <p:nvPr/>
        </p:nvGrpSpPr>
        <p:grpSpPr>
          <a:xfrm>
            <a:off x="4462163" y="1689193"/>
            <a:ext cx="372073" cy="355243"/>
            <a:chOff x="7390435" y="3680868"/>
            <a:chExt cx="372073" cy="355243"/>
          </a:xfrm>
          <a:solidFill>
            <a:schemeClr val="bg1"/>
          </a:solidFill>
        </p:grpSpPr>
        <p:sp>
          <p:nvSpPr>
            <p:cNvPr id="8" name="Google Shape;9695;p89">
              <a:extLst>
                <a:ext uri="{FF2B5EF4-FFF2-40B4-BE49-F238E27FC236}">
                  <a16:creationId xmlns:a16="http://schemas.microsoft.com/office/drawing/2014/main" id="{510F6B6C-DBA7-EA31-C815-5141B7E40D84}"/>
                </a:ext>
              </a:extLst>
            </p:cNvPr>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96;p89">
              <a:extLst>
                <a:ext uri="{FF2B5EF4-FFF2-40B4-BE49-F238E27FC236}">
                  <a16:creationId xmlns:a16="http://schemas.microsoft.com/office/drawing/2014/main" id="{F105D8AF-6C67-DC9D-2C16-198262163335}"/>
                </a:ext>
              </a:extLst>
            </p:cNvPr>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97;p89">
              <a:extLst>
                <a:ext uri="{FF2B5EF4-FFF2-40B4-BE49-F238E27FC236}">
                  <a16:creationId xmlns:a16="http://schemas.microsoft.com/office/drawing/2014/main" id="{934306F1-8F9F-3DA4-F646-E9D6C426417C}"/>
                </a:ext>
              </a:extLst>
            </p:cNvPr>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98;p89">
              <a:extLst>
                <a:ext uri="{FF2B5EF4-FFF2-40B4-BE49-F238E27FC236}">
                  <a16:creationId xmlns:a16="http://schemas.microsoft.com/office/drawing/2014/main" id="{9623A0EA-0CA7-43BA-7144-5B43A9FDBBDB}"/>
                </a:ext>
              </a:extLst>
            </p:cNvPr>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99;p89">
              <a:extLst>
                <a:ext uri="{FF2B5EF4-FFF2-40B4-BE49-F238E27FC236}">
                  <a16:creationId xmlns:a16="http://schemas.microsoft.com/office/drawing/2014/main" id="{8844955A-587A-1034-A720-CED41D3728E7}"/>
                </a:ext>
              </a:extLst>
            </p:cNvPr>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00;p89">
              <a:extLst>
                <a:ext uri="{FF2B5EF4-FFF2-40B4-BE49-F238E27FC236}">
                  <a16:creationId xmlns:a16="http://schemas.microsoft.com/office/drawing/2014/main" id="{59DE5D9A-2D81-9C63-C4BF-B1F3AA97134B}"/>
                </a:ext>
              </a:extLst>
            </p:cNvPr>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0202;p90">
            <a:extLst>
              <a:ext uri="{FF2B5EF4-FFF2-40B4-BE49-F238E27FC236}">
                <a16:creationId xmlns:a16="http://schemas.microsoft.com/office/drawing/2014/main" id="{10FA1B15-F4FC-7A39-7101-F79F58E5E586}"/>
              </a:ext>
            </a:extLst>
          </p:cNvPr>
          <p:cNvGrpSpPr/>
          <p:nvPr/>
        </p:nvGrpSpPr>
        <p:grpSpPr>
          <a:xfrm>
            <a:off x="6903048" y="1691609"/>
            <a:ext cx="373627" cy="367925"/>
            <a:chOff x="7964906" y="2434073"/>
            <a:chExt cx="373627" cy="367925"/>
          </a:xfrm>
          <a:solidFill>
            <a:schemeClr val="bg1"/>
          </a:solidFill>
        </p:grpSpPr>
        <p:sp>
          <p:nvSpPr>
            <p:cNvPr id="15" name="Google Shape;10203;p90">
              <a:extLst>
                <a:ext uri="{FF2B5EF4-FFF2-40B4-BE49-F238E27FC236}">
                  <a16:creationId xmlns:a16="http://schemas.microsoft.com/office/drawing/2014/main" id="{3D91E06D-20E3-C1E5-CB4A-D42B4A3DAAE0}"/>
                </a:ext>
              </a:extLst>
            </p:cNvPr>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04;p90">
              <a:extLst>
                <a:ext uri="{FF2B5EF4-FFF2-40B4-BE49-F238E27FC236}">
                  <a16:creationId xmlns:a16="http://schemas.microsoft.com/office/drawing/2014/main" id="{FAA9AA00-AA5A-5FFA-8A47-9C11A1DD1852}"/>
                </a:ext>
              </a:extLst>
            </p:cNvPr>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08"/>
        <p:cNvGrpSpPr/>
        <p:nvPr/>
      </p:nvGrpSpPr>
      <p:grpSpPr>
        <a:xfrm>
          <a:off x="0" y="0"/>
          <a:ext cx="0" cy="0"/>
          <a:chOff x="0" y="0"/>
          <a:chExt cx="0" cy="0"/>
        </a:xfrm>
      </p:grpSpPr>
      <p:sp>
        <p:nvSpPr>
          <p:cNvPr id="410" name="Google Shape;410;p46"/>
          <p:cNvSpPr txBox="1">
            <a:spLocks noGrp="1"/>
          </p:cNvSpPr>
          <p:nvPr>
            <p:ph type="body" idx="1"/>
          </p:nvPr>
        </p:nvSpPr>
        <p:spPr>
          <a:xfrm>
            <a:off x="646215" y="1175380"/>
            <a:ext cx="7851570" cy="1024262"/>
          </a:xfrm>
          <a:prstGeom prst="rect">
            <a:avLst/>
          </a:prstGeom>
        </p:spPr>
        <p:txBody>
          <a:bodyPr spcFirstLastPara="1" wrap="square" lIns="91425" tIns="91425" rIns="91425" bIns="91425" anchor="t" anchorCtr="0">
            <a:noAutofit/>
          </a:bodyPr>
          <a:lstStyle/>
          <a:p>
            <a:pPr marL="0" indent="0">
              <a:buClr>
                <a:srgbClr val="273D40"/>
              </a:buClr>
              <a:buSzPts val="600"/>
              <a:buNone/>
            </a:pPr>
            <a:r>
              <a:rPr lang="en-US" sz="1600" b="1" i="0" dirty="0">
                <a:effectLst/>
                <a:latin typeface="Söhne"/>
              </a:rPr>
              <a:t>-Manufacturing    -  Software Development            - </a:t>
            </a:r>
            <a:r>
              <a:rPr lang="en-US" sz="1600" b="1" i="0" dirty="0">
                <a:solidFill>
                  <a:srgbClr val="D1D5DB"/>
                </a:solidFill>
                <a:effectLst/>
                <a:latin typeface="Söhne"/>
              </a:rPr>
              <a:t>Sales and Marketing</a:t>
            </a:r>
          </a:p>
          <a:p>
            <a:pPr marL="0" indent="0">
              <a:buClr>
                <a:srgbClr val="273D40"/>
              </a:buClr>
              <a:buSzPts val="600"/>
              <a:buNone/>
            </a:pPr>
            <a:r>
              <a:rPr lang="en-US" sz="1600" b="1" i="0" dirty="0">
                <a:effectLst/>
                <a:latin typeface="Söhne"/>
              </a:rPr>
              <a:t>-Cybersecurity       - </a:t>
            </a:r>
            <a:r>
              <a:rPr lang="en-US" sz="1600" b="1" i="0" dirty="0">
                <a:solidFill>
                  <a:srgbClr val="D1D5DB"/>
                </a:solidFill>
                <a:effectLst/>
                <a:latin typeface="Söhne"/>
              </a:rPr>
              <a:t>Research and Development    -  </a:t>
            </a:r>
            <a:r>
              <a:rPr lang="en-US" sz="1600" b="1" i="0" dirty="0">
                <a:effectLst/>
                <a:latin typeface="Söhne"/>
              </a:rPr>
              <a:t>Emergency Services Integration</a:t>
            </a:r>
            <a:endParaRPr lang="en-US" sz="1200" dirty="0">
              <a:solidFill>
                <a:schemeClr val="lt1"/>
              </a:solidFill>
            </a:endParaRPr>
          </a:p>
        </p:txBody>
      </p:sp>
      <p:sp>
        <p:nvSpPr>
          <p:cNvPr id="411" name="Google Shape;411;p46"/>
          <p:cNvSpPr txBox="1">
            <a:spLocks noGrp="1"/>
          </p:cNvSpPr>
          <p:nvPr>
            <p:ph type="title"/>
          </p:nvPr>
        </p:nvSpPr>
        <p:spPr>
          <a:xfrm>
            <a:off x="345704" y="755271"/>
            <a:ext cx="4117469"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EMPLOYMENT </a:t>
            </a:r>
            <a:endParaRPr dirty="0"/>
          </a:p>
        </p:txBody>
      </p:sp>
      <p:grpSp>
        <p:nvGrpSpPr>
          <p:cNvPr id="412" name="Google Shape;412;p46"/>
          <p:cNvGrpSpPr/>
          <p:nvPr/>
        </p:nvGrpSpPr>
        <p:grpSpPr>
          <a:xfrm flipH="1">
            <a:off x="279410" y="4401983"/>
            <a:ext cx="2125029" cy="403038"/>
            <a:chOff x="6787353" y="621971"/>
            <a:chExt cx="2125029" cy="403038"/>
          </a:xfrm>
        </p:grpSpPr>
        <p:sp>
          <p:nvSpPr>
            <p:cNvPr id="413" name="Google Shape;413;p46"/>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6"/>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6"/>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6"/>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6"/>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6"/>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a:off x="6722320" y="45535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1;p46">
            <a:extLst>
              <a:ext uri="{FF2B5EF4-FFF2-40B4-BE49-F238E27FC236}">
                <a16:creationId xmlns:a16="http://schemas.microsoft.com/office/drawing/2014/main" id="{691FC564-EDA7-7759-ABE4-10031623B628}"/>
              </a:ext>
            </a:extLst>
          </p:cNvPr>
          <p:cNvSpPr txBox="1">
            <a:spLocks/>
          </p:cNvSpPr>
          <p:nvPr/>
        </p:nvSpPr>
        <p:spPr>
          <a:xfrm>
            <a:off x="-345952" y="1842299"/>
            <a:ext cx="4117469" cy="43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sso One"/>
              <a:buNone/>
              <a:defRPr sz="3500" b="0" i="0" u="none" strike="noStrike" cap="none">
                <a:solidFill>
                  <a:schemeClr val="lt1"/>
                </a:solidFill>
                <a:latin typeface="Russo One"/>
                <a:ea typeface="Russo One"/>
                <a:cs typeface="Russo One"/>
                <a:sym typeface="Russo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dirty="0"/>
              <a:t>BENEFIT  </a:t>
            </a:r>
          </a:p>
        </p:txBody>
      </p:sp>
      <p:sp>
        <p:nvSpPr>
          <p:cNvPr id="3" name="TextBox 2">
            <a:extLst>
              <a:ext uri="{FF2B5EF4-FFF2-40B4-BE49-F238E27FC236}">
                <a16:creationId xmlns:a16="http://schemas.microsoft.com/office/drawing/2014/main" id="{B58EC8A3-6319-B8E6-B2BF-C70792468006}"/>
              </a:ext>
            </a:extLst>
          </p:cNvPr>
          <p:cNvSpPr txBox="1"/>
          <p:nvPr/>
        </p:nvSpPr>
        <p:spPr>
          <a:xfrm>
            <a:off x="646215" y="2230829"/>
            <a:ext cx="8218375" cy="2462213"/>
          </a:xfrm>
          <a:prstGeom prst="rect">
            <a:avLst/>
          </a:prstGeom>
          <a:noFill/>
        </p:spPr>
        <p:txBody>
          <a:bodyPr wrap="square" rtlCol="0">
            <a:spAutoFit/>
          </a:bodyPr>
          <a:lstStyle/>
          <a:p>
            <a:r>
              <a:rPr lang="en-US" b="1" i="0" dirty="0">
                <a:solidFill>
                  <a:schemeClr val="bg1"/>
                </a:solidFill>
                <a:effectLst/>
                <a:latin typeface="Söhne"/>
              </a:rPr>
              <a:t>Reduced Healthcare Costs:</a:t>
            </a:r>
            <a:r>
              <a:rPr lang="en-US" b="0" i="0" dirty="0">
                <a:solidFill>
                  <a:schemeClr val="bg1"/>
                </a:solidFill>
                <a:effectLst/>
                <a:latin typeface="Söhne"/>
              </a:rPr>
              <a:t> By facilitating early intervention and reducing the severity of health events, the system can lead to significant cost savings for both individuals and healthcare systems. Fewer emergency room visits, hospitalizations, and long-term care requirements result in lower healthcare expenditures.</a:t>
            </a:r>
          </a:p>
          <a:p>
            <a:endParaRPr lang="en-US" dirty="0">
              <a:solidFill>
                <a:schemeClr val="bg1"/>
              </a:solidFill>
              <a:latin typeface="Söhne"/>
            </a:endParaRPr>
          </a:p>
          <a:p>
            <a:pPr algn="l"/>
            <a:r>
              <a:rPr lang="en-US" b="1" i="0" dirty="0">
                <a:solidFill>
                  <a:srgbClr val="D1D5DB"/>
                </a:solidFill>
                <a:effectLst/>
                <a:latin typeface="Söhne"/>
              </a:rPr>
              <a:t>Subscriptions and Device Sales:</a:t>
            </a:r>
            <a:r>
              <a:rPr lang="en-US" b="0" i="0" dirty="0">
                <a:solidFill>
                  <a:srgbClr val="D1D5DB"/>
                </a:solidFill>
                <a:effectLst/>
                <a:latin typeface="Söhne"/>
              </a:rPr>
              <a:t> Revenue can be generated through the sale of wearable devices, software subscriptions, and additional services offered to users, caregivers, and healthcare institutions.</a:t>
            </a:r>
          </a:p>
          <a:p>
            <a:pPr algn="l"/>
            <a:endParaRPr lang="en-US" b="0" i="0" dirty="0">
              <a:solidFill>
                <a:srgbClr val="D1D5DB"/>
              </a:solidFill>
              <a:effectLst/>
              <a:latin typeface="Söhne"/>
            </a:endParaRPr>
          </a:p>
          <a:p>
            <a:pPr algn="l"/>
            <a:r>
              <a:rPr lang="en-US" b="1" i="0" dirty="0">
                <a:solidFill>
                  <a:srgbClr val="D1D5DB"/>
                </a:solidFill>
                <a:effectLst/>
                <a:latin typeface="Söhne"/>
              </a:rPr>
              <a:t>Data Licensing and Research:</a:t>
            </a:r>
            <a:r>
              <a:rPr lang="en-US" b="0" i="0" dirty="0">
                <a:solidFill>
                  <a:srgbClr val="D1D5DB"/>
                </a:solidFill>
                <a:effectLst/>
                <a:latin typeface="Söhne"/>
              </a:rPr>
              <a:t> Aggregated and anonymized health data can be sold to healthcare institutions, pharmaceutical companies, and research organizations, providing a revenue stream from data licensing agreements.</a:t>
            </a:r>
          </a:p>
          <a:p>
            <a:endParaRPr lang="en-IN" dirty="0">
              <a:solidFill>
                <a:schemeClr val="bg1"/>
              </a:solidFill>
            </a:endParaRPr>
          </a:p>
        </p:txBody>
      </p:sp>
    </p:spTree>
    <p:extLst>
      <p:ext uri="{BB962C8B-B14F-4D97-AF65-F5344CB8AC3E}">
        <p14:creationId xmlns:p14="http://schemas.microsoft.com/office/powerpoint/2010/main" val="173442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25"/>
        <p:cNvGrpSpPr/>
        <p:nvPr/>
      </p:nvGrpSpPr>
      <p:grpSpPr>
        <a:xfrm>
          <a:off x="0" y="0"/>
          <a:ext cx="0" cy="0"/>
          <a:chOff x="0" y="0"/>
          <a:chExt cx="0" cy="0"/>
        </a:xfrm>
      </p:grpSpPr>
      <p:sp>
        <p:nvSpPr>
          <p:cNvPr id="426" name="Google Shape;426;p47"/>
          <p:cNvSpPr txBox="1">
            <a:spLocks noGrp="1"/>
          </p:cNvSpPr>
          <p:nvPr>
            <p:ph type="subTitle" idx="3"/>
          </p:nvPr>
        </p:nvSpPr>
        <p:spPr>
          <a:xfrm>
            <a:off x="796200" y="892985"/>
            <a:ext cx="8109907" cy="3328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u="sng" dirty="0"/>
              <a:t>Microcontrollers: </a:t>
            </a:r>
          </a:p>
          <a:p>
            <a:pPr marL="0" lvl="0" indent="0" algn="l" rtl="0">
              <a:spcBef>
                <a:spcPts val="0"/>
              </a:spcBef>
              <a:spcAft>
                <a:spcPts val="0"/>
              </a:spcAft>
            </a:pPr>
            <a:r>
              <a:rPr lang="en-IN" b="1" dirty="0"/>
              <a:t>- ESP32 – </a:t>
            </a:r>
            <a:r>
              <a:rPr lang="en-IN" dirty="0"/>
              <a:t>Integration of sensors for seizure detection and for </a:t>
            </a:r>
            <a:r>
              <a:rPr lang="en-IN" dirty="0" err="1"/>
              <a:t>updation</a:t>
            </a:r>
            <a:r>
              <a:rPr lang="en-IN" dirty="0"/>
              <a:t> of data to cloud using the Wi-Fi module present on ESP32</a:t>
            </a:r>
          </a:p>
          <a:p>
            <a:pPr marL="0" lvl="0" indent="0" algn="l" rtl="0">
              <a:spcBef>
                <a:spcPts val="0"/>
              </a:spcBef>
              <a:spcAft>
                <a:spcPts val="0"/>
              </a:spcAft>
            </a:pPr>
            <a:r>
              <a:rPr lang="en-IN" dirty="0"/>
              <a:t>- </a:t>
            </a:r>
            <a:r>
              <a:rPr lang="en-IN" b="1" dirty="0"/>
              <a:t>Arduino</a:t>
            </a:r>
            <a:r>
              <a:rPr lang="en-IN" dirty="0"/>
              <a:t> – Integration of MPU6050 for fall detection.</a:t>
            </a:r>
          </a:p>
          <a:p>
            <a:pPr marL="0" lvl="0" indent="0" algn="l" rtl="0">
              <a:spcBef>
                <a:spcPts val="0"/>
              </a:spcBef>
              <a:spcAft>
                <a:spcPts val="0"/>
              </a:spcAft>
            </a:pPr>
            <a:endParaRPr lang="en-IN" dirty="0"/>
          </a:p>
          <a:p>
            <a:pPr marL="0" lvl="0" indent="0" algn="l" rtl="0">
              <a:spcBef>
                <a:spcPts val="0"/>
              </a:spcBef>
              <a:spcAft>
                <a:spcPts val="0"/>
              </a:spcAft>
            </a:pPr>
            <a:r>
              <a:rPr lang="en-IN" b="1" u="sng" dirty="0"/>
              <a:t>Sensors used:</a:t>
            </a:r>
          </a:p>
          <a:p>
            <a:pPr marL="0" lvl="0" indent="0" algn="l" rtl="0">
              <a:spcBef>
                <a:spcPts val="0"/>
              </a:spcBef>
              <a:spcAft>
                <a:spcPts val="0"/>
              </a:spcAft>
            </a:pPr>
            <a:endParaRPr lang="en-IN" b="1" u="sng" dirty="0"/>
          </a:p>
          <a:p>
            <a:pPr marL="0" lvl="0" indent="0" algn="l" rtl="0">
              <a:spcBef>
                <a:spcPts val="0"/>
              </a:spcBef>
              <a:spcAft>
                <a:spcPts val="0"/>
              </a:spcAft>
            </a:pPr>
            <a:r>
              <a:rPr lang="en-IN" dirty="0"/>
              <a:t>- EMG Sensor to monitor electric activity in muscles.</a:t>
            </a:r>
          </a:p>
          <a:p>
            <a:pPr marL="0" lvl="0" indent="0" algn="l" rtl="0">
              <a:spcBef>
                <a:spcPts val="0"/>
              </a:spcBef>
              <a:spcAft>
                <a:spcPts val="0"/>
              </a:spcAft>
            </a:pPr>
            <a:r>
              <a:rPr lang="en-IN" dirty="0"/>
              <a:t>- Temperature sensor to measure body temperature.</a:t>
            </a:r>
          </a:p>
          <a:p>
            <a:pPr marL="0" lvl="0" indent="0" algn="l" rtl="0">
              <a:spcBef>
                <a:spcPts val="0"/>
              </a:spcBef>
              <a:spcAft>
                <a:spcPts val="0"/>
              </a:spcAft>
            </a:pPr>
            <a:r>
              <a:rPr lang="en-IN" dirty="0"/>
              <a:t>- Pulse sensor to monitor heart rate.</a:t>
            </a:r>
          </a:p>
          <a:p>
            <a:pPr marL="0" lvl="0" indent="0" algn="l" rtl="0">
              <a:spcBef>
                <a:spcPts val="0"/>
              </a:spcBef>
              <a:spcAft>
                <a:spcPts val="0"/>
              </a:spcAft>
            </a:pPr>
            <a:r>
              <a:rPr lang="en-IN" dirty="0"/>
              <a:t>- MPU6050 6-axis Accelerometer-Gyroscope for fall detection.</a:t>
            </a:r>
          </a:p>
          <a:p>
            <a:pPr marL="0" lvl="0" indent="0" algn="l" rtl="0">
              <a:spcBef>
                <a:spcPts val="0"/>
              </a:spcBef>
              <a:spcAft>
                <a:spcPts val="0"/>
              </a:spcAft>
            </a:pPr>
            <a:r>
              <a:rPr lang="en-IN" dirty="0"/>
              <a:t>- OLED for displaying the values</a:t>
            </a:r>
          </a:p>
          <a:p>
            <a:pPr marL="0" lvl="0" indent="0" algn="l" rtl="0">
              <a:spcBef>
                <a:spcPts val="0"/>
              </a:spcBef>
              <a:spcAft>
                <a:spcPts val="0"/>
              </a:spcAft>
            </a:pPr>
            <a:endParaRPr lang="en-IN" dirty="0"/>
          </a:p>
          <a:p>
            <a:pPr marL="0" lvl="0" indent="0" algn="l" rtl="0">
              <a:spcBef>
                <a:spcPts val="0"/>
              </a:spcBef>
              <a:spcAft>
                <a:spcPts val="0"/>
              </a:spcAft>
            </a:pPr>
            <a:r>
              <a:rPr lang="en-IN" dirty="0"/>
              <a:t>Breadboards and jumper wires used to establish the connections among the various sensors.</a:t>
            </a:r>
          </a:p>
          <a:p>
            <a:pPr marL="0" lvl="0" indent="0" algn="l" rtl="0">
              <a:spcBef>
                <a:spcPts val="0"/>
              </a:spcBef>
              <a:spcAft>
                <a:spcPts val="0"/>
              </a:spcAft>
            </a:pPr>
            <a:endParaRPr lang="en-IN" dirty="0"/>
          </a:p>
          <a:p>
            <a:pPr marL="0" lvl="0" indent="0" algn="l" rtl="0">
              <a:spcBef>
                <a:spcPts val="0"/>
              </a:spcBef>
              <a:spcAft>
                <a:spcPts val="0"/>
              </a:spcAft>
            </a:pPr>
            <a:endParaRPr lang="en-IN" dirty="0"/>
          </a:p>
          <a:p>
            <a:pPr marL="0" lvl="0" indent="0" algn="l" rtl="0">
              <a:spcBef>
                <a:spcPts val="0"/>
              </a:spcBef>
              <a:spcAft>
                <a:spcPts val="0"/>
              </a:spcAft>
            </a:pPr>
            <a:endParaRPr lang="en-IN" dirty="0"/>
          </a:p>
          <a:p>
            <a:pPr marL="0" lvl="0" indent="0" algn="l" rtl="0">
              <a:spcBef>
                <a:spcPts val="0"/>
              </a:spcBef>
              <a:spcAft>
                <a:spcPts val="0"/>
              </a:spcAft>
              <a:buNone/>
            </a:pPr>
            <a:r>
              <a:rPr lang="en-IN" dirty="0"/>
              <a:t> </a:t>
            </a:r>
          </a:p>
          <a:p>
            <a:pPr marL="0" lvl="0" indent="0" algn="l" rtl="0">
              <a:spcBef>
                <a:spcPts val="0"/>
              </a:spcBef>
              <a:spcAft>
                <a:spcPts val="0"/>
              </a:spcAft>
              <a:buNone/>
            </a:pPr>
            <a:endParaRPr dirty="0"/>
          </a:p>
        </p:txBody>
      </p:sp>
      <p:sp>
        <p:nvSpPr>
          <p:cNvPr id="430" name="Google Shape;430;p47"/>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Hardware</a:t>
            </a:r>
            <a:endParaRPr dirty="0"/>
          </a:p>
        </p:txBody>
      </p:sp>
      <p:grpSp>
        <p:nvGrpSpPr>
          <p:cNvPr id="441" name="Google Shape;441;p47"/>
          <p:cNvGrpSpPr/>
          <p:nvPr/>
        </p:nvGrpSpPr>
        <p:grpSpPr>
          <a:xfrm rot="10800000">
            <a:off x="466440" y="4030999"/>
            <a:ext cx="2125029" cy="403038"/>
            <a:chOff x="6787353" y="621971"/>
            <a:chExt cx="2125029" cy="403038"/>
          </a:xfrm>
        </p:grpSpPr>
        <p:sp>
          <p:nvSpPr>
            <p:cNvPr id="442" name="Google Shape;442;p47"/>
            <p:cNvSpPr/>
            <p:nvPr/>
          </p:nvSpPr>
          <p:spPr>
            <a:xfrm rot="10800000">
              <a:off x="6914750" y="684418"/>
              <a:ext cx="199763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7"/>
            <p:cNvSpPr/>
            <p:nvPr/>
          </p:nvSpPr>
          <p:spPr>
            <a:xfrm rot="10800000">
              <a:off x="6787353" y="621971"/>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7"/>
            <p:cNvSpPr/>
            <p:nvPr/>
          </p:nvSpPr>
          <p:spPr>
            <a:xfrm rot="10800000">
              <a:off x="7376281" y="816106"/>
              <a:ext cx="153610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7"/>
            <p:cNvSpPr/>
            <p:nvPr/>
          </p:nvSpPr>
          <p:spPr>
            <a:xfrm rot="10800000">
              <a:off x="7239530" y="75365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7"/>
            <p:cNvSpPr/>
            <p:nvPr/>
          </p:nvSpPr>
          <p:spPr>
            <a:xfrm rot="10800000">
              <a:off x="7833330" y="944251"/>
              <a:ext cx="1079052"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7"/>
            <p:cNvSpPr/>
            <p:nvPr/>
          </p:nvSpPr>
          <p:spPr>
            <a:xfrm rot="10800000">
              <a:off x="7692540" y="881809"/>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47"/>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7"/>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7"/>
          <p:cNvSpPr/>
          <p:nvPr/>
        </p:nvSpPr>
        <p:spPr>
          <a:xfrm>
            <a:off x="6544825" y="4438425"/>
            <a:ext cx="1071300" cy="170400"/>
          </a:xfrm>
          <a:prstGeom prst="roundRect">
            <a:avLst>
              <a:gd name="adj" fmla="val 50000"/>
            </a:avLst>
          </a:prstGeom>
          <a:noFill/>
          <a:ln w="19050" cap="flat" cmpd="sng">
            <a:solidFill>
              <a:schemeClr val="accen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454"/>
        <p:cNvGrpSpPr/>
        <p:nvPr/>
      </p:nvGrpSpPr>
      <p:grpSpPr>
        <a:xfrm>
          <a:off x="0" y="0"/>
          <a:ext cx="0" cy="0"/>
          <a:chOff x="0" y="0"/>
          <a:chExt cx="0" cy="0"/>
        </a:xfrm>
      </p:grpSpPr>
      <p:sp>
        <p:nvSpPr>
          <p:cNvPr id="457" name="Google Shape;457;p48"/>
          <p:cNvSpPr txBox="1">
            <a:spLocks noGrp="1"/>
          </p:cNvSpPr>
          <p:nvPr>
            <p:ph type="subTitle" idx="3"/>
          </p:nvPr>
        </p:nvSpPr>
        <p:spPr>
          <a:xfrm>
            <a:off x="720000" y="976075"/>
            <a:ext cx="7531902" cy="3830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User Interface: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A website created using HTML,CSS and JavaScript for the frontend to display real time graphs and data collected from the sensors and provide alerts on the dashboard.</a:t>
            </a:r>
          </a:p>
          <a:p>
            <a:pPr marL="0" lvl="0" indent="0" algn="l" rtl="0">
              <a:spcBef>
                <a:spcPts val="0"/>
              </a:spcBef>
              <a:spcAft>
                <a:spcPts val="0"/>
              </a:spcAft>
              <a:buNone/>
            </a:pPr>
            <a:r>
              <a:rPr lang="en-IN" dirty="0"/>
              <a:t>- NodeJS used for backend to manage with JSON data for simulation of seizure and display the real-time data asynchronously.</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Cloud:</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a:t>
            </a:r>
            <a:r>
              <a:rPr lang="en-IN" dirty="0" err="1"/>
              <a:t>Thingspeak</a:t>
            </a:r>
            <a:r>
              <a:rPr lang="en-IN" dirty="0"/>
              <a:t> IoT Cloud to upload data from sensors through channels and create graphs which were imported to the UI using </a:t>
            </a:r>
            <a:r>
              <a:rPr lang="en-IN" dirty="0" err="1"/>
              <a:t>WriteAPI</a:t>
            </a:r>
            <a:r>
              <a:rPr lang="en-IN" dirty="0"/>
              <a:t> and API Keys.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IDE: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Arduino IDE to configure the microcontroller ESP32 and sensor data.</a:t>
            </a:r>
            <a:endParaRPr dirty="0"/>
          </a:p>
        </p:txBody>
      </p:sp>
      <p:sp>
        <p:nvSpPr>
          <p:cNvPr id="459" name="Google Shape;459;p48"/>
          <p:cNvSpPr txBox="1">
            <a:spLocks noGrp="1"/>
          </p:cNvSpPr>
          <p:nvPr>
            <p:ph type="title"/>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Software</a:t>
            </a:r>
            <a:endParaRPr dirty="0"/>
          </a:p>
        </p:txBody>
      </p:sp>
      <p:grpSp>
        <p:nvGrpSpPr>
          <p:cNvPr id="460" name="Google Shape;460;p48"/>
          <p:cNvGrpSpPr/>
          <p:nvPr/>
        </p:nvGrpSpPr>
        <p:grpSpPr>
          <a:xfrm>
            <a:off x="7318730" y="4111487"/>
            <a:ext cx="1585643" cy="403038"/>
            <a:chOff x="7318730" y="4111487"/>
            <a:chExt cx="1585643" cy="403038"/>
          </a:xfrm>
        </p:grpSpPr>
        <p:sp>
          <p:nvSpPr>
            <p:cNvPr id="461" name="Google Shape;461;p48"/>
            <p:cNvSpPr/>
            <p:nvPr/>
          </p:nvSpPr>
          <p:spPr>
            <a:xfrm rot="10800000">
              <a:off x="7459568" y="4173934"/>
              <a:ext cx="1444804"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rot="10800000">
              <a:off x="7318730" y="4111487"/>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p:nvPr/>
          </p:nvSpPr>
          <p:spPr>
            <a:xfrm rot="10800000">
              <a:off x="8008196" y="4305621"/>
              <a:ext cx="89617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8"/>
            <p:cNvSpPr/>
            <p:nvPr/>
          </p:nvSpPr>
          <p:spPr>
            <a:xfrm rot="10800000">
              <a:off x="7888972" y="424317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p:nvPr/>
          </p:nvSpPr>
          <p:spPr>
            <a:xfrm rot="10800000">
              <a:off x="8465526" y="4433767"/>
              <a:ext cx="43884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rot="10800000">
              <a:off x="8316655" y="437132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48"/>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C1C1C"/>
            </a:gs>
            <a:gs pos="100000">
              <a:srgbClr val="426B6A"/>
            </a:gs>
          </a:gsLst>
          <a:lin ang="0" scaled="0"/>
        </a:gradFill>
        <a:effectLst/>
      </p:bgPr>
    </p:bg>
    <p:spTree>
      <p:nvGrpSpPr>
        <p:cNvPr id="1" name="Shape 530"/>
        <p:cNvGrpSpPr/>
        <p:nvPr/>
      </p:nvGrpSpPr>
      <p:grpSpPr>
        <a:xfrm>
          <a:off x="0" y="0"/>
          <a:ext cx="0" cy="0"/>
          <a:chOff x="0" y="0"/>
          <a:chExt cx="0" cy="0"/>
        </a:xfrm>
      </p:grpSpPr>
      <p:sp>
        <p:nvSpPr>
          <p:cNvPr id="531" name="Google Shape;531;p50"/>
          <p:cNvSpPr txBox="1">
            <a:spLocks noGrp="1"/>
          </p:cNvSpPr>
          <p:nvPr>
            <p:ph type="title"/>
          </p:nvPr>
        </p:nvSpPr>
        <p:spPr>
          <a:xfrm>
            <a:off x="865409" y="1251411"/>
            <a:ext cx="3666251"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i="0" dirty="0">
                <a:effectLst/>
                <a:latin typeface="Söhne"/>
              </a:rPr>
              <a:t>Machine Learning and AI</a:t>
            </a:r>
            <a:endParaRPr dirty="0"/>
          </a:p>
        </p:txBody>
      </p:sp>
      <p:sp>
        <p:nvSpPr>
          <p:cNvPr id="532" name="Google Shape;532;p50"/>
          <p:cNvSpPr txBox="1">
            <a:spLocks noGrp="1"/>
          </p:cNvSpPr>
          <p:nvPr>
            <p:ph type="subTitle" idx="1"/>
          </p:nvPr>
        </p:nvSpPr>
        <p:spPr>
          <a:xfrm>
            <a:off x="518599" y="1746932"/>
            <a:ext cx="3666251" cy="824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AI models can perform analysis  on the data enabling predictive analysis improve system accuracy.</a:t>
            </a:r>
            <a:endParaRPr dirty="0"/>
          </a:p>
        </p:txBody>
      </p:sp>
      <p:sp>
        <p:nvSpPr>
          <p:cNvPr id="533" name="Google Shape;533;p50"/>
          <p:cNvSpPr txBox="1">
            <a:spLocks noGrp="1"/>
          </p:cNvSpPr>
          <p:nvPr>
            <p:ph type="title" idx="2"/>
          </p:nvPr>
        </p:nvSpPr>
        <p:spPr>
          <a:xfrm>
            <a:off x="4905160" y="1310194"/>
            <a:ext cx="3036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Cybersecurity</a:t>
            </a:r>
            <a:endParaRPr dirty="0"/>
          </a:p>
        </p:txBody>
      </p:sp>
      <p:sp>
        <p:nvSpPr>
          <p:cNvPr id="534" name="Google Shape;534;p50"/>
          <p:cNvSpPr txBox="1">
            <a:spLocks noGrp="1"/>
          </p:cNvSpPr>
          <p:nvPr>
            <p:ph type="subTitle" idx="3"/>
          </p:nvPr>
        </p:nvSpPr>
        <p:spPr>
          <a:xfrm>
            <a:off x="4695024" y="1615754"/>
            <a:ext cx="3720241"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Implementing blockchain technology can enhance data security and privacy, assuring users that their health data is protected from unauthorized access.</a:t>
            </a:r>
            <a:endParaRPr dirty="0"/>
          </a:p>
        </p:txBody>
      </p:sp>
      <p:sp>
        <p:nvSpPr>
          <p:cNvPr id="535" name="Google Shape;535;p50"/>
          <p:cNvSpPr txBox="1">
            <a:spLocks noGrp="1"/>
          </p:cNvSpPr>
          <p:nvPr>
            <p:ph type="title" idx="4"/>
          </p:nvPr>
        </p:nvSpPr>
        <p:spPr>
          <a:xfrm>
            <a:off x="1218149" y="2869500"/>
            <a:ext cx="3036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 development</a:t>
            </a:r>
            <a:endParaRPr/>
          </a:p>
        </p:txBody>
      </p:sp>
      <p:sp>
        <p:nvSpPr>
          <p:cNvPr id="536" name="Google Shape;536;p50"/>
          <p:cNvSpPr txBox="1">
            <a:spLocks noGrp="1"/>
          </p:cNvSpPr>
          <p:nvPr>
            <p:ph type="subTitle" idx="5"/>
          </p:nvPr>
        </p:nvSpPr>
        <p:spPr>
          <a:xfrm>
            <a:off x="1218149" y="3326700"/>
            <a:ext cx="30363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 comprehensive app for the caretaker to monitor patient effectively customized for the specific medical condition</a:t>
            </a:r>
            <a:endParaRPr dirty="0"/>
          </a:p>
        </p:txBody>
      </p:sp>
      <p:sp>
        <p:nvSpPr>
          <p:cNvPr id="537" name="Google Shape;537;p50"/>
          <p:cNvSpPr txBox="1">
            <a:spLocks noGrp="1"/>
          </p:cNvSpPr>
          <p:nvPr>
            <p:ph type="title" idx="6"/>
          </p:nvPr>
        </p:nvSpPr>
        <p:spPr>
          <a:xfrm>
            <a:off x="4779342" y="3161071"/>
            <a:ext cx="3929782"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Enhanced Emergency Services Integration</a:t>
            </a:r>
            <a:endParaRPr dirty="0"/>
          </a:p>
        </p:txBody>
      </p:sp>
      <p:sp>
        <p:nvSpPr>
          <p:cNvPr id="538" name="Google Shape;538;p50"/>
          <p:cNvSpPr txBox="1">
            <a:spLocks noGrp="1"/>
          </p:cNvSpPr>
          <p:nvPr>
            <p:ph type="subTitle" idx="7"/>
          </p:nvPr>
        </p:nvSpPr>
        <p:spPr>
          <a:xfrm>
            <a:off x="4755069" y="3420894"/>
            <a:ext cx="360015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Collaborations with emergency response services can lead to faster and more efficient emergency responses, potentially saving more lives.</a:t>
            </a:r>
            <a:endParaRPr dirty="0"/>
          </a:p>
        </p:txBody>
      </p:sp>
      <p:sp>
        <p:nvSpPr>
          <p:cNvPr id="539" name="Google Shape;539;p50"/>
          <p:cNvSpPr txBox="1">
            <a:spLocks noGrp="1"/>
          </p:cNvSpPr>
          <p:nvPr>
            <p:ph type="title" idx="8"/>
          </p:nvPr>
        </p:nvSpPr>
        <p:spPr>
          <a:xfrm>
            <a:off x="720000" y="539998"/>
            <a:ext cx="7704000" cy="4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Future Scope</a:t>
            </a:r>
            <a:endParaRPr dirty="0">
              <a:solidFill>
                <a:schemeClr val="lt1"/>
              </a:solidFill>
            </a:endParaRPr>
          </a:p>
        </p:txBody>
      </p:sp>
      <p:sp>
        <p:nvSpPr>
          <p:cNvPr id="540" name="Google Shape;540;p50"/>
          <p:cNvSpPr/>
          <p:nvPr/>
        </p:nvSpPr>
        <p:spPr>
          <a:xfrm>
            <a:off x="1300950" y="2652650"/>
            <a:ext cx="6694500" cy="27300"/>
          </a:xfrm>
          <a:prstGeom prst="rect">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rot="5400000">
            <a:off x="3237000" y="2660687"/>
            <a:ext cx="2670000" cy="27300"/>
          </a:xfrm>
          <a:prstGeom prst="rect">
            <a:avLst/>
          </a:pr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 name="Google Shape;542;p50"/>
          <p:cNvGrpSpPr/>
          <p:nvPr/>
        </p:nvGrpSpPr>
        <p:grpSpPr>
          <a:xfrm>
            <a:off x="7342905" y="4249587"/>
            <a:ext cx="1585643" cy="403038"/>
            <a:chOff x="7318730" y="4111487"/>
            <a:chExt cx="1585643" cy="403038"/>
          </a:xfrm>
        </p:grpSpPr>
        <p:sp>
          <p:nvSpPr>
            <p:cNvPr id="543" name="Google Shape;543;p50"/>
            <p:cNvSpPr/>
            <p:nvPr/>
          </p:nvSpPr>
          <p:spPr>
            <a:xfrm rot="10800000">
              <a:off x="7459568" y="4173934"/>
              <a:ext cx="1444804"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rot="10800000">
              <a:off x="7318730" y="4111487"/>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rot="10800000">
              <a:off x="8008196" y="4305621"/>
              <a:ext cx="89617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p:nvPr/>
          </p:nvSpPr>
          <p:spPr>
            <a:xfrm rot="10800000">
              <a:off x="7888972" y="424317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0"/>
            <p:cNvSpPr/>
            <p:nvPr/>
          </p:nvSpPr>
          <p:spPr>
            <a:xfrm rot="10800000">
              <a:off x="8465526" y="4433767"/>
              <a:ext cx="438846" cy="18300"/>
            </a:xfrm>
            <a:custGeom>
              <a:avLst/>
              <a:gdLst/>
              <a:ahLst/>
              <a:cxnLst/>
              <a:rect l="l" t="t" r="r" b="b"/>
              <a:pathLst>
                <a:path w="112022" h="516" extrusionOk="0">
                  <a:moveTo>
                    <a:pt x="0" y="1"/>
                  </a:moveTo>
                  <a:lnTo>
                    <a:pt x="0" y="516"/>
                  </a:lnTo>
                  <a:lnTo>
                    <a:pt x="112022" y="516"/>
                  </a:lnTo>
                  <a:lnTo>
                    <a:pt x="112022" y="1"/>
                  </a:ln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p:nvPr/>
          </p:nvSpPr>
          <p:spPr>
            <a:xfrm rot="10800000">
              <a:off x="8316655" y="4371324"/>
              <a:ext cx="148871" cy="143201"/>
            </a:xfrm>
            <a:custGeom>
              <a:avLst/>
              <a:gdLst/>
              <a:ahLst/>
              <a:cxnLst/>
              <a:rect l="l" t="t" r="r" b="b"/>
              <a:pathLst>
                <a:path w="3597" h="3460" extrusionOk="0">
                  <a:moveTo>
                    <a:pt x="1867" y="514"/>
                  </a:moveTo>
                  <a:cubicBezTo>
                    <a:pt x="2538" y="516"/>
                    <a:pt x="3082" y="1060"/>
                    <a:pt x="3082" y="1730"/>
                  </a:cubicBezTo>
                  <a:cubicBezTo>
                    <a:pt x="3082" y="2222"/>
                    <a:pt x="2787" y="2666"/>
                    <a:pt x="2332" y="2853"/>
                  </a:cubicBezTo>
                  <a:cubicBezTo>
                    <a:pt x="2182" y="2916"/>
                    <a:pt x="2024" y="2946"/>
                    <a:pt x="1867" y="2946"/>
                  </a:cubicBezTo>
                  <a:cubicBezTo>
                    <a:pt x="1550" y="2946"/>
                    <a:pt x="1239" y="2823"/>
                    <a:pt x="1007" y="2591"/>
                  </a:cubicBezTo>
                  <a:cubicBezTo>
                    <a:pt x="658" y="2242"/>
                    <a:pt x="555" y="1720"/>
                    <a:pt x="742" y="1265"/>
                  </a:cubicBezTo>
                  <a:cubicBezTo>
                    <a:pt x="932" y="811"/>
                    <a:pt x="1376" y="514"/>
                    <a:pt x="1867" y="514"/>
                  </a:cubicBezTo>
                  <a:close/>
                  <a:moveTo>
                    <a:pt x="1867" y="0"/>
                  </a:moveTo>
                  <a:cubicBezTo>
                    <a:pt x="1416" y="0"/>
                    <a:pt x="974" y="175"/>
                    <a:pt x="642" y="507"/>
                  </a:cubicBezTo>
                  <a:cubicBezTo>
                    <a:pt x="149" y="1002"/>
                    <a:pt x="0" y="1746"/>
                    <a:pt x="268" y="2392"/>
                  </a:cubicBezTo>
                  <a:cubicBezTo>
                    <a:pt x="537" y="3039"/>
                    <a:pt x="1166" y="3460"/>
                    <a:pt x="1867" y="3460"/>
                  </a:cubicBezTo>
                  <a:cubicBezTo>
                    <a:pt x="2821" y="3460"/>
                    <a:pt x="3595" y="2685"/>
                    <a:pt x="3597" y="1730"/>
                  </a:cubicBezTo>
                  <a:cubicBezTo>
                    <a:pt x="3597" y="1031"/>
                    <a:pt x="3175" y="400"/>
                    <a:pt x="2529" y="131"/>
                  </a:cubicBezTo>
                  <a:cubicBezTo>
                    <a:pt x="2315" y="43"/>
                    <a:pt x="2090" y="0"/>
                    <a:pt x="1867" y="0"/>
                  </a:cubicBezTo>
                  <a:close/>
                </a:path>
              </a:pathLst>
            </a:custGeom>
            <a:gradFill>
              <a:gsLst>
                <a:gs pos="0">
                  <a:schemeClr val="lt1"/>
                </a:gs>
                <a:gs pos="100000">
                  <a:srgbClr val="A3B7B9"/>
                </a:gs>
              </a:gsLst>
              <a:path path="circle">
                <a:fillToRect l="50000" t="50000" r="50000" b="50000"/>
              </a:path>
              <a:tileRect/>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50"/>
          <p:cNvSpPr/>
          <p:nvPr/>
        </p:nvSpPr>
        <p:spPr>
          <a:xfrm>
            <a:off x="796200" y="432438"/>
            <a:ext cx="215100" cy="215100"/>
          </a:xfrm>
          <a:prstGeom prst="ellipse">
            <a:avLst/>
          </a:prstGeom>
          <a:gradFill>
            <a:gsLst>
              <a:gs pos="0">
                <a:schemeClr val="lt1"/>
              </a:gs>
              <a:gs pos="100000">
                <a:srgbClr val="FF0000"/>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p:nvPr/>
        </p:nvSpPr>
        <p:spPr>
          <a:xfrm>
            <a:off x="1126825" y="432438"/>
            <a:ext cx="215100" cy="215100"/>
          </a:xfrm>
          <a:prstGeom prst="ellipse">
            <a:avLst/>
          </a:prstGeom>
          <a:gradFill>
            <a:gsLst>
              <a:gs pos="0">
                <a:schemeClr val="lt1"/>
              </a:gs>
              <a:gs pos="100000">
                <a:schemeClr val="lt2"/>
              </a:gs>
            </a:gsLst>
            <a:path path="circle">
              <a:fillToRect l="50000" t="50000" r="50000" b="50000"/>
            </a:path>
            <a:tileRect/>
          </a:gradFill>
          <a:ln>
            <a:noFill/>
          </a:ln>
          <a:effectLst>
            <a:outerShdw blurRad="57150"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ngineering Major for College: Computer Engineering by Slidesgo">
  <a:themeElements>
    <a:clrScheme name="Simple Light">
      <a:dk1>
        <a:srgbClr val="1C1C1C"/>
      </a:dk1>
      <a:lt1>
        <a:srgbClr val="F3F3F3"/>
      </a:lt1>
      <a:dk2>
        <a:srgbClr val="426B6A"/>
      </a:dk2>
      <a:lt2>
        <a:srgbClr val="00FF00"/>
      </a:lt2>
      <a:accent1>
        <a:srgbClr val="F81616"/>
      </a:accent1>
      <a:accent2>
        <a:srgbClr val="A3B7B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843</Words>
  <Application>Microsoft Office PowerPoint</Application>
  <PresentationFormat>On-screen Show (16:9)</PresentationFormat>
  <Paragraphs>82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Inconsolata</vt:lpstr>
      <vt:lpstr>Bebas Neue</vt:lpstr>
      <vt:lpstr>Söhne</vt:lpstr>
      <vt:lpstr>Russo One</vt:lpstr>
      <vt:lpstr>Arial</vt:lpstr>
      <vt:lpstr>Open Sans</vt:lpstr>
      <vt:lpstr>Engineering Major for College: Computer Engineering by Slidesgo</vt:lpstr>
      <vt:lpstr>Seizure and fall detection system</vt:lpstr>
      <vt:lpstr>PROBLEM STATEMENT</vt:lpstr>
      <vt:lpstr>SOLUTION</vt:lpstr>
      <vt:lpstr>BUSINESS MODEL </vt:lpstr>
      <vt:lpstr>Life-saving potential</vt:lpstr>
      <vt:lpstr>EMPLOYMENT </vt:lpstr>
      <vt:lpstr>Hardware</vt:lpstr>
      <vt:lpstr>Software</vt:lpstr>
      <vt:lpstr>Machine Learning and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Seizure and fall detection system</dc:title>
  <dc:creator>shama anjum</dc:creator>
  <cp:lastModifiedBy>shama anjum</cp:lastModifiedBy>
  <cp:revision>3</cp:revision>
  <dcterms:modified xsi:type="dcterms:W3CDTF">2023-11-09T02:38:03Z</dcterms:modified>
</cp:coreProperties>
</file>