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6152-760D-454B-8C95-5EF07BD2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1C286-0B4B-134F-A3EF-E01A656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EFF0-6B5B-5D49-ACAD-D4AAA960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6DF0-4446-3C4B-8EF4-DE302C1B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BA5B-3FA7-444B-AB18-3E7C7B60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5ED-61A9-8641-A0E7-9705C8BE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2DAF3-2B46-2C4C-9E9C-F24F9EBE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DDFB-CF5C-ED4F-AF6C-31C49A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083E-901F-B243-A541-692684E3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00E9-FE82-2C45-806E-3BD1CC42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C1129-1DC7-604B-8088-731DE65C1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81E4-7093-A049-BAFE-28A1AD72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66F8-3240-4F41-B649-757FB95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D4E6-5589-9641-9C50-31F98FB0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2141-3966-B14F-941B-AEF0E7C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D3CA-8506-8C4A-8AED-4AFC16B6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7ABA-6BD5-5449-BB1E-78B2CB79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EE89-DE44-8C46-8EBA-E3DE9EB1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9B58-827E-2148-9C3F-A7E84A85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F15C-7264-E648-BC7A-9076E464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3EE-DDE7-6B45-8944-2344993E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5436-EB88-8D4F-89D1-AD4CBBFE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8A52-7A25-D34A-99D8-2935244A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B16E-8FED-7C49-A1E9-E74895F6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3346-7CCE-7D49-A77E-C45829E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36C7-3F61-7D45-8385-14FFC2FF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1381-F48B-F749-BF23-D9F35A40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9889-2409-EC4D-B8A1-D91E9FED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6F96-D7BA-9A49-A416-141BA6E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F72D-6465-464C-9BED-0C0CBAF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9B6C-E2E3-4541-BBED-D81354E7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455B-F037-E542-A972-94D1AAF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CC391-1246-1642-A915-D19B0C9A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5891-F584-F24E-85FB-754C7545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2BB80-BFBC-E740-8BDF-6B4563B87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4E60B-EB9F-774E-B094-9E274DF2D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3F0C6-28B8-6C41-B998-E176D5D1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FAB32-F06F-A742-938E-7450FF7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0D6A4-B334-D84F-96FA-E9082A80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3826-4B83-0B4F-8189-54CE7D3F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7E851-C0F7-A144-A7BB-5797071F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F60F2-60BC-414F-B001-B82C2934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1492-878F-5A4F-9534-213356C8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E2681-0FA2-D042-A777-3DE86ED9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BDCF-2C5D-B24E-880C-F774F43D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F0FF-3455-0D4D-B256-F89C92A0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15A-6B57-F245-8162-04735006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6349-4977-4E4E-8A9F-F2AE751C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0154-2FAD-D242-BF45-9719D0387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B58D-7D87-9243-B1F0-A3F23BE7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6148-C2A2-874D-AD0D-7B11FEA3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BEF5-58BE-234D-B74F-8DBCAA6B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C76D-1B3A-4744-9FA3-5A3B71AB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C0E13-AC14-AB49-93DE-04921B8BC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08A3B-D356-4E4F-9023-0EDDAE07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AC31-1435-3542-BCDB-E8051FC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E617-F8B7-E948-A503-90A6CB50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3E224-7316-B149-A7BC-73BA9208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2CAB5-263B-7F4D-B197-D7FB1EBB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5766-66E6-2149-A49E-6CD35560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F0BC-F18F-AE4E-A6D5-50A90B94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C2F2-BE3D-1144-B3CD-1656E4C19A4C}" type="datetimeFigureOut"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4A4E-D961-0D47-9878-47600BDF0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1A0E-5A4B-BC45-88D7-8CAB5989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AC4B-B1F6-3740-B805-5F92982769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988" y="497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254" y="56130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88" y="4803478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34777" y="207252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36994" y="4626471"/>
            <a:ext cx="431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7788" y="408041"/>
            <a:ext cx="2854846" cy="2275195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Dillo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int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boolean isDead;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  Dillo (int length, boolean isDead)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this.length = length;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this.isDead = isDead;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public boolean canShelter() { ...}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09216-A760-C247-8AC2-6D9385CB519B}"/>
              </a:ext>
            </a:extLst>
          </p:cNvPr>
          <p:cNvSpPr txBox="1"/>
          <p:nvPr/>
        </p:nvSpPr>
        <p:spPr>
          <a:xfrm>
            <a:off x="6783323" y="207252"/>
            <a:ext cx="5301998" cy="634019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isDead;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Dillo(int len, boolean isDead) {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this.length = len;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this.isDead = isDead;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canShelter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60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this.isDead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AnimalsTest(){}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babyDillo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(8, false);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adultDillo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(24, false);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hugeDeadDillo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(65, true);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void testMakeDillo() {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Assert.</a:t>
            </a:r>
            <a:r>
              <a:rPr lang="en-US" sz="1400" i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(babyDillo.canShelter(),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false);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DACDFF-0307-4641-9F9E-BABF10780BAF}"/>
              </a:ext>
            </a:extLst>
          </p:cNvPr>
          <p:cNvSpPr/>
          <p:nvPr/>
        </p:nvSpPr>
        <p:spPr>
          <a:xfrm>
            <a:off x="347788" y="2731217"/>
            <a:ext cx="2854846" cy="79312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AnimalsTest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....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D2395-242B-C945-9279-326D90C600A7}"/>
              </a:ext>
            </a:extLst>
          </p:cNvPr>
          <p:cNvSpPr/>
          <p:nvPr/>
        </p:nvSpPr>
        <p:spPr>
          <a:xfrm>
            <a:off x="347788" y="3588354"/>
            <a:ext cx="2854846" cy="962803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class TestRunner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public static void main (...)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    runClasses(AnimalsTest.class)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B43E1-468C-B740-9C70-930BDCAF39F0}"/>
              </a:ext>
            </a:extLst>
          </p:cNvPr>
          <p:cNvSpPr txBox="1"/>
          <p:nvPr/>
        </p:nvSpPr>
        <p:spPr>
          <a:xfrm>
            <a:off x="6867114" y="206328"/>
            <a:ext cx="5147563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eats;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Boa (String name,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eats) {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length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eats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98DC1-5C6E-1840-B799-7357D45E32BA}"/>
              </a:ext>
            </a:extLst>
          </p:cNvPr>
          <p:cNvSpPr txBox="1"/>
          <p:nvPr/>
        </p:nvSpPr>
        <p:spPr>
          <a:xfrm>
            <a:off x="183562" y="206328"/>
            <a:ext cx="6526146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Dillo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this.isDead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canShelter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60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this.isDead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328</Words>
  <Application>Microsoft Macintosh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Kathi Fisler</dc:creator>
  <cp:lastModifiedBy>Kathi Fisler</cp:lastModifiedBy>
  <cp:revision>7</cp:revision>
  <dcterms:created xsi:type="dcterms:W3CDTF">2022-01-31T00:50:26Z</dcterms:created>
  <dcterms:modified xsi:type="dcterms:W3CDTF">2022-01-31T01:45:16Z</dcterms:modified>
</cp:coreProperties>
</file>