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4" autoAdjust="0"/>
    <p:restoredTop sz="94660"/>
  </p:normalViewPr>
  <p:slideViewPr>
    <p:cSldViewPr snapToGrid="0">
      <p:cViewPr>
        <p:scale>
          <a:sx n="100" d="100"/>
          <a:sy n="100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D603-E043-4DEE-B0CE-7DC24EF38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9F51E-E157-401B-A477-406EBAE7E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2655-D8A0-4067-8DF7-D246B70C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46E6-6208-45A2-A53F-3DF56553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25E13-C556-43E2-93B5-CAFFCED8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2081-20CD-4492-A019-5BE9818E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1DF72-B905-4F47-A42E-7247CD9C6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BCD38-D674-4CDC-BAF8-4EC172BF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54623-2F0D-4C94-A1E3-051C6D6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53D4-D77C-452A-A9F6-3890D6CB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CD2CD-C652-4380-9580-95D8FB516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5BA2C-67CE-4D75-9303-B01301981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3536-5814-4247-91F6-514F409F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EFE9B-E8EE-47E1-B796-96FDC156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388F-7CF3-4F3B-A949-2E8730C8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C6C3-DDD8-4AFF-B9F2-22A80595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95BF-C6EE-4A9A-B134-C58F34B0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0EE9-309D-46C2-86D5-2512C3F2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02C1E-4CDE-41B9-9498-708C18AC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44B9E-D5DC-4D3B-893D-B6B9F20C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16EB-859E-4EC1-B371-1A57781F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EF8AC-7DD6-4442-91E6-CCD4D986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26F0-39D9-4C8F-8B44-A184D716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D72B-3804-4C13-8669-43DD1160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DDD6-74E2-4C72-84A6-1A769C37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5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78BF-68A8-40BF-BAEF-2ECAAB9B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044D-53E1-4B64-9A9A-D2364BCB5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EE34C-CC18-4000-9946-E21F4694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E9C75-EE3E-4B9B-8572-342D1088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51638-8C43-4847-9849-EDBF8925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D76E7-F478-40AA-A24C-4F8C8054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9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C97A-34E0-4D01-B1DB-F7360C81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616AB-0C0F-41AF-85CE-A63B0A1A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D6FAB-CAC9-4F45-8EF0-A191DAF15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D81B0-E2D6-4D80-945A-1E6C9AD1B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97D86-795B-4C92-8C0E-79D24E056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FABC5-7A45-4458-A2B3-D6FB64CA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E0D18-FBF4-4264-9C37-76E014B9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233BC-C784-4965-962D-7FFCF1DC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2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5D16-13C3-4C4F-8D1B-D9CB7483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E8F43-368A-477E-95B1-0631F243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B7DB5-7D01-4501-979C-7867F03E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FB972-3E0D-46F6-94A8-1748F0FF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4CBA2-D31E-4000-961D-D89177DE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A934B-A952-43A9-BA9D-8FCF1323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14B8D-33A4-4B9D-A749-7D978FF5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CC77A-06C7-4557-B66A-4F6BE4D5A900}"/>
              </a:ext>
            </a:extLst>
          </p:cNvPr>
          <p:cNvCxnSpPr/>
          <p:nvPr userDrawn="1"/>
        </p:nvCxnSpPr>
        <p:spPr>
          <a:xfrm>
            <a:off x="0" y="674408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8033E-8D98-4C8C-9A19-71FDDC9C49A6}"/>
              </a:ext>
            </a:extLst>
          </p:cNvPr>
          <p:cNvCxnSpPr/>
          <p:nvPr userDrawn="1"/>
        </p:nvCxnSpPr>
        <p:spPr>
          <a:xfrm>
            <a:off x="-9813" y="6183592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C7589-EBEC-4F6E-9B8E-06C4E4BE90BD}"/>
              </a:ext>
            </a:extLst>
          </p:cNvPr>
          <p:cNvCxnSpPr/>
          <p:nvPr userDrawn="1"/>
        </p:nvCxnSpPr>
        <p:spPr>
          <a:xfrm>
            <a:off x="-22514" y="5384146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82C286-2004-4530-AE5A-186EF0BFD936}"/>
              </a:ext>
            </a:extLst>
          </p:cNvPr>
          <p:cNvCxnSpPr/>
          <p:nvPr userDrawn="1"/>
        </p:nvCxnSpPr>
        <p:spPr>
          <a:xfrm>
            <a:off x="-22514" y="4574886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D91DFF-4ACC-4E5C-B086-816B6C355864}"/>
              </a:ext>
            </a:extLst>
          </p:cNvPr>
          <p:cNvSpPr txBox="1"/>
          <p:nvPr userDrawn="1"/>
        </p:nvSpPr>
        <p:spPr>
          <a:xfrm>
            <a:off x="-103910" y="30889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F47DD-EDF7-4F74-AC2F-BC2BDFEA2678}"/>
              </a:ext>
            </a:extLst>
          </p:cNvPr>
          <p:cNvSpPr txBox="1"/>
          <p:nvPr userDrawn="1"/>
        </p:nvSpPr>
        <p:spPr>
          <a:xfrm>
            <a:off x="-79664" y="4136024"/>
            <a:ext cx="13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 = m - 1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6DBC5-167B-4FD7-8C75-66C6A35FF70C}"/>
              </a:ext>
            </a:extLst>
          </p:cNvPr>
          <p:cNvSpPr txBox="1"/>
          <p:nvPr userDrawn="1"/>
        </p:nvSpPr>
        <p:spPr>
          <a:xfrm>
            <a:off x="-76200" y="4922481"/>
            <a:ext cx="13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 =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2322B-D155-4290-B5D2-F7E6428725F3}"/>
              </a:ext>
            </a:extLst>
          </p:cNvPr>
          <p:cNvSpPr txBox="1"/>
          <p:nvPr userDrawn="1"/>
        </p:nvSpPr>
        <p:spPr>
          <a:xfrm>
            <a:off x="-76200" y="5777258"/>
            <a:ext cx="13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 = m + 1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0311DF-738E-4C82-A51E-2577C66E0B18}"/>
              </a:ext>
            </a:extLst>
          </p:cNvPr>
          <p:cNvCxnSpPr/>
          <p:nvPr userDrawn="1"/>
        </p:nvCxnSpPr>
        <p:spPr>
          <a:xfrm>
            <a:off x="-9813" y="1482835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54B6BE-5B1B-4A34-AAE8-95C697068985}"/>
              </a:ext>
            </a:extLst>
          </p:cNvPr>
          <p:cNvSpPr txBox="1"/>
          <p:nvPr userDrawn="1"/>
        </p:nvSpPr>
        <p:spPr>
          <a:xfrm>
            <a:off x="0" y="2624535"/>
            <a:ext cx="43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1EE4B-099A-49CC-9B15-BD56A9165788}"/>
              </a:ext>
            </a:extLst>
          </p:cNvPr>
          <p:cNvSpPr txBox="1"/>
          <p:nvPr userDrawn="1"/>
        </p:nvSpPr>
        <p:spPr>
          <a:xfrm>
            <a:off x="-92363" y="113875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 =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F84826-DF7D-497B-B3F2-A5EAC4A5ACDC}"/>
              </a:ext>
            </a:extLst>
          </p:cNvPr>
          <p:cNvCxnSpPr/>
          <p:nvPr userDrawn="1"/>
        </p:nvCxnSpPr>
        <p:spPr>
          <a:xfrm>
            <a:off x="-9813" y="2282046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6C3D0-109F-4BEA-9731-E11E1CE3E15B}"/>
              </a:ext>
            </a:extLst>
          </p:cNvPr>
          <p:cNvSpPr txBox="1"/>
          <p:nvPr userDrawn="1"/>
        </p:nvSpPr>
        <p:spPr>
          <a:xfrm>
            <a:off x="-79664" y="189701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 = 3</a:t>
            </a:r>
          </a:p>
        </p:txBody>
      </p:sp>
    </p:spTree>
    <p:extLst>
      <p:ext uri="{BB962C8B-B14F-4D97-AF65-F5344CB8AC3E}">
        <p14:creationId xmlns:p14="http://schemas.microsoft.com/office/powerpoint/2010/main" val="11204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14AE-6F5D-4A91-B1C3-25EA7001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AA06-8BBE-44B3-AFD3-6BCF9A60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4AE9D-213A-4A60-A935-2D0069ECE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08DA4-8D02-49E9-8DB3-69C4A590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2086-D6B8-47CF-997B-2D5F0C7C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B5E1B-6C02-4779-BA9D-4E572719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9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5CEC-6251-4953-AD17-8DA9D982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D7F5D-C256-4E84-8A8D-D274B8BB1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83B25-9E75-41B3-9A71-CD31C4E0D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67CFD-DC6C-466D-A6FB-01AB6CE8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CEC80-ACF8-4EA1-ACFD-0FFF4521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7F96-F0F6-4470-A12C-CCCEBDB6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8A363-AEB8-417A-9219-34ADF39A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3D9DE-B4B3-4F95-B88A-5208E654F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1622-CC61-4BCC-9566-F9DF34E3B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0F12-DEFD-4D22-8CBF-0C7C5FBA70F7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7D73-A03C-48DB-B108-7CEC07265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E7C5-A118-4FA3-8780-CB438D564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26EE-AD67-4D9C-B284-5120E84E7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5299-5E67-4510-BCAA-F00298C6E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0" y="203199"/>
            <a:ext cx="9144000" cy="1795463"/>
          </a:xfrm>
        </p:spPr>
        <p:txBody>
          <a:bodyPr/>
          <a:lstStyle/>
          <a:p>
            <a:r>
              <a:rPr lang="en-US" dirty="0"/>
              <a:t>Copy shapes as needed from this slide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31FF9C-5484-4B5B-815D-FB4145B598A8}"/>
              </a:ext>
            </a:extLst>
          </p:cNvPr>
          <p:cNvSpPr/>
          <p:nvPr/>
        </p:nvSpPr>
        <p:spPr>
          <a:xfrm>
            <a:off x="2441851" y="147320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733000-B11B-4B5B-8E92-B9B37B964D94}"/>
              </a:ext>
            </a:extLst>
          </p:cNvPr>
          <p:cNvSpPr/>
          <p:nvPr/>
        </p:nvSpPr>
        <p:spPr>
          <a:xfrm>
            <a:off x="563408" y="30320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4DF5DC-BC13-40F6-B1E8-E374B6A70F19}"/>
              </a:ext>
            </a:extLst>
          </p:cNvPr>
          <p:cNvCxnSpPr>
            <a:cxnSpLocks/>
          </p:cNvCxnSpPr>
          <p:nvPr/>
        </p:nvCxnSpPr>
        <p:spPr>
          <a:xfrm flipH="1">
            <a:off x="1105613" y="1593116"/>
            <a:ext cx="582773" cy="1117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B0C60C0-261D-42A8-A4F0-88314C13EF52}"/>
              </a:ext>
            </a:extLst>
          </p:cNvPr>
          <p:cNvSpPr/>
          <p:nvPr/>
        </p:nvSpPr>
        <p:spPr>
          <a:xfrm>
            <a:off x="1651000" y="2473138"/>
            <a:ext cx="1245140" cy="8355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3DE47-EED7-48B0-A8B6-74C59A56DB8A}"/>
              </a:ext>
            </a:extLst>
          </p:cNvPr>
          <p:cNvCxnSpPr/>
          <p:nvPr/>
        </p:nvCxnSpPr>
        <p:spPr>
          <a:xfrm>
            <a:off x="2202774" y="3867150"/>
            <a:ext cx="91791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1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92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097027-287E-4E20-913A-C87DFEF59C69}"/>
              </a:ext>
            </a:extLst>
          </p:cNvPr>
          <p:cNvSpPr/>
          <p:nvPr/>
        </p:nvSpPr>
        <p:spPr>
          <a:xfrm>
            <a:off x="2486301" y="29845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35817B-226F-4A3A-A3D8-794934A3DF08}"/>
              </a:ext>
            </a:extLst>
          </p:cNvPr>
          <p:cNvSpPr/>
          <p:nvPr/>
        </p:nvSpPr>
        <p:spPr>
          <a:xfrm>
            <a:off x="1280958" y="14572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&lt; A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D5C29A-1B95-4879-B542-F7B84DBC7A76}"/>
              </a:ext>
            </a:extLst>
          </p:cNvPr>
          <p:cNvSpPr/>
          <p:nvPr/>
        </p:nvSpPr>
        <p:spPr>
          <a:xfrm>
            <a:off x="3165137" y="1514407"/>
            <a:ext cx="1245140" cy="38703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&gt; 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3F4FE-2084-4E31-BEF7-E69A955B2D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903528" y="637868"/>
            <a:ext cx="582773" cy="819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8FD88-C206-453B-94D3-C66C562E44B0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3165137" y="637868"/>
            <a:ext cx="622570" cy="876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1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097027-287E-4E20-913A-C87DFEF59C69}"/>
              </a:ext>
            </a:extLst>
          </p:cNvPr>
          <p:cNvSpPr/>
          <p:nvPr/>
        </p:nvSpPr>
        <p:spPr>
          <a:xfrm>
            <a:off x="2486301" y="28575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35817B-226F-4A3A-A3D8-794934A3DF08}"/>
              </a:ext>
            </a:extLst>
          </p:cNvPr>
          <p:cNvSpPr/>
          <p:nvPr/>
        </p:nvSpPr>
        <p:spPr>
          <a:xfrm>
            <a:off x="1280958" y="14572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&lt; A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D5C29A-1B95-4879-B542-F7B84DBC7A76}"/>
              </a:ext>
            </a:extLst>
          </p:cNvPr>
          <p:cNvSpPr/>
          <p:nvPr/>
        </p:nvSpPr>
        <p:spPr>
          <a:xfrm>
            <a:off x="3165137" y="1514407"/>
            <a:ext cx="1245140" cy="38703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&gt; 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3F4FE-2084-4E31-BEF7-E69A955B2D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903528" y="625168"/>
            <a:ext cx="582773" cy="832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8FD88-C206-453B-94D3-C66C562E44B0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3165137" y="625168"/>
            <a:ext cx="622570" cy="889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87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097027-287E-4E20-913A-C87DFEF59C69}"/>
              </a:ext>
            </a:extLst>
          </p:cNvPr>
          <p:cNvSpPr/>
          <p:nvPr/>
        </p:nvSpPr>
        <p:spPr>
          <a:xfrm>
            <a:off x="2526098" y="28575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35817B-226F-4A3A-A3D8-794934A3DF08}"/>
              </a:ext>
            </a:extLst>
          </p:cNvPr>
          <p:cNvSpPr/>
          <p:nvPr/>
        </p:nvSpPr>
        <p:spPr>
          <a:xfrm>
            <a:off x="1280958" y="14572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3F4FE-2084-4E31-BEF7-E69A955B2D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903528" y="625168"/>
            <a:ext cx="622570" cy="832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8FD88-C206-453B-94D3-C66C562E44B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204934" y="625168"/>
            <a:ext cx="967090" cy="804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CA2C7BB-758A-47EB-A20F-D0A74C449BD9}"/>
              </a:ext>
            </a:extLst>
          </p:cNvPr>
          <p:cNvSpPr/>
          <p:nvPr/>
        </p:nvSpPr>
        <p:spPr>
          <a:xfrm>
            <a:off x="4172024" y="1089947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E10AB2D-2C34-41C3-BBF7-E117E6C1845B}"/>
              </a:ext>
            </a:extLst>
          </p:cNvPr>
          <p:cNvSpPr/>
          <p:nvPr/>
        </p:nvSpPr>
        <p:spPr>
          <a:xfrm>
            <a:off x="4850860" y="2358341"/>
            <a:ext cx="1245140" cy="30702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B0E209-600C-44C5-A131-7EC7279D6B8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628864" y="1429365"/>
            <a:ext cx="543160" cy="9289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D309DC-7F6B-42EC-956A-A5207607203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4850860" y="1429365"/>
            <a:ext cx="622570" cy="92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D5C29A-1B95-4879-B542-F7B84DBC7A76}"/>
              </a:ext>
            </a:extLst>
          </p:cNvPr>
          <p:cNvSpPr/>
          <p:nvPr/>
        </p:nvSpPr>
        <p:spPr>
          <a:xfrm>
            <a:off x="3006294" y="2358342"/>
            <a:ext cx="1245140" cy="30702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6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097027-287E-4E20-913A-C87DFEF59C69}"/>
              </a:ext>
            </a:extLst>
          </p:cNvPr>
          <p:cNvSpPr/>
          <p:nvPr/>
        </p:nvSpPr>
        <p:spPr>
          <a:xfrm>
            <a:off x="2526098" y="26670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35817B-226F-4A3A-A3D8-794934A3DF08}"/>
              </a:ext>
            </a:extLst>
          </p:cNvPr>
          <p:cNvSpPr/>
          <p:nvPr/>
        </p:nvSpPr>
        <p:spPr>
          <a:xfrm>
            <a:off x="1280958" y="14572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D5C29A-1B95-4879-B542-F7B84DBC7A76}"/>
              </a:ext>
            </a:extLst>
          </p:cNvPr>
          <p:cNvSpPr/>
          <p:nvPr/>
        </p:nvSpPr>
        <p:spPr>
          <a:xfrm>
            <a:off x="3006294" y="2358342"/>
            <a:ext cx="1245140" cy="30702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3F4FE-2084-4E31-BEF7-E69A955B2D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903528" y="606118"/>
            <a:ext cx="622570" cy="851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8FD88-C206-453B-94D3-C66C562E44B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204934" y="606118"/>
            <a:ext cx="1011643" cy="851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CA2C7BB-758A-47EB-A20F-D0A74C449BD9}"/>
              </a:ext>
            </a:extLst>
          </p:cNvPr>
          <p:cNvSpPr/>
          <p:nvPr/>
        </p:nvSpPr>
        <p:spPr>
          <a:xfrm>
            <a:off x="4216577" y="1117839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E10AB2D-2C34-41C3-BBF7-E117E6C1845B}"/>
              </a:ext>
            </a:extLst>
          </p:cNvPr>
          <p:cNvSpPr/>
          <p:nvPr/>
        </p:nvSpPr>
        <p:spPr>
          <a:xfrm>
            <a:off x="4850860" y="2358341"/>
            <a:ext cx="1245140" cy="30702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B0E209-600C-44C5-A131-7EC7279D6B8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628864" y="1457257"/>
            <a:ext cx="587713" cy="901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D309DC-7F6B-42EC-956A-A5207607203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4895413" y="1457257"/>
            <a:ext cx="578017" cy="901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097027-287E-4E20-913A-C87DFEF59C69}"/>
              </a:ext>
            </a:extLst>
          </p:cNvPr>
          <p:cNvSpPr/>
          <p:nvPr/>
        </p:nvSpPr>
        <p:spPr>
          <a:xfrm>
            <a:off x="2526098" y="27940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35817B-226F-4A3A-A3D8-794934A3DF08}"/>
              </a:ext>
            </a:extLst>
          </p:cNvPr>
          <p:cNvSpPr/>
          <p:nvPr/>
        </p:nvSpPr>
        <p:spPr>
          <a:xfrm>
            <a:off x="1280958" y="14572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D5C29A-1B95-4879-B542-F7B84DBC7A76}"/>
              </a:ext>
            </a:extLst>
          </p:cNvPr>
          <p:cNvSpPr/>
          <p:nvPr/>
        </p:nvSpPr>
        <p:spPr>
          <a:xfrm>
            <a:off x="3006294" y="2358342"/>
            <a:ext cx="1245140" cy="30702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3F4FE-2084-4E31-BEF7-E69A955B2D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903528" y="618818"/>
            <a:ext cx="622570" cy="838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8FD88-C206-453B-94D3-C66C562E44B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204934" y="618818"/>
            <a:ext cx="1011643" cy="810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CA2C7BB-758A-47EB-A20F-D0A74C449BD9}"/>
              </a:ext>
            </a:extLst>
          </p:cNvPr>
          <p:cNvSpPr/>
          <p:nvPr/>
        </p:nvSpPr>
        <p:spPr>
          <a:xfrm>
            <a:off x="4216577" y="1089947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B0E209-600C-44C5-A131-7EC7279D6B8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628864" y="1429365"/>
            <a:ext cx="587713" cy="9289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D309DC-7F6B-42EC-956A-A5207607203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4895413" y="1429365"/>
            <a:ext cx="578017" cy="928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E10AB2D-2C34-41C3-BBF7-E117E6C1845B}"/>
              </a:ext>
            </a:extLst>
          </p:cNvPr>
          <p:cNvSpPr/>
          <p:nvPr/>
        </p:nvSpPr>
        <p:spPr>
          <a:xfrm>
            <a:off x="4850860" y="2358341"/>
            <a:ext cx="1245140" cy="30702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9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097027-287E-4E20-913A-C87DFEF59C69}"/>
              </a:ext>
            </a:extLst>
          </p:cNvPr>
          <p:cNvSpPr/>
          <p:nvPr/>
        </p:nvSpPr>
        <p:spPr>
          <a:xfrm>
            <a:off x="2397401" y="342900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A35817B-226F-4A3A-A3D8-794934A3DF08}"/>
              </a:ext>
            </a:extLst>
          </p:cNvPr>
          <p:cNvSpPr/>
          <p:nvPr/>
        </p:nvSpPr>
        <p:spPr>
          <a:xfrm>
            <a:off x="1033308" y="1482657"/>
            <a:ext cx="1245140" cy="31210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3D5C29A-1B95-4879-B542-F7B84DBC7A76}"/>
              </a:ext>
            </a:extLst>
          </p:cNvPr>
          <p:cNvSpPr/>
          <p:nvPr/>
        </p:nvSpPr>
        <p:spPr>
          <a:xfrm>
            <a:off x="2348986" y="3170526"/>
            <a:ext cx="1245140" cy="222000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83F4FE-2084-4E31-BEF7-E69A955B2D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655878" y="682318"/>
            <a:ext cx="741523" cy="800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8FD88-C206-453B-94D3-C66C562E44B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076237" y="682318"/>
            <a:ext cx="1255095" cy="800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CA2C7BB-758A-47EB-A20F-D0A74C449BD9}"/>
              </a:ext>
            </a:extLst>
          </p:cNvPr>
          <p:cNvSpPr/>
          <p:nvPr/>
        </p:nvSpPr>
        <p:spPr>
          <a:xfrm>
            <a:off x="4331332" y="1143239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D309DC-7F6B-42EC-956A-A5207607203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5010168" y="1482657"/>
            <a:ext cx="838182" cy="901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E10AB2D-2C34-41C3-BBF7-E117E6C1845B}"/>
              </a:ext>
            </a:extLst>
          </p:cNvPr>
          <p:cNvSpPr/>
          <p:nvPr/>
        </p:nvSpPr>
        <p:spPr>
          <a:xfrm>
            <a:off x="5225780" y="2383741"/>
            <a:ext cx="1245140" cy="307029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8518D6E-E8A4-4BC3-A209-07B8492C34E6}"/>
              </a:ext>
            </a:extLst>
          </p:cNvPr>
          <p:cNvSpPr/>
          <p:nvPr/>
        </p:nvSpPr>
        <p:spPr>
          <a:xfrm>
            <a:off x="3787383" y="3170526"/>
            <a:ext cx="1245140" cy="222000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9AC2F0-16D6-45B4-BB1D-F716B0BB4C22}"/>
              </a:ext>
            </a:extLst>
          </p:cNvPr>
          <p:cNvSpPr/>
          <p:nvPr/>
        </p:nvSpPr>
        <p:spPr>
          <a:xfrm>
            <a:off x="3391699" y="1928214"/>
            <a:ext cx="678836" cy="6788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3CC912-90B7-4F4C-AF51-230569D889BD}"/>
              </a:ext>
            </a:extLst>
          </p:cNvPr>
          <p:cNvCxnSpPr>
            <a:cxnSpLocks/>
            <a:stCxn id="8" idx="2"/>
            <a:endCxn id="15" idx="6"/>
          </p:cNvCxnSpPr>
          <p:nvPr/>
        </p:nvCxnSpPr>
        <p:spPr>
          <a:xfrm flipH="1">
            <a:off x="4070535" y="1482657"/>
            <a:ext cx="260797" cy="784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15ED3-165A-4B6D-8B3B-B3D2952A3A9F}"/>
              </a:ext>
            </a:extLst>
          </p:cNvPr>
          <p:cNvCxnSpPr>
            <a:cxnSpLocks/>
            <a:stCxn id="15" idx="6"/>
            <a:endCxn id="14" idx="0"/>
          </p:cNvCxnSpPr>
          <p:nvPr/>
        </p:nvCxnSpPr>
        <p:spPr>
          <a:xfrm>
            <a:off x="4070535" y="2267632"/>
            <a:ext cx="339418" cy="90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7FFF14-16F2-4A6B-97FC-8D7772C7059C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2971556" y="2267632"/>
            <a:ext cx="420143" cy="902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51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Copy shapes as needed from this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Zizyte, Milda</dc:creator>
  <cp:lastModifiedBy>Zizyte, Milda</cp:lastModifiedBy>
  <cp:revision>9</cp:revision>
  <dcterms:created xsi:type="dcterms:W3CDTF">2022-04-15T12:49:33Z</dcterms:created>
  <dcterms:modified xsi:type="dcterms:W3CDTF">2022-04-15T14:12:58Z</dcterms:modified>
</cp:coreProperties>
</file>