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Slides/notesSlide9.xml" ContentType="application/vnd.openxmlformats-officedocument.presentationml.notesSlide+xml"/>
  <Override PartName="/ppt/slides/slide18.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7" r:id="rId12"/>
    <p:sldId id="268" r:id="rId13"/>
    <p:sldId id="284" r:id="rId14"/>
    <p:sldId id="285" r:id="rId15"/>
    <p:sldId id="269" r:id="rId16"/>
    <p:sldId id="270" r:id="rId17"/>
    <p:sldId id="271" r:id="rId18"/>
    <p:sldId id="272" r:id="rId19"/>
    <p:sldId id="273" r:id="rId20"/>
  </p:sldIdLst>
  <p:sldSz type="screen16x9" cy="5143500" cx="9144000"/>
  <p:notesSz cx="6858000" cy="9144000"/>
  <p:custShowLst>
    <p:custShow id="0" name="Custom Show 1">
      <p:sldLst>
        <p:sld r:id="rId3"/>
        <p:sld r:id="rId5"/>
        <p:sld r:id="rId6"/>
        <p:sld r:id="rId7"/>
        <p:sld r:id="rId9"/>
      </p:sldLst>
    </p:custShow>
  </p:custShow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177D5D"/>
    <a:srgbClr val="841910"/>
    <a:srgbClr val="213264"/>
    <a:srgbClr val="DFDDFB"/>
    <a:srgbClr val="213164"/>
    <a:srgbClr val="213163"/>
    <a:srgbClr val="E3E1FB"/>
    <a:srgbClr val="FFAB40"/>
    <a:srgbClr val="FFFFFF"/>
    <a:srgbClr val="0000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showOutlineIcons="0" vertBarState="maximized">
    <p:restoredLeft sz="34587" autoAdjust="0"/>
    <p:restoredTop sz="86441" autoAdjust="0"/>
  </p:normalViewPr>
  <p:slideViewPr>
    <p:cSldViewPr snapToGrid="0">
      <p:cViewPr>
        <p:scale>
          <a:sx n="100" d="100"/>
          <a:sy n="100" d="100"/>
        </p:scale>
        <p:origin x="-802" y="-96"/>
      </p:cViewPr>
      <p:guideLst>
        <p:guide orient="horz" pos="612"/>
        <p:guide orient="horz" pos="876"/>
        <p:guide pos="144"/>
      </p:guideLst>
    </p:cSldViewPr>
  </p:slideViewPr>
  <p:outlineViewPr>
    <p:cViewPr>
      <p:scale>
        <a:sx n="33" d="100"/>
        <a:sy n="33" d="100"/>
      </p:scale>
      <p:origin x="269" y="50885"/>
    </p:cViewPr>
  </p:outlineViewPr>
  <p:notesTextViewPr>
    <p:cViewPr>
      <p:scale>
        <a:sx n="1" d="1"/>
        <a:sy n="1" d="1"/>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tableStyles" Target="tableStyle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customXml" Target="../customXml/item1.xml"/><Relationship Id="rId25" Type="http://schemas.openxmlformats.org/officeDocument/2006/relationships/customXmlProps" Target="../customXml/itemProps1.xml"/><Relationship Id="rId26"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xmlns=""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79" name="Shape 2"/>
        <p:cNvGrpSpPr/>
        <p:nvPr/>
      </p:nvGrpSpPr>
      <p:grpSpPr>
        <a:xfrm>
          <a:off x="0" y="0"/>
          <a:ext cx="0" cy="0"/>
          <a:chOff x="0" y="0"/>
          <a:chExt cx="0" cy="0"/>
        </a:xfrm>
      </p:grpSpPr>
      <p:sp>
        <p:nvSpPr>
          <p:cNvPr id="1048681"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2"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1pPr>
            <a:lvl2pPr algn="l" indent="-298450" lvl="1" marL="914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2pPr>
            <a:lvl3pPr algn="l" indent="-298450" lvl="2" marL="1371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3pPr>
            <a:lvl4pPr algn="l" indent="-298450" lvl="3" marL="1828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4pPr>
            <a:lvl5pPr algn="l" indent="-298450" lvl="4" marL="22860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5pPr>
            <a:lvl6pPr algn="l" indent="-298450" lvl="5" marL="2743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6pPr>
            <a:lvl7pPr algn="l" indent="-298450" lvl="6" marL="3200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7pPr>
            <a:lvl8pPr algn="l" indent="-298450" lvl="7" marL="3657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8pPr>
            <a:lvl9pPr algn="l" indent="-298450" lvl="8" marL="4114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24" name="Slide Image Placeholder 1"/>
          <p:cNvSpPr>
            <a:spLocks noChangeAspect="1" noRot="1" noGrp="1"/>
          </p:cNvSpPr>
          <p:nvPr>
            <p:ph type="sldImg"/>
          </p:nvPr>
        </p:nvSpPr>
        <p:spPr>
          <a:xfrm>
            <a:off x="533400" y="763588"/>
            <a:ext cx="6704013" cy="3771900"/>
          </a:xfrm>
        </p:spPr>
      </p:sp>
      <p:sp>
        <p:nvSpPr>
          <p:cNvPr id="1048625" name="Notes Placeholder 2"/>
          <p:cNvSpPr>
            <a:spLocks noGrp="1"/>
          </p:cNvSpPr>
          <p:nvPr>
            <p:ph type="body" idx="1"/>
          </p:nvPr>
        </p:nvSpPr>
        <p:spPr/>
        <p:txBody>
          <a:bodyPr/>
          <a:p>
            <a:pPr indent="0" marL="158750">
              <a:buNone/>
            </a:pPr>
            <a:endParaRPr b="1" lang="en-US"/>
          </a:p>
        </p:txBody>
      </p:sp>
      <p:sp>
        <p:nvSpPr>
          <p:cNvPr id="1048626" name="Slide Number Placeholder 3"/>
          <p:cNvSpPr>
            <a:spLocks noGrp="1"/>
          </p:cNvSpPr>
          <p:nvPr>
            <p:ph type="sldNum"/>
          </p:nvPr>
        </p:nvSpPr>
        <p:spPr/>
        <p:txBody>
          <a:bodyPr/>
          <a:p>
            <a:pPr algn="r"/>
            <a:fld id="{023E65BA-FB28-47C4-A217-44F00343302E}" type="slidenum">
              <a:rPr b="0" sz="1400" lang="en-US" spc="-1" strike="noStrike">
                <a:latin typeface="Times New Roman"/>
              </a:rPr>
              <a:pPr algn="r"/>
              <a:t>1</a:t>
            </a:fld>
            <a:endParaRPr b="0" sz="1400" lang="en-US" spc="-1" strike="noStrike">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662" name="Slide Image Placeholder 1"/>
          <p:cNvSpPr>
            <a:spLocks noChangeAspect="1" noRot="1" noGrp="1"/>
          </p:cNvSpPr>
          <p:nvPr>
            <p:ph type="sldImg"/>
          </p:nvPr>
        </p:nvSpPr>
        <p:spPr>
          <a:xfrm>
            <a:off x="381000" y="685800"/>
            <a:ext cx="6096000" cy="3429000"/>
          </a:xfrm>
        </p:spPr>
      </p:sp>
      <p:sp>
        <p:nvSpPr>
          <p:cNvPr id="1048663" name="Notes Placeholder 2"/>
          <p:cNvSpPr>
            <a:spLocks noGrp="1"/>
          </p:cNvSpPr>
          <p:nvPr>
            <p:ph type="body" idx="1"/>
          </p:nvPr>
        </p:nvSpPr>
        <p:spPr/>
        <p:txBody>
          <a:bodyPr/>
          <a:p>
            <a:pPr indent="0" marL="0">
              <a:buNone/>
            </a:pPr>
            <a:r>
              <a:rPr b="1" lang="en-US" spc="-5">
                <a:solidFill>
                  <a:srgbClr val="223366"/>
                </a:solidFill>
              </a:rPr>
              <a:t>Thank You !!</a:t>
            </a:r>
            <a:endParaRPr b="1" sz="1100" lang="en-US"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57"/>
        <p:cNvGrpSpPr/>
        <p:nvPr/>
      </p:nvGrpSpPr>
      <p:grpSpPr>
        <a:xfrm>
          <a:off x="0" y="0"/>
          <a:ext cx="0" cy="0"/>
          <a:chOff x="0" y="0"/>
          <a:chExt cx="0" cy="0"/>
        </a:xfrm>
      </p:grpSpPr>
      <p:sp>
        <p:nvSpPr>
          <p:cNvPr id="1048632"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lvl="0">
              <a:lnSpc>
                <a:spcPct val="100000"/>
              </a:lnSpc>
              <a:spcBef>
                <a:spcPts val="0"/>
              </a:spcBef>
              <a:spcAft>
                <a:spcPts val="0"/>
              </a:spcAft>
              <a:buSzPts val="1100"/>
              <a:buNone/>
            </a:pPr>
            <a:endParaRPr b="1" lang="en"/>
          </a:p>
        </p:txBody>
      </p:sp>
      <p:sp>
        <p:nvSpPr>
          <p:cNvPr id="1048633"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57"/>
        <p:cNvGrpSpPr/>
        <p:nvPr/>
      </p:nvGrpSpPr>
      <p:grpSpPr>
        <a:xfrm>
          <a:off x="0" y="0"/>
          <a:ext cx="0" cy="0"/>
          <a:chOff x="0" y="0"/>
          <a:chExt cx="0" cy="0"/>
        </a:xfrm>
      </p:grpSpPr>
      <p:sp>
        <p:nvSpPr>
          <p:cNvPr id="104863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3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57"/>
        <p:cNvGrpSpPr/>
        <p:nvPr/>
      </p:nvGrpSpPr>
      <p:grpSpPr>
        <a:xfrm>
          <a:off x="0" y="0"/>
          <a:ext cx="0" cy="0"/>
          <a:chOff x="0" y="0"/>
          <a:chExt cx="0" cy="0"/>
        </a:xfrm>
      </p:grpSpPr>
      <p:sp>
        <p:nvSpPr>
          <p:cNvPr id="1048640"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41"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57"/>
        <p:cNvGrpSpPr/>
        <p:nvPr/>
      </p:nvGrpSpPr>
      <p:grpSpPr>
        <a:xfrm>
          <a:off x="0" y="0"/>
          <a:ext cx="0" cy="0"/>
          <a:chOff x="0" y="0"/>
          <a:chExt cx="0" cy="0"/>
        </a:xfrm>
      </p:grpSpPr>
      <p:sp>
        <p:nvSpPr>
          <p:cNvPr id="1048644"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45"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 name="Shape 57"/>
        <p:cNvGrpSpPr/>
        <p:nvPr/>
      </p:nvGrpSpPr>
      <p:grpSpPr>
        <a:xfrm>
          <a:off x="0" y="0"/>
          <a:ext cx="0" cy="0"/>
          <a:chOff x="0" y="0"/>
          <a:chExt cx="0" cy="0"/>
        </a:xfrm>
      </p:grpSpPr>
      <p:sp>
        <p:nvSpPr>
          <p:cNvPr id="1048607"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08"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 name="Shape 57"/>
        <p:cNvGrpSpPr/>
        <p:nvPr/>
      </p:nvGrpSpPr>
      <p:grpSpPr>
        <a:xfrm>
          <a:off x="0" y="0"/>
          <a:ext cx="0" cy="0"/>
          <a:chOff x="0" y="0"/>
          <a:chExt cx="0" cy="0"/>
        </a:xfrm>
      </p:grpSpPr>
      <p:sp>
        <p:nvSpPr>
          <p:cNvPr id="1048601"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02"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 name="Shape 57"/>
        <p:cNvGrpSpPr/>
        <p:nvPr/>
      </p:nvGrpSpPr>
      <p:grpSpPr>
        <a:xfrm>
          <a:off x="0" y="0"/>
          <a:ext cx="0" cy="0"/>
          <a:chOff x="0" y="0"/>
          <a:chExt cx="0" cy="0"/>
        </a:xfrm>
      </p:grpSpPr>
      <p:sp>
        <p:nvSpPr>
          <p:cNvPr id="1048593"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594"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57"/>
        <p:cNvGrpSpPr/>
        <p:nvPr/>
      </p:nvGrpSpPr>
      <p:grpSpPr>
        <a:xfrm>
          <a:off x="0" y="0"/>
          <a:ext cx="0" cy="0"/>
          <a:chOff x="0" y="0"/>
          <a:chExt cx="0" cy="0"/>
        </a:xfrm>
      </p:grpSpPr>
      <p:sp>
        <p:nvSpPr>
          <p:cNvPr id="1048654"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55"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35" name="Shape 13"/>
        <p:cNvGrpSpPr/>
        <p:nvPr/>
      </p:nvGrpSpPr>
      <p:grpSpPr>
        <a:xfrm>
          <a:off x="0" y="0"/>
          <a:ext cx="0" cy="0"/>
          <a:chOff x="0" y="0"/>
          <a:chExt cx="0" cy="0"/>
        </a:xfrm>
      </p:grpSpPr>
      <p:sp>
        <p:nvSpPr>
          <p:cNvPr id="1048590" name="Google Shape;16;p26"/>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47" name=""/>
        <p:cNvGrpSpPr/>
        <p:nvPr/>
      </p:nvGrpSpPr>
      <p:grpSpPr>
        <a:xfrm>
          <a:off x="0" y="0"/>
          <a:ext cx="0" cy="0"/>
          <a:chOff x="0" y="0"/>
          <a:chExt cx="0" cy="0"/>
        </a:xfrm>
      </p:grpSpPr>
      <p:sp>
        <p:nvSpPr>
          <p:cNvPr id="1048609" name="Title 1"/>
          <p:cNvSpPr>
            <a:spLocks noGrp="1"/>
          </p:cNvSpPr>
          <p:nvPr>
            <p:ph type="ctrTitle"/>
          </p:nvPr>
        </p:nvSpPr>
        <p:spPr>
          <a:xfrm>
            <a:off x="1143000" y="841375"/>
            <a:ext cx="6858000" cy="1790700"/>
          </a:xfrm>
          <a:prstGeom prst="rect"/>
        </p:spPr>
        <p:txBody>
          <a:bodyPr anchor="b"/>
          <a:lstStyle>
            <a:lvl1pPr algn="ctr">
              <a:defRPr sz="6000"/>
            </a:lvl1pPr>
          </a:lstStyle>
          <a:p>
            <a:r>
              <a:rPr lang="en-US"/>
              <a:t>Click to edit Master title style</a:t>
            </a:r>
          </a:p>
        </p:txBody>
      </p:sp>
      <p:sp>
        <p:nvSpPr>
          <p:cNvPr id="1048610" name="Subtitle 2"/>
          <p:cNvSpPr>
            <a:spLocks noGrp="1"/>
          </p:cNvSpPr>
          <p:nvPr>
            <p:ph type="subTitle" idx="1"/>
          </p:nvPr>
        </p:nvSpPr>
        <p:spPr>
          <a:xfrm>
            <a:off x="1143000" y="2701925"/>
            <a:ext cx="6858000" cy="1241425"/>
          </a:xfrm>
          <a:prstGeom prst="rect"/>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1048611" name="Date Placeholder 3"/>
          <p:cNvSpPr>
            <a:spLocks noGrp="1"/>
          </p:cNvSpPr>
          <p:nvPr>
            <p:ph type="dt" sz="half" idx="10"/>
          </p:nvPr>
        </p:nvSpPr>
        <p:spPr>
          <a:xfrm>
            <a:off x="628650" y="4767263"/>
            <a:ext cx="2057400" cy="274637"/>
          </a:xfrm>
          <a:prstGeom prst="rect"/>
        </p:spPr>
        <p:txBody>
          <a:bodyPr/>
          <a:p>
            <a:fld id="{6275EE38-1560-4543-B65C-40BD61BB92F2}" type="datetimeFigureOut">
              <a:rPr lang="en-US" smtClean="0"/>
              <a:t>4/10/2024</a:t>
            </a:fld>
            <a:endParaRPr lang="en-US"/>
          </a:p>
        </p:txBody>
      </p:sp>
      <p:sp>
        <p:nvSpPr>
          <p:cNvPr id="1048612" name="Footer Placeholder 4"/>
          <p:cNvSpPr>
            <a:spLocks noGrp="1"/>
          </p:cNvSpPr>
          <p:nvPr>
            <p:ph type="ftr" sz="quarter" idx="11"/>
          </p:nvPr>
        </p:nvSpPr>
        <p:spPr>
          <a:xfrm>
            <a:off x="3028950" y="4767263"/>
            <a:ext cx="3086100" cy="274637"/>
          </a:xfrm>
          <a:prstGeom prst="rect"/>
        </p:spPr>
        <p:txBody>
          <a:bodyPr/>
          <a:p>
            <a:endParaRPr lang="en-US"/>
          </a:p>
        </p:txBody>
      </p:sp>
      <p:sp>
        <p:nvSpPr>
          <p:cNvPr id="1048613" name="Slide Number Placeholder 5"/>
          <p:cNvSpPr>
            <a:spLocks noGrp="1"/>
          </p:cNvSpPr>
          <p:nvPr>
            <p:ph type="sldNum" sz="quarter" idx="12"/>
          </p:nvPr>
        </p:nvSpPr>
        <p:spPr>
          <a:xfrm>
            <a:off x="6457950" y="4767263"/>
            <a:ext cx="2057400" cy="274637"/>
          </a:xfrm>
          <a:prstGeom prst="rect"/>
        </p:spPr>
        <p:txBody>
          <a:bodyPr/>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69" name=""/>
        <p:cNvGrpSpPr/>
        <p:nvPr/>
      </p:nvGrpSpPr>
      <p:grpSpPr>
        <a:xfrm>
          <a:off x="0" y="0"/>
          <a:ext cx="0" cy="0"/>
          <a:chOff x="0" y="0"/>
          <a:chExt cx="0" cy="0"/>
        </a:xfrm>
      </p:grpSpPr>
      <p:sp>
        <p:nvSpPr>
          <p:cNvPr id="1048656" name="Holder 2"/>
          <p:cNvSpPr>
            <a:spLocks noGrp="1"/>
          </p:cNvSpPr>
          <p:nvPr>
            <p:ph type="title"/>
          </p:nvPr>
        </p:nvSpPr>
        <p:spPr/>
        <p:txBody>
          <a:bodyPr bIns="0" lIns="0" rIns="0" tIns="0"/>
          <a:lstStyle>
            <a:lvl1pPr>
              <a:defRPr b="0" sz="2400" i="0">
                <a:solidFill>
                  <a:schemeClr val="tx1"/>
                </a:solidFill>
                <a:latin typeface="Arial MT"/>
                <a:cs typeface="Arial MT"/>
              </a:defRPr>
            </a:lvl1pPr>
          </a:lstStyle>
          <a:p/>
        </p:txBody>
      </p:sp>
      <p:sp>
        <p:nvSpPr>
          <p:cNvPr id="1048657" name="Holder 3"/>
          <p:cNvSpPr>
            <a:spLocks noGrp="1"/>
          </p:cNvSpPr>
          <p:nvPr>
            <p:ph type="body" idx="1"/>
          </p:nvPr>
        </p:nvSpPr>
        <p:spPr/>
        <p:txBody>
          <a:bodyPr bIns="0" lIns="0" rIns="0" tIns="0"/>
          <a:lstStyle>
            <a:lvl1pPr>
              <a:defRPr b="0" i="0">
                <a:solidFill>
                  <a:schemeClr val="tx1"/>
                </a:solidFill>
              </a:defRPr>
            </a:lvl1pPr>
          </a:lstStyle>
          <a:p/>
        </p:txBody>
      </p:sp>
      <p:sp>
        <p:nvSpPr>
          <p:cNvPr id="1048658" name="Holder 4"/>
          <p:cNvSpPr>
            <a:spLocks noGrp="1"/>
          </p:cNvSpPr>
          <p:nvPr>
            <p:ph type="ftr" sz="quarter" idx="5"/>
          </p:nvPr>
        </p:nvSpPr>
        <p:spPr/>
        <p:txBody>
          <a:bodyPr bIns="0" lIns="0" rIns="0" tIns="0"/>
          <a:lstStyle>
            <a:lvl1pPr>
              <a:defRPr b="0" sz="800" i="0">
                <a:solidFill>
                  <a:schemeClr val="tx1"/>
                </a:solidFill>
                <a:latin typeface="Arial MT"/>
                <a:cs typeface="Arial MT"/>
              </a:defRPr>
            </a:lvl1pPr>
          </a:lstStyle>
          <a:p>
            <a:pPr marL="12700">
              <a:lnSpc>
                <a:spcPct val="100000"/>
              </a:lnSpc>
              <a:spcBef>
                <a:spcPts val="25"/>
              </a:spcBef>
            </a:pPr>
          </a:p>
        </p:txBody>
      </p:sp>
      <p:sp>
        <p:nvSpPr>
          <p:cNvPr id="1048659" name="Holder 5"/>
          <p:cNvSpPr>
            <a:spLocks noGrp="1"/>
          </p:cNvSpPr>
          <p:nvPr>
            <p:ph type="dt" sz="half" idx="6"/>
          </p:nvPr>
        </p:nvSpPr>
        <p:spPr/>
        <p:txBody>
          <a:bodyPr bIns="0" lIns="0" rIns="0" tIns="0"/>
          <a:lstStyle>
            <a:lvl1pPr algn="l">
              <a:defRPr>
                <a:solidFill>
                  <a:schemeClr val="tx1">
                    <a:tint val="75000"/>
                  </a:schemeClr>
                </a:solidFill>
              </a:defRPr>
            </a:lvl1pPr>
          </a:lstStyle>
          <a:p>
            <a:fld id="{3FD61DA6-D9C3-4FDE-8A87-022315D71125}" type="datetime1">
              <a:rPr lang="en-US" smtClean="0"/>
              <a:t>4/10/2024</a:t>
            </a:fld>
            <a:endParaRPr lang="en-US"/>
          </a:p>
        </p:txBody>
      </p:sp>
      <p:sp>
        <p:nvSpPr>
          <p:cNvPr id="1048660"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4" name="Shape 28"/>
        <p:cNvGrpSpPr/>
        <p:nvPr/>
      </p:nvGrpSpPr>
      <p:grpSpPr>
        <a:xfrm>
          <a:off x="0" y="0"/>
          <a:ext cx="0" cy="0"/>
          <a:chOff x="0" y="0"/>
          <a:chExt cx="0" cy="0"/>
        </a:xfrm>
      </p:grpSpPr>
      <p:sp>
        <p:nvSpPr>
          <p:cNvPr id="1048582"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583"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793" lvl="0" marL="457189">
              <a:lnSpc>
                <a:spcPct val="115000"/>
              </a:lnSpc>
              <a:spcBef>
                <a:spcPts val="0"/>
              </a:spcBef>
              <a:spcAft>
                <a:spcPts val="0"/>
              </a:spcAft>
              <a:buSzPts val="1200"/>
              <a:buChar char="●"/>
              <a:defRPr sz="1200"/>
            </a:lvl1pPr>
            <a:lvl2pPr algn="l" indent="-304793" lvl="1" marL="914378">
              <a:lnSpc>
                <a:spcPct val="115000"/>
              </a:lnSpc>
              <a:spcBef>
                <a:spcPts val="1600"/>
              </a:spcBef>
              <a:spcAft>
                <a:spcPts val="0"/>
              </a:spcAft>
              <a:buSzPts val="1200"/>
              <a:buChar char="○"/>
              <a:defRPr sz="1200"/>
            </a:lvl2pPr>
            <a:lvl3pPr algn="l" indent="-304793" lvl="2" marL="1371566">
              <a:lnSpc>
                <a:spcPct val="115000"/>
              </a:lnSpc>
              <a:spcBef>
                <a:spcPts val="1600"/>
              </a:spcBef>
              <a:spcAft>
                <a:spcPts val="0"/>
              </a:spcAft>
              <a:buSzPts val="1200"/>
              <a:buChar char="■"/>
              <a:defRPr sz="1200"/>
            </a:lvl3pPr>
            <a:lvl4pPr algn="l" indent="-304793" lvl="3" marL="1828754">
              <a:lnSpc>
                <a:spcPct val="115000"/>
              </a:lnSpc>
              <a:spcBef>
                <a:spcPts val="1600"/>
              </a:spcBef>
              <a:spcAft>
                <a:spcPts val="0"/>
              </a:spcAft>
              <a:buSzPts val="1200"/>
              <a:buChar char="●"/>
              <a:defRPr sz="1200"/>
            </a:lvl4pPr>
            <a:lvl5pPr algn="l" indent="-304793" lvl="4" marL="2285943">
              <a:lnSpc>
                <a:spcPct val="115000"/>
              </a:lnSpc>
              <a:spcBef>
                <a:spcPts val="1600"/>
              </a:spcBef>
              <a:spcAft>
                <a:spcPts val="0"/>
              </a:spcAft>
              <a:buSzPts val="1200"/>
              <a:buChar char="○"/>
              <a:defRPr sz="1200"/>
            </a:lvl5pPr>
            <a:lvl6pPr algn="l" indent="-304793" lvl="5" marL="2743132">
              <a:lnSpc>
                <a:spcPct val="115000"/>
              </a:lnSpc>
              <a:spcBef>
                <a:spcPts val="1600"/>
              </a:spcBef>
              <a:spcAft>
                <a:spcPts val="0"/>
              </a:spcAft>
              <a:buSzPts val="1200"/>
              <a:buChar char="■"/>
              <a:defRPr sz="1200"/>
            </a:lvl6pPr>
            <a:lvl7pPr algn="l" indent="-304793" lvl="6" marL="3200320">
              <a:lnSpc>
                <a:spcPct val="115000"/>
              </a:lnSpc>
              <a:spcBef>
                <a:spcPts val="1600"/>
              </a:spcBef>
              <a:spcAft>
                <a:spcPts val="0"/>
              </a:spcAft>
              <a:buSzPts val="1200"/>
              <a:buChar char="●"/>
              <a:defRPr sz="1200"/>
            </a:lvl7pPr>
            <a:lvl8pPr algn="l" indent="-304793" lvl="7" marL="3657509">
              <a:lnSpc>
                <a:spcPct val="115000"/>
              </a:lnSpc>
              <a:spcBef>
                <a:spcPts val="1600"/>
              </a:spcBef>
              <a:spcAft>
                <a:spcPts val="0"/>
              </a:spcAft>
              <a:buSzPts val="1200"/>
              <a:buChar char="○"/>
              <a:defRPr sz="1200"/>
            </a:lvl8pPr>
            <a:lvl9pPr algn="l" indent="-304793" lvl="8" marL="4114697">
              <a:lnSpc>
                <a:spcPct val="115000"/>
              </a:lnSpc>
              <a:spcBef>
                <a:spcPts val="1600"/>
              </a:spcBef>
              <a:spcAft>
                <a:spcPts val="1600"/>
              </a:spcAft>
              <a:buSzPts val="1200"/>
              <a:buChar char="■"/>
              <a:defRPr sz="1200"/>
            </a:lvl9pPr>
          </a:lstStyle>
          <a:p/>
        </p:txBody>
      </p:sp>
      <p:sp>
        <p:nvSpPr>
          <p:cNvPr id="1048584"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74" name="Shape 20"/>
        <p:cNvGrpSpPr/>
        <p:nvPr/>
      </p:nvGrpSpPr>
      <p:grpSpPr>
        <a:xfrm>
          <a:off x="0" y="0"/>
          <a:ext cx="0" cy="0"/>
          <a:chOff x="0" y="0"/>
          <a:chExt cx="0" cy="0"/>
        </a:xfrm>
      </p:grpSpPr>
      <p:sp>
        <p:nvSpPr>
          <p:cNvPr id="1048669" name="Google Shape;21;p28"/>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
        <p:nvSpPr>
          <p:cNvPr id="1048670" name="Google Shape;22;p28"/>
          <p:cNvSpPr txBox="1">
            <a:spLocks noGrp="1"/>
          </p:cNvSpPr>
          <p:nvPr>
            <p:ph type="body" idx="1"/>
          </p:nvPr>
        </p:nvSpPr>
        <p:spPr>
          <a:xfrm>
            <a:off x="3117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1" name="Google Shape;23;p28"/>
          <p:cNvSpPr txBox="1">
            <a:spLocks noGrp="1"/>
          </p:cNvSpPr>
          <p:nvPr>
            <p:ph type="body" idx="2"/>
          </p:nvPr>
        </p:nvSpPr>
        <p:spPr>
          <a:xfrm>
            <a:off x="48324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2" name="Google Shape;24;p28"/>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75" name="Shape 28"/>
        <p:cNvGrpSpPr/>
        <p:nvPr/>
      </p:nvGrpSpPr>
      <p:grpSpPr>
        <a:xfrm>
          <a:off x="0" y="0"/>
          <a:ext cx="0" cy="0"/>
          <a:chOff x="0" y="0"/>
          <a:chExt cx="0" cy="0"/>
        </a:xfrm>
      </p:grpSpPr>
      <p:sp>
        <p:nvSpPr>
          <p:cNvPr id="1048673"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74"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a:lnSpc>
                <a:spcPct val="115000"/>
              </a:lnSpc>
              <a:spcBef>
                <a:spcPts val="0"/>
              </a:spcBef>
              <a:spcAft>
                <a:spcPts val="0"/>
              </a:spcAft>
              <a:buSzPts val="1200"/>
              <a:buChar char="●"/>
              <a:defRPr sz="12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5"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76" name="Shape 32"/>
        <p:cNvGrpSpPr/>
        <p:nvPr/>
      </p:nvGrpSpPr>
      <p:grpSpPr>
        <a:xfrm>
          <a:off x="0" y="0"/>
          <a:ext cx="0" cy="0"/>
          <a:chOff x="0" y="0"/>
          <a:chExt cx="0" cy="0"/>
        </a:xfrm>
      </p:grpSpPr>
      <p:sp>
        <p:nvSpPr>
          <p:cNvPr id="1048676" name="Google Shape;33;p31"/>
          <p:cNvSpPr txBox="1">
            <a:spLocks noGrp="1"/>
          </p:cNvSpPr>
          <p:nvPr>
            <p:ph type="title"/>
          </p:nvPr>
        </p:nvSpPr>
        <p:spPr>
          <a:xfrm>
            <a:off x="490250" y="450150"/>
            <a:ext cx="6367800" cy="4090800"/>
          </a:xfrm>
          <a:prstGeom prst="rect"/>
          <a:noFill/>
          <a:ln>
            <a:noFill/>
          </a:ln>
        </p:spPr>
        <p:txBody>
          <a:bodyPr anchor="ctr" anchorCtr="0" bIns="91425" lIns="91425" rIns="91425" spcFirstLastPara="1" tIns="91425" wrap="square">
            <a:noAutofit/>
          </a:bodyPr>
          <a:lstStyle>
            <a:lvl1pPr algn="l" lvl="0">
              <a:lnSpc>
                <a:spcPct val="100000"/>
              </a:lnSpc>
              <a:spcBef>
                <a:spcPts val="0"/>
              </a:spcBef>
              <a:spcAft>
                <a:spcPts val="0"/>
              </a:spcAft>
              <a:buSzPts val="4800"/>
              <a:buNone/>
              <a:defRPr sz="4800"/>
            </a:lvl1pPr>
            <a:lvl2pPr algn="l" lvl="1">
              <a:lnSpc>
                <a:spcPct val="100000"/>
              </a:lnSpc>
              <a:spcBef>
                <a:spcPts val="0"/>
              </a:spcBef>
              <a:spcAft>
                <a:spcPts val="0"/>
              </a:spcAft>
              <a:buSzPts val="4800"/>
              <a:buNone/>
              <a:defRPr sz="4800"/>
            </a:lvl2pPr>
            <a:lvl3pPr algn="l" lvl="2">
              <a:lnSpc>
                <a:spcPct val="100000"/>
              </a:lnSpc>
              <a:spcBef>
                <a:spcPts val="0"/>
              </a:spcBef>
              <a:spcAft>
                <a:spcPts val="0"/>
              </a:spcAft>
              <a:buSzPts val="4800"/>
              <a:buNone/>
              <a:defRPr sz="4800"/>
            </a:lvl3pPr>
            <a:lvl4pPr algn="l" lvl="3">
              <a:lnSpc>
                <a:spcPct val="100000"/>
              </a:lnSpc>
              <a:spcBef>
                <a:spcPts val="0"/>
              </a:spcBef>
              <a:spcAft>
                <a:spcPts val="0"/>
              </a:spcAft>
              <a:buSzPts val="4800"/>
              <a:buNone/>
              <a:defRPr sz="4800"/>
            </a:lvl4pPr>
            <a:lvl5pPr algn="l" lvl="4">
              <a:lnSpc>
                <a:spcPct val="100000"/>
              </a:lnSpc>
              <a:spcBef>
                <a:spcPts val="0"/>
              </a:spcBef>
              <a:spcAft>
                <a:spcPts val="0"/>
              </a:spcAft>
              <a:buSzPts val="4800"/>
              <a:buNone/>
              <a:defRPr sz="4800"/>
            </a:lvl5pPr>
            <a:lvl6pPr algn="l" lvl="5">
              <a:lnSpc>
                <a:spcPct val="100000"/>
              </a:lnSpc>
              <a:spcBef>
                <a:spcPts val="0"/>
              </a:spcBef>
              <a:spcAft>
                <a:spcPts val="0"/>
              </a:spcAft>
              <a:buSzPts val="4800"/>
              <a:buNone/>
              <a:defRPr sz="4800"/>
            </a:lvl6pPr>
            <a:lvl7pPr algn="l" lvl="6">
              <a:lnSpc>
                <a:spcPct val="100000"/>
              </a:lnSpc>
              <a:spcBef>
                <a:spcPts val="0"/>
              </a:spcBef>
              <a:spcAft>
                <a:spcPts val="0"/>
              </a:spcAft>
              <a:buSzPts val="4800"/>
              <a:buNone/>
              <a:defRPr sz="4800"/>
            </a:lvl7pPr>
            <a:lvl8pPr algn="l" lvl="7">
              <a:lnSpc>
                <a:spcPct val="100000"/>
              </a:lnSpc>
              <a:spcBef>
                <a:spcPts val="0"/>
              </a:spcBef>
              <a:spcAft>
                <a:spcPts val="0"/>
              </a:spcAft>
              <a:buSzPts val="4800"/>
              <a:buNone/>
              <a:defRPr sz="4800"/>
            </a:lvl8pPr>
            <a:lvl9pPr algn="l" lvl="8">
              <a:lnSpc>
                <a:spcPct val="100000"/>
              </a:lnSpc>
              <a:spcBef>
                <a:spcPts val="0"/>
              </a:spcBef>
              <a:spcAft>
                <a:spcPts val="0"/>
              </a:spcAft>
              <a:buSzPts val="4800"/>
              <a:buNone/>
              <a:defRPr sz="4800"/>
            </a:lvl9pPr>
          </a:lstStyle>
          <a:p/>
        </p:txBody>
      </p:sp>
      <p:sp>
        <p:nvSpPr>
          <p:cNvPr id="1048677" name="Google Shape;34;p31"/>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73" name="Shape 35"/>
        <p:cNvGrpSpPr/>
        <p:nvPr/>
      </p:nvGrpSpPr>
      <p:grpSpPr>
        <a:xfrm>
          <a:off x="0" y="0"/>
          <a:ext cx="0" cy="0"/>
          <a:chOff x="0" y="0"/>
          <a:chExt cx="0" cy="0"/>
        </a:xfrm>
      </p:grpSpPr>
      <p:sp>
        <p:nvSpPr>
          <p:cNvPr id="1048664" name="Google Shape;36;p32"/>
          <p:cNvSpPr/>
          <p:nvPr/>
        </p:nvSpPr>
        <p:spPr>
          <a:xfrm>
            <a:off x="4572000" y="-125"/>
            <a:ext cx="4572000" cy="51435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65" name="Google Shape;37;p32"/>
          <p:cNvSpPr txBox="1">
            <a:spLocks noGrp="1"/>
          </p:cNvSpPr>
          <p:nvPr>
            <p:ph type="title"/>
          </p:nvPr>
        </p:nvSpPr>
        <p:spPr>
          <a:xfrm>
            <a:off x="265500" y="1233175"/>
            <a:ext cx="4045200" cy="1482300"/>
          </a:xfrm>
          <a:prstGeom prst="rect"/>
          <a:noFill/>
          <a:ln>
            <a:noFill/>
          </a:ln>
        </p:spPr>
        <p:txBody>
          <a:bodyPr anchor="b" anchorCtr="0" bIns="91425" lIns="91425" rIns="91425" spcFirstLastPara="1" tIns="91425" wrap="square">
            <a:noAutofit/>
          </a:bodyPr>
          <a:lstStyle>
            <a:lvl1pPr algn="ctr" lvl="0">
              <a:lnSpc>
                <a:spcPct val="100000"/>
              </a:lnSpc>
              <a:spcBef>
                <a:spcPts val="0"/>
              </a:spcBef>
              <a:spcAft>
                <a:spcPts val="0"/>
              </a:spcAft>
              <a:buSzPts val="4200"/>
              <a:buNone/>
              <a:defRPr sz="4200"/>
            </a:lvl1pPr>
            <a:lvl2pPr algn="ctr" lvl="1">
              <a:lnSpc>
                <a:spcPct val="100000"/>
              </a:lnSpc>
              <a:spcBef>
                <a:spcPts val="0"/>
              </a:spcBef>
              <a:spcAft>
                <a:spcPts val="0"/>
              </a:spcAft>
              <a:buSzPts val="4200"/>
              <a:buNone/>
              <a:defRPr sz="4200"/>
            </a:lvl2pPr>
            <a:lvl3pPr algn="ctr" lvl="2">
              <a:lnSpc>
                <a:spcPct val="100000"/>
              </a:lnSpc>
              <a:spcBef>
                <a:spcPts val="0"/>
              </a:spcBef>
              <a:spcAft>
                <a:spcPts val="0"/>
              </a:spcAft>
              <a:buSzPts val="4200"/>
              <a:buNone/>
              <a:defRPr sz="4200"/>
            </a:lvl3pPr>
            <a:lvl4pPr algn="ctr" lvl="3">
              <a:lnSpc>
                <a:spcPct val="100000"/>
              </a:lnSpc>
              <a:spcBef>
                <a:spcPts val="0"/>
              </a:spcBef>
              <a:spcAft>
                <a:spcPts val="0"/>
              </a:spcAft>
              <a:buSzPts val="4200"/>
              <a:buNone/>
              <a:defRPr sz="4200"/>
            </a:lvl4pPr>
            <a:lvl5pPr algn="ctr" lvl="4">
              <a:lnSpc>
                <a:spcPct val="100000"/>
              </a:lnSpc>
              <a:spcBef>
                <a:spcPts val="0"/>
              </a:spcBef>
              <a:spcAft>
                <a:spcPts val="0"/>
              </a:spcAft>
              <a:buSzPts val="4200"/>
              <a:buNone/>
              <a:defRPr sz="4200"/>
            </a:lvl5pPr>
            <a:lvl6pPr algn="ctr" lvl="5">
              <a:lnSpc>
                <a:spcPct val="100000"/>
              </a:lnSpc>
              <a:spcBef>
                <a:spcPts val="0"/>
              </a:spcBef>
              <a:spcAft>
                <a:spcPts val="0"/>
              </a:spcAft>
              <a:buSzPts val="4200"/>
              <a:buNone/>
              <a:defRPr sz="4200"/>
            </a:lvl6pPr>
            <a:lvl7pPr algn="ctr" lvl="6">
              <a:lnSpc>
                <a:spcPct val="100000"/>
              </a:lnSpc>
              <a:spcBef>
                <a:spcPts val="0"/>
              </a:spcBef>
              <a:spcAft>
                <a:spcPts val="0"/>
              </a:spcAft>
              <a:buSzPts val="4200"/>
              <a:buNone/>
              <a:defRPr sz="4200"/>
            </a:lvl7pPr>
            <a:lvl8pPr algn="ctr" lvl="7">
              <a:lnSpc>
                <a:spcPct val="100000"/>
              </a:lnSpc>
              <a:spcBef>
                <a:spcPts val="0"/>
              </a:spcBef>
              <a:spcAft>
                <a:spcPts val="0"/>
              </a:spcAft>
              <a:buSzPts val="4200"/>
              <a:buNone/>
              <a:defRPr sz="4200"/>
            </a:lvl8pPr>
            <a:lvl9pPr algn="ctr" lvl="8">
              <a:lnSpc>
                <a:spcPct val="100000"/>
              </a:lnSpc>
              <a:spcBef>
                <a:spcPts val="0"/>
              </a:spcBef>
              <a:spcAft>
                <a:spcPts val="0"/>
              </a:spcAft>
              <a:buSzPts val="4200"/>
              <a:buNone/>
              <a:defRPr sz="4200"/>
            </a:lvl9pPr>
          </a:lstStyle>
          <a:p/>
        </p:txBody>
      </p:sp>
      <p:sp>
        <p:nvSpPr>
          <p:cNvPr id="1048666" name="Google Shape;38;p32"/>
          <p:cNvSpPr txBox="1">
            <a:spLocks noGrp="1"/>
          </p:cNvSpPr>
          <p:nvPr>
            <p:ph type="subTitle" idx="1"/>
          </p:nvPr>
        </p:nvSpPr>
        <p:spPr>
          <a:xfrm>
            <a:off x="265500" y="2803075"/>
            <a:ext cx="4045200" cy="1235100"/>
          </a:xfrm>
          <a:prstGeom prst="rect"/>
          <a:noFill/>
          <a:ln>
            <a:noFill/>
          </a:ln>
        </p:spPr>
        <p:txBody>
          <a:bodyPr anchor="t" anchorCtr="0" bIns="91425" lIns="91425" rIns="91425" spcFirstLastPara="1" tIns="91425" wrap="square">
            <a:noAutofit/>
          </a:bodyPr>
          <a:lstStyle>
            <a:lvl1pPr algn="ctr" lvl="0">
              <a:lnSpc>
                <a:spcPct val="100000"/>
              </a:lnSpc>
              <a:spcBef>
                <a:spcPts val="0"/>
              </a:spcBef>
              <a:spcAft>
                <a:spcPts val="0"/>
              </a:spcAft>
              <a:buSzPts val="2100"/>
              <a:buNone/>
              <a:defRPr sz="2100"/>
            </a:lvl1pPr>
            <a:lvl2pPr algn="ctr" lvl="1">
              <a:lnSpc>
                <a:spcPct val="100000"/>
              </a:lnSpc>
              <a:spcBef>
                <a:spcPts val="0"/>
              </a:spcBef>
              <a:spcAft>
                <a:spcPts val="0"/>
              </a:spcAft>
              <a:buSzPts val="2100"/>
              <a:buNone/>
              <a:defRPr sz="2100"/>
            </a:lvl2pPr>
            <a:lvl3pPr algn="ctr" lvl="2">
              <a:lnSpc>
                <a:spcPct val="100000"/>
              </a:lnSpc>
              <a:spcBef>
                <a:spcPts val="0"/>
              </a:spcBef>
              <a:spcAft>
                <a:spcPts val="0"/>
              </a:spcAft>
              <a:buSzPts val="2100"/>
              <a:buNone/>
              <a:defRPr sz="2100"/>
            </a:lvl3pPr>
            <a:lvl4pPr algn="ctr" lvl="3">
              <a:lnSpc>
                <a:spcPct val="100000"/>
              </a:lnSpc>
              <a:spcBef>
                <a:spcPts val="0"/>
              </a:spcBef>
              <a:spcAft>
                <a:spcPts val="0"/>
              </a:spcAft>
              <a:buSzPts val="2100"/>
              <a:buNone/>
              <a:defRPr sz="2100"/>
            </a:lvl4pPr>
            <a:lvl5pPr algn="ctr" lvl="4">
              <a:lnSpc>
                <a:spcPct val="100000"/>
              </a:lnSpc>
              <a:spcBef>
                <a:spcPts val="0"/>
              </a:spcBef>
              <a:spcAft>
                <a:spcPts val="0"/>
              </a:spcAft>
              <a:buSzPts val="2100"/>
              <a:buNone/>
              <a:defRPr sz="2100"/>
            </a:lvl5pPr>
            <a:lvl6pPr algn="ctr" lvl="5">
              <a:lnSpc>
                <a:spcPct val="100000"/>
              </a:lnSpc>
              <a:spcBef>
                <a:spcPts val="0"/>
              </a:spcBef>
              <a:spcAft>
                <a:spcPts val="0"/>
              </a:spcAft>
              <a:buSzPts val="2100"/>
              <a:buNone/>
              <a:defRPr sz="2100"/>
            </a:lvl6pPr>
            <a:lvl7pPr algn="ctr" lvl="6">
              <a:lnSpc>
                <a:spcPct val="100000"/>
              </a:lnSpc>
              <a:spcBef>
                <a:spcPts val="0"/>
              </a:spcBef>
              <a:spcAft>
                <a:spcPts val="0"/>
              </a:spcAft>
              <a:buSzPts val="2100"/>
              <a:buNone/>
              <a:defRPr sz="2100"/>
            </a:lvl7pPr>
            <a:lvl8pPr algn="ctr" lvl="7">
              <a:lnSpc>
                <a:spcPct val="100000"/>
              </a:lnSpc>
              <a:spcBef>
                <a:spcPts val="0"/>
              </a:spcBef>
              <a:spcAft>
                <a:spcPts val="0"/>
              </a:spcAft>
              <a:buSzPts val="2100"/>
              <a:buNone/>
              <a:defRPr sz="2100"/>
            </a:lvl8pPr>
            <a:lvl9pPr algn="ctr" lvl="8">
              <a:lnSpc>
                <a:spcPct val="100000"/>
              </a:lnSpc>
              <a:spcBef>
                <a:spcPts val="0"/>
              </a:spcBef>
              <a:spcAft>
                <a:spcPts val="0"/>
              </a:spcAft>
              <a:buSzPts val="2100"/>
              <a:buNone/>
              <a:defRPr sz="2100"/>
            </a:lvl9pPr>
          </a:lstStyle>
          <a:p/>
        </p:txBody>
      </p:sp>
      <p:sp>
        <p:nvSpPr>
          <p:cNvPr id="1048667" name="Google Shape;39;p32"/>
          <p:cNvSpPr txBox="1">
            <a:spLocks noGrp="1"/>
          </p:cNvSpPr>
          <p:nvPr>
            <p:ph type="body" idx="2"/>
          </p:nvPr>
        </p:nvSpPr>
        <p:spPr>
          <a:xfrm>
            <a:off x="4939500" y="724075"/>
            <a:ext cx="3837000" cy="3695100"/>
          </a:xfrm>
          <a:prstGeom prst="rect"/>
          <a:noFill/>
          <a:ln>
            <a:noFill/>
          </a:ln>
        </p:spPr>
        <p:txBody>
          <a:bodyPr anchor="ctr" anchorCtr="0" bIns="91425" lIns="91425" rIns="91425" spcFirstLastPara="1" tIns="91425" wrap="square">
            <a:noAutofit/>
          </a:bodyPr>
          <a:lstStyle>
            <a:lvl1pPr algn="l" indent="-342892" lvl="0" marL="457189">
              <a:lnSpc>
                <a:spcPct val="115000"/>
              </a:lnSpc>
              <a:spcBef>
                <a:spcPts val="0"/>
              </a:spcBef>
              <a:spcAft>
                <a:spcPts val="0"/>
              </a:spcAft>
              <a:buSzPts val="1800"/>
              <a:buChar char="●"/>
            </a:lvl1pPr>
            <a:lvl2pPr algn="l" indent="-317492" lvl="1" marL="914378">
              <a:lnSpc>
                <a:spcPct val="115000"/>
              </a:lnSpc>
              <a:spcBef>
                <a:spcPts val="1600"/>
              </a:spcBef>
              <a:spcAft>
                <a:spcPts val="0"/>
              </a:spcAft>
              <a:buSzPts val="1400"/>
              <a:buChar char="○"/>
            </a:lvl2pPr>
            <a:lvl3pPr algn="l" indent="-317492" lvl="2" marL="1371566">
              <a:lnSpc>
                <a:spcPct val="115000"/>
              </a:lnSpc>
              <a:spcBef>
                <a:spcPts val="1600"/>
              </a:spcBef>
              <a:spcAft>
                <a:spcPts val="0"/>
              </a:spcAft>
              <a:buSzPts val="1400"/>
              <a:buChar char="■"/>
            </a:lvl3pPr>
            <a:lvl4pPr algn="l" indent="-317492" lvl="3" marL="1828754">
              <a:lnSpc>
                <a:spcPct val="115000"/>
              </a:lnSpc>
              <a:spcBef>
                <a:spcPts val="1600"/>
              </a:spcBef>
              <a:spcAft>
                <a:spcPts val="0"/>
              </a:spcAft>
              <a:buSzPts val="1400"/>
              <a:buChar char="●"/>
            </a:lvl4pPr>
            <a:lvl5pPr algn="l" indent="-317492" lvl="4" marL="2285943">
              <a:lnSpc>
                <a:spcPct val="115000"/>
              </a:lnSpc>
              <a:spcBef>
                <a:spcPts val="1600"/>
              </a:spcBef>
              <a:spcAft>
                <a:spcPts val="0"/>
              </a:spcAft>
              <a:buSzPts val="1400"/>
              <a:buChar char="○"/>
            </a:lvl5pPr>
            <a:lvl6pPr algn="l" indent="-317492" lvl="5" marL="2743132">
              <a:lnSpc>
                <a:spcPct val="115000"/>
              </a:lnSpc>
              <a:spcBef>
                <a:spcPts val="1600"/>
              </a:spcBef>
              <a:spcAft>
                <a:spcPts val="0"/>
              </a:spcAft>
              <a:buSzPts val="1400"/>
              <a:buChar char="■"/>
            </a:lvl6pPr>
            <a:lvl7pPr algn="l" indent="-317492" lvl="6" marL="3200320">
              <a:lnSpc>
                <a:spcPct val="115000"/>
              </a:lnSpc>
              <a:spcBef>
                <a:spcPts val="1600"/>
              </a:spcBef>
              <a:spcAft>
                <a:spcPts val="0"/>
              </a:spcAft>
              <a:buSzPts val="1400"/>
              <a:buChar char="●"/>
            </a:lvl7pPr>
            <a:lvl8pPr algn="l" indent="-317492" lvl="7" marL="3657509">
              <a:lnSpc>
                <a:spcPct val="115000"/>
              </a:lnSpc>
              <a:spcBef>
                <a:spcPts val="1600"/>
              </a:spcBef>
              <a:spcAft>
                <a:spcPts val="0"/>
              </a:spcAft>
              <a:buSzPts val="1400"/>
              <a:buChar char="○"/>
            </a:lvl8pPr>
            <a:lvl9pPr algn="l" indent="-317492" lvl="8" marL="4114697">
              <a:lnSpc>
                <a:spcPct val="115000"/>
              </a:lnSpc>
              <a:spcBef>
                <a:spcPts val="1600"/>
              </a:spcBef>
              <a:spcAft>
                <a:spcPts val="1600"/>
              </a:spcAft>
              <a:buSzPts val="1400"/>
              <a:buChar char="■"/>
            </a:lvl9pPr>
          </a:lstStyle>
          <a:p/>
        </p:txBody>
      </p:sp>
      <p:sp>
        <p:nvSpPr>
          <p:cNvPr id="1048668" name="Google Shape;40;p32"/>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7" name="Shape 41"/>
        <p:cNvGrpSpPr/>
        <p:nvPr/>
      </p:nvGrpSpPr>
      <p:grpSpPr>
        <a:xfrm>
          <a:off x="0" y="0"/>
          <a:ext cx="0" cy="0"/>
          <a:chOff x="0" y="0"/>
          <a:chExt cx="0" cy="0"/>
        </a:xfrm>
      </p:grpSpPr>
      <p:sp>
        <p:nvSpPr>
          <p:cNvPr id="1048678" name="Google Shape;42;p33"/>
          <p:cNvSpPr txBox="1">
            <a:spLocks noGrp="1"/>
          </p:cNvSpPr>
          <p:nvPr>
            <p:ph type="body" idx="1"/>
          </p:nvPr>
        </p:nvSpPr>
        <p:spPr>
          <a:xfrm>
            <a:off x="311700" y="4230575"/>
            <a:ext cx="5998800" cy="605100"/>
          </a:xfrm>
          <a:prstGeom prst="rect"/>
          <a:noFill/>
          <a:ln>
            <a:noFill/>
          </a:ln>
        </p:spPr>
        <p:txBody>
          <a:bodyPr anchor="ctr" anchorCtr="0" bIns="91425" lIns="91425" rIns="91425" spcFirstLastPara="1" tIns="91425" wrap="square">
            <a:noAutofit/>
          </a:bodyPr>
          <a:lstStyle>
            <a:lvl1pPr algn="l" indent="-228594" lvl="0" marL="457189">
              <a:lnSpc>
                <a:spcPct val="100000"/>
              </a:lnSpc>
              <a:spcBef>
                <a:spcPts val="0"/>
              </a:spcBef>
              <a:spcAft>
                <a:spcPts val="0"/>
              </a:spcAft>
              <a:buSzPts val="1800"/>
              <a:buNone/>
            </a:lvl1pPr>
          </a:lstStyle>
          <a:p/>
        </p:txBody>
      </p:sp>
      <p:sp>
        <p:nvSpPr>
          <p:cNvPr id="1048679" name="Google Shape;43;p33"/>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78" name="Shape 48"/>
        <p:cNvGrpSpPr/>
        <p:nvPr/>
      </p:nvGrpSpPr>
      <p:grpSpPr>
        <a:xfrm>
          <a:off x="0" y="0"/>
          <a:ext cx="0" cy="0"/>
          <a:chOff x="0" y="0"/>
          <a:chExt cx="0" cy="0"/>
        </a:xfrm>
      </p:grpSpPr>
      <p:sp>
        <p:nvSpPr>
          <p:cNvPr id="1048680" name="Google Shape;49;p35"/>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33" name=""/>
        <p:cNvGrpSpPr/>
        <p:nvPr/>
      </p:nvGrpSpPr>
      <p:grpSpPr>
        <a:xfrm>
          <a:off x="0" y="0"/>
          <a:ext cx="0" cy="0"/>
          <a:chOff x="0" y="0"/>
          <a:chExt cx="0" cy="0"/>
        </a:xfrm>
      </p:grpSpPr>
      <p:sp>
        <p:nvSpPr>
          <p:cNvPr id="1048587" name="PlaceHolder 1"/>
          <p:cNvSpPr>
            <a:spLocks noGrp="1"/>
          </p:cNvSpPr>
          <p:nvPr>
            <p:ph type="title"/>
          </p:nvPr>
        </p:nvSpPr>
        <p:spPr>
          <a:xfrm>
            <a:off x="628560" y="273780"/>
            <a:ext cx="7886430" cy="993870"/>
          </a:xfrm>
          <a:prstGeom prst="rect"/>
        </p:spPr>
        <p:txBody>
          <a:bodyPr anchor="ctr" bIns="0" lIns="0" rIns="0" tIns="0">
            <a:noAutofit/>
          </a:bodyPr>
          <a:p>
            <a:endParaRPr b="0" sz="1350" lang="en-US" spc="-1" strike="noStrike">
              <a:solidFill>
                <a:srgbClr val="000000"/>
              </a:solidFill>
              <a:latin typeface="Calibri"/>
            </a:endParaRPr>
          </a:p>
        </p:txBody>
      </p:sp>
      <p:sp>
        <p:nvSpPr>
          <p:cNvPr id="1048588" name="PlaceHolder 2"/>
          <p:cNvSpPr>
            <a:spLocks noGrp="1"/>
          </p:cNvSpPr>
          <p:nvPr>
            <p:ph type="subTitle"/>
          </p:nvPr>
        </p:nvSpPr>
        <p:spPr>
          <a:xfrm>
            <a:off x="457110" y="1203390"/>
            <a:ext cx="8229330" cy="2982960"/>
          </a:xfrm>
          <a:prstGeom prst="rect"/>
        </p:spPr>
        <p:txBody>
          <a:bodyPr anchor="ctr" bIns="0" lIns="0" rIns="0" tIns="0">
            <a:noAutofit/>
          </a:bodyPr>
          <a:p>
            <a:pPr algn="ctr"/>
            <a:endParaRPr b="0" sz="2400" lang="en-US" spc="-1" strike="noStrike">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2"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2" name="Google Shape;110;p4" descr="A close up of a sign  Description automatically generated"/>
          <p:cNvPicPr preferRelativeResize="0">
            <a:picLocks/>
          </p:cNvPicPr>
          <p:nvPr userDrawn="1"/>
        </p:nvPicPr>
        <p:blipFill rotWithShape="1">
          <a:blip xmlns:r="http://schemas.openxmlformats.org/officeDocument/2006/relationships" r:embed="rId12">
            <a:alphaModFix/>
          </a:blip>
          <a:srcRect/>
          <a:stretch>
            <a:fillRect/>
          </a:stretch>
        </p:blipFill>
        <p:spPr>
          <a:xfrm>
            <a:off x="7799751" y="88917"/>
            <a:ext cx="1233874" cy="412476"/>
          </a:xfrm>
          <a:prstGeom prst="rect"/>
          <a:noFill/>
          <a:ln>
            <a:noFill/>
          </a:ln>
        </p:spPr>
      </p:pic>
      <p:sp>
        <p:nvSpPr>
          <p:cNvPr id="1048577" name="Rectangle 1"/>
          <p:cNvSpPr/>
          <p:nvPr userDrawn="1"/>
        </p:nvSpPr>
        <p:spPr>
          <a:xfrm>
            <a:off x="7594600" y="82567"/>
            <a:ext cx="165100" cy="412476"/>
          </a:xfrm>
          <a:prstGeom prst="rect"/>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8" name="Rectangle 2"/>
          <p:cNvSpPr/>
          <p:nvPr userDrawn="1"/>
        </p:nvSpPr>
        <p:spPr>
          <a:xfrm>
            <a:off x="7440249" y="82567"/>
            <a:ext cx="103551" cy="412476"/>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9" name="Rectangle 4"/>
          <p:cNvSpPr/>
          <p:nvPr userDrawn="1"/>
        </p:nvSpPr>
        <p:spPr>
          <a:xfrm>
            <a:off x="0" y="5086350"/>
            <a:ext cx="9144000" cy="69850"/>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0" name="Rectangle 5"/>
          <p:cNvSpPr/>
          <p:nvPr userDrawn="1"/>
        </p:nvSpPr>
        <p:spPr>
          <a:xfrm>
            <a:off x="0" y="88917"/>
            <a:ext cx="7283428" cy="406126"/>
          </a:xfrm>
          <a:prstGeom prst="rect"/>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1" name="TextBox 6"/>
          <p:cNvSpPr txBox="1"/>
          <p:nvPr userDrawn="1"/>
        </p:nvSpPr>
        <p:spPr>
          <a:xfrm>
            <a:off x="92480" y="105826"/>
            <a:ext cx="3953740" cy="369332"/>
          </a:xfrm>
          <a:prstGeom prst="rect"/>
          <a:noFill/>
        </p:spPr>
        <p:txBody>
          <a:bodyPr rtlCol="0" wrap="square">
            <a:spAutoFit/>
          </a:bodyPr>
          <a:p>
            <a:r>
              <a:rPr b="0" sz="1800" lang="en-US">
                <a:solidFill>
                  <a:schemeClr val="bg1"/>
                </a:solidFill>
              </a:rPr>
              <a:t>Next Gen Employability Program</a:t>
            </a:r>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0.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slideLayout" Target="../slideLayouts/slideLayout1.xml"/><Relationship Id="rId9"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14" name="Rectangle 20"/>
          <p:cNvSpPr/>
          <p:nvPr/>
        </p:nvSpPr>
        <p:spPr>
          <a:xfrm>
            <a:off x="0" y="0"/>
            <a:ext cx="9144000" cy="5143500"/>
          </a:xfrm>
          <a:prstGeom prst="rect"/>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60" name="Picture 26" descr="A white circle in the sky  Description automatically generated"/>
          <p:cNvPicPr>
            <a:picLocks noChangeAspect="1"/>
          </p:cNvPicPr>
          <p:nvPr/>
        </p:nvPicPr>
        <p:blipFill rotWithShape="1">
          <a:blip xmlns:r="http://schemas.openxmlformats.org/officeDocument/2006/relationships" r:embed="rId1">
            <a:alphaModFix amt="5000"/>
          </a:blip>
          <a:srcRect t="5928" r="746" b="10206"/>
          <a:stretch>
            <a:fillRect/>
          </a:stretch>
        </p:blipFill>
        <p:spPr>
          <a:xfrm>
            <a:off x="13063" y="-1"/>
            <a:ext cx="9130937" cy="5143501"/>
          </a:xfrm>
          <a:prstGeom prst="rect"/>
          <a:effectLst/>
        </p:spPr>
      </p:pic>
      <p:sp>
        <p:nvSpPr>
          <p:cNvPr id="1048615" name="Rectangle 21"/>
          <p:cNvSpPr/>
          <p:nvPr/>
        </p:nvSpPr>
        <p:spPr>
          <a:xfrm>
            <a:off x="1865074" y="730897"/>
            <a:ext cx="6301139" cy="3966472"/>
          </a:xfrm>
          <a:prstGeom prst="rect"/>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16" name="Rectangle 22"/>
          <p:cNvSpPr/>
          <p:nvPr/>
        </p:nvSpPr>
        <p:spPr>
          <a:xfrm>
            <a:off x="988684" y="1023080"/>
            <a:ext cx="6985193" cy="3451405"/>
          </a:xfrm>
          <a:prstGeom prst="rect"/>
          <a:solidFill>
            <a:schemeClr val="bg1"/>
          </a:solidFill>
          <a:ln>
            <a:solidFill>
              <a:schemeClr val="bg1"/>
            </a:solidFill>
          </a:ln>
          <a:effectLst>
            <a:outerShdw algn="ctr" blurRad="508000" rotWithShape="0" sx="105000" sy="10500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17" name="Rectangle 5"/>
          <p:cNvSpPr/>
          <p:nvPr/>
        </p:nvSpPr>
        <p:spPr>
          <a:xfrm>
            <a:off x="2490558" y="2787442"/>
            <a:ext cx="50564" cy="446915"/>
          </a:xfrm>
          <a:prstGeom prst="rect"/>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18" name="TextBox 1"/>
          <p:cNvSpPr txBox="1"/>
          <p:nvPr/>
        </p:nvSpPr>
        <p:spPr>
          <a:xfrm>
            <a:off x="2029564" y="2248174"/>
            <a:ext cx="5025352" cy="400110"/>
          </a:xfrm>
          <a:prstGeom prst="rect"/>
          <a:noFill/>
        </p:spPr>
        <p:txBody>
          <a:bodyPr rtlCol="0" wrap="square">
            <a:spAutoFit/>
          </a:bodyPr>
          <a:p>
            <a:r>
              <a:rPr b="1" sz="2000" lang="en-US">
                <a:solidFill>
                  <a:srgbClr val="161D23"/>
                </a:solidFill>
              </a:rPr>
              <a:t>NEXT GEN EMPLOYABILITY PROGRAM</a:t>
            </a:r>
          </a:p>
        </p:txBody>
      </p:sp>
      <p:sp>
        <p:nvSpPr>
          <p:cNvPr id="1048619" name="TextBox 6"/>
          <p:cNvSpPr txBox="1"/>
          <p:nvPr/>
        </p:nvSpPr>
        <p:spPr>
          <a:xfrm>
            <a:off x="2541122" y="2795733"/>
            <a:ext cx="4019698" cy="400110"/>
          </a:xfrm>
          <a:prstGeom prst="rect"/>
          <a:noFill/>
        </p:spPr>
        <p:txBody>
          <a:bodyPr rtlCol="0" wrap="square">
            <a:spAutoFit/>
          </a:bodyPr>
          <a:p>
            <a:r>
              <a:rPr sz="2000" lang="en-US">
                <a:solidFill>
                  <a:srgbClr val="161D23"/>
                </a:solidFill>
              </a:rPr>
              <a:t>Creating a future-ready workforce</a:t>
            </a:r>
          </a:p>
        </p:txBody>
      </p:sp>
      <p:sp>
        <p:nvSpPr>
          <p:cNvPr id="1048620" name="Google Shape;70;p13"/>
          <p:cNvSpPr txBox="1"/>
          <p:nvPr/>
        </p:nvSpPr>
        <p:spPr>
          <a:xfrm>
            <a:off x="1003625" y="364253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a:ea typeface="Arial"/>
                <a:cs typeface="Arial"/>
                <a:sym typeface="Arial"/>
              </a:rPr>
              <a:t>Team Members</a:t>
            </a:r>
          </a:p>
        </p:txBody>
      </p:sp>
      <p:sp>
        <p:nvSpPr>
          <p:cNvPr id="1048621" name="TextBox 13"/>
          <p:cNvSpPr txBox="1"/>
          <p:nvPr/>
        </p:nvSpPr>
        <p:spPr>
          <a:xfrm>
            <a:off x="1081345" y="3887316"/>
            <a:ext cx="2095554" cy="651460"/>
          </a:xfrm>
          <a:prstGeom prst="rect"/>
          <a:noFill/>
        </p:spPr>
        <p:txBody>
          <a:bodyPr wrap="square">
            <a:spAutoFit/>
          </a:bodyPr>
          <a:p>
            <a:pPr lvl="0" marR="0" rtl="0">
              <a:lnSpc>
                <a:spcPct val="100000"/>
              </a:lnSpc>
              <a:spcBef>
                <a:spcPts val="0"/>
              </a:spcBef>
              <a:spcAft>
                <a:spcPts val="200"/>
              </a:spcAft>
              <a:buClr>
                <a:schemeClr val="bg1"/>
              </a:buClr>
            </a:pPr>
            <a:r>
              <a:rPr b="0" cap="none" dirty="0" sz="1100" i="0" lang="en-US" strike="noStrike" u="none">
                <a:solidFill>
                  <a:schemeClr val="tx1"/>
                </a:solidFill>
                <a:latin typeface="Arial"/>
                <a:ea typeface="Arial"/>
                <a:cs typeface="Arial"/>
                <a:sym typeface="Arial"/>
              </a:rPr>
              <a:t>Student </a:t>
            </a:r>
            <a:r>
              <a:rPr b="0" cap="none" dirty="0" sz="1100" i="0" lang="en-US" strike="noStrike" u="none" smtClean="0">
                <a:solidFill>
                  <a:schemeClr val="tx1"/>
                </a:solidFill>
                <a:latin typeface="Arial"/>
                <a:ea typeface="Arial"/>
                <a:cs typeface="Arial"/>
                <a:sym typeface="Arial"/>
              </a:rPr>
              <a:t>Name:</a:t>
            </a:r>
          </a:p>
          <a:p>
            <a:pPr lvl="0" marR="0" rtl="0">
              <a:lnSpc>
                <a:spcPct val="100000"/>
              </a:lnSpc>
              <a:spcBef>
                <a:spcPts val="0"/>
              </a:spcBef>
              <a:spcAft>
                <a:spcPts val="200"/>
              </a:spcAft>
              <a:buClr>
                <a:schemeClr val="bg1"/>
              </a:buClr>
            </a:pPr>
            <a:r>
              <a:rPr b="0" cap="none" dirty="0" sz="1100" i="0" lang="en-US" strike="noStrike" u="none" smtClean="0">
                <a:solidFill>
                  <a:schemeClr val="tx1"/>
                </a:solidFill>
                <a:latin typeface="Arial"/>
                <a:ea typeface="Arial"/>
                <a:cs typeface="Arial"/>
                <a:sym typeface="Arial"/>
              </a:rPr>
              <a:t> </a:t>
            </a:r>
            <a:r>
              <a:rPr altLang="en-IN" b="0" cap="none" dirty="0" sz="1100" i="0" lang="en-US" strike="noStrike" u="none" smtClean="0">
                <a:solidFill>
                  <a:schemeClr val="tx1"/>
                </a:solidFill>
                <a:latin typeface="Arial"/>
                <a:ea typeface="Arial"/>
                <a:cs typeface="Arial"/>
                <a:sym typeface="Arial"/>
              </a:rPr>
              <a:t>P</a:t>
            </a:r>
            <a:r>
              <a:rPr altLang="en-IN" b="0" cap="none" dirty="0" sz="1100" i="0" lang="en-US" strike="noStrike" u="none" smtClean="0">
                <a:solidFill>
                  <a:schemeClr val="tx1"/>
                </a:solidFill>
                <a:latin typeface="Arial"/>
                <a:ea typeface="Arial"/>
                <a:cs typeface="Arial"/>
                <a:sym typeface="Arial"/>
              </a:rPr>
              <a:t> </a:t>
            </a:r>
            <a:r>
              <a:rPr altLang="en-IN" b="0" cap="none" dirty="0" sz="1100" i="0" lang="en-US" strike="noStrike" u="none" smtClean="0">
                <a:solidFill>
                  <a:schemeClr val="tx1"/>
                </a:solidFill>
                <a:latin typeface="Arial"/>
                <a:ea typeface="Arial"/>
                <a:cs typeface="Arial"/>
                <a:sym typeface="Arial"/>
              </a:rPr>
              <a:t>H</a:t>
            </a:r>
            <a:r>
              <a:rPr altLang="en-IN" b="0" cap="none" dirty="0" sz="1100" i="0" lang="en-US" strike="noStrike" u="none" smtClean="0">
                <a:solidFill>
                  <a:schemeClr val="tx1"/>
                </a:solidFill>
                <a:latin typeface="Arial"/>
                <a:ea typeface="Arial"/>
                <a:cs typeface="Arial"/>
                <a:sym typeface="Arial"/>
              </a:rPr>
              <a:t>A</a:t>
            </a:r>
            <a:r>
              <a:rPr altLang="en-IN" b="0" cap="none" dirty="0" sz="1100" i="0" lang="en-US" strike="noStrike" u="none" smtClean="0">
                <a:solidFill>
                  <a:schemeClr val="tx1"/>
                </a:solidFill>
                <a:latin typeface="Arial"/>
                <a:ea typeface="Arial"/>
                <a:cs typeface="Arial"/>
                <a:sym typeface="Arial"/>
              </a:rPr>
              <a:t>RSHINI</a:t>
            </a:r>
            <a:r>
              <a:rPr altLang="en-IN" b="0" cap="none" dirty="0" sz="1100" i="0" lang="en-US" strike="noStrike" u="none" smtClean="0">
                <a:solidFill>
                  <a:schemeClr val="tx1"/>
                </a:solidFill>
                <a:latin typeface="Arial"/>
                <a:ea typeface="Arial"/>
                <a:cs typeface="Arial"/>
                <a:sym typeface="Arial"/>
              </a:rPr>
              <a:t> </a:t>
            </a:r>
            <a:endParaRPr b="0" cap="none" dirty="0" sz="1100" i="0" lang="en-US" strike="noStrike" u="none">
              <a:solidFill>
                <a:schemeClr val="tx1"/>
              </a:solidFill>
              <a:latin typeface="Arial"/>
              <a:ea typeface="Arial"/>
              <a:cs typeface="Arial"/>
              <a:sym typeface="Arial"/>
            </a:endParaRPr>
          </a:p>
          <a:p>
            <a:pPr lvl="0" marR="0" rtl="0">
              <a:lnSpc>
                <a:spcPct val="100000"/>
              </a:lnSpc>
              <a:spcBef>
                <a:spcPts val="0"/>
              </a:spcBef>
              <a:spcAft>
                <a:spcPts val="200"/>
              </a:spcAft>
              <a:buClr>
                <a:schemeClr val="bg1"/>
              </a:buClr>
            </a:pPr>
            <a:r>
              <a:rPr b="0" cap="none" dirty="0" sz="1100" i="0" lang="en-US" strike="noStrike" u="none">
                <a:solidFill>
                  <a:schemeClr val="tx1"/>
                </a:solidFill>
                <a:latin typeface="Arial"/>
                <a:ea typeface="Arial"/>
                <a:cs typeface="Arial"/>
                <a:sym typeface="Arial"/>
              </a:rPr>
              <a:t>Student ID </a:t>
            </a:r>
            <a:r>
              <a:rPr b="0" cap="none" dirty="0" sz="1100" i="0" lang="en-US" strike="noStrike" u="none" smtClean="0">
                <a:solidFill>
                  <a:schemeClr val="tx1"/>
                </a:solidFill>
                <a:latin typeface="Arial"/>
                <a:ea typeface="Arial"/>
                <a:cs typeface="Arial"/>
                <a:sym typeface="Arial"/>
              </a:rPr>
              <a:t>:8147211040</a:t>
            </a:r>
            <a:r>
              <a:rPr altLang="en-IN" b="0" cap="none" dirty="0" sz="1100" i="0" lang="en-US" strike="noStrike" u="none" smtClean="0">
                <a:solidFill>
                  <a:schemeClr val="tx1"/>
                </a:solidFill>
                <a:latin typeface="Arial"/>
                <a:ea typeface="Arial"/>
                <a:cs typeface="Arial"/>
                <a:sym typeface="Arial"/>
              </a:rPr>
              <a:t>2</a:t>
            </a:r>
            <a:r>
              <a:rPr altLang="en-IN" b="0" cap="none" dirty="0" sz="1100" i="0" lang="en-US" strike="noStrike" u="none" smtClean="0">
                <a:solidFill>
                  <a:schemeClr val="tx1"/>
                </a:solidFill>
                <a:latin typeface="Arial"/>
                <a:ea typeface="Arial"/>
                <a:cs typeface="Arial"/>
                <a:sym typeface="Arial"/>
              </a:rPr>
              <a:t>2</a:t>
            </a:r>
            <a:endParaRPr b="0" cap="none" dirty="0" sz="1100" i="0" lang="en-US" strike="noStrike" u="none">
              <a:solidFill>
                <a:schemeClr val="tx1"/>
              </a:solidFill>
              <a:latin typeface="Arial"/>
              <a:ea typeface="Arial"/>
              <a:cs typeface="Arial"/>
              <a:sym typeface="Arial"/>
            </a:endParaRPr>
          </a:p>
        </p:txBody>
      </p:sp>
      <p:cxnSp>
        <p:nvCxnSpPr>
          <p:cNvPr id="3145731" name="Straight Connector 14"/>
          <p:cNvCxnSpPr>
            <a:cxnSpLocks/>
          </p:cNvCxnSpPr>
          <p:nvPr/>
        </p:nvCxnSpPr>
        <p:spPr>
          <a:xfrm>
            <a:off x="1100213" y="3919492"/>
            <a:ext cx="1986613"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622" name="Google Shape;70;p13"/>
          <p:cNvSpPr txBox="1"/>
          <p:nvPr/>
        </p:nvSpPr>
        <p:spPr>
          <a:xfrm>
            <a:off x="5596477" y="362729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a:ea typeface="Arial"/>
                <a:cs typeface="Arial"/>
                <a:sym typeface="Arial"/>
              </a:rPr>
              <a:t>College Name</a:t>
            </a:r>
          </a:p>
        </p:txBody>
      </p:sp>
      <p:cxnSp>
        <p:nvCxnSpPr>
          <p:cNvPr id="3145732" name="Straight Connector 19"/>
          <p:cNvCxnSpPr>
            <a:cxnSpLocks/>
          </p:cNvCxnSpPr>
          <p:nvPr/>
        </p:nvCxnSpPr>
        <p:spPr>
          <a:xfrm>
            <a:off x="5693065" y="3919492"/>
            <a:ext cx="1360332"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623" name="TextBox 23"/>
          <p:cNvSpPr txBox="1"/>
          <p:nvPr/>
        </p:nvSpPr>
        <p:spPr>
          <a:xfrm>
            <a:off x="5693356" y="3956068"/>
            <a:ext cx="2095554" cy="430887"/>
          </a:xfrm>
          <a:prstGeom prst="rect"/>
          <a:noFill/>
        </p:spPr>
        <p:txBody>
          <a:bodyPr wrap="square">
            <a:spAutoFit/>
          </a:bodyPr>
          <a:p>
            <a:pPr lvl="0" marR="0" rtl="0">
              <a:lnSpc>
                <a:spcPct val="100000"/>
              </a:lnSpc>
              <a:spcBef>
                <a:spcPts val="0"/>
              </a:spcBef>
              <a:spcAft>
                <a:spcPts val="200"/>
              </a:spcAft>
              <a:buClr>
                <a:schemeClr val="bg1"/>
              </a:buClr>
            </a:pPr>
            <a:r>
              <a:rPr b="0" cap="none" dirty="0" sz="1100" i="0" lang="en-GB" strike="noStrike" u="none" smtClean="0">
                <a:solidFill>
                  <a:schemeClr val="tx1"/>
                </a:solidFill>
                <a:latin typeface="Arial"/>
                <a:ea typeface="Arial"/>
                <a:cs typeface="Arial"/>
                <a:sym typeface="Arial"/>
              </a:rPr>
              <a:t>SRM TRP ENGINEERING COLLEGE</a:t>
            </a:r>
            <a:endParaRPr b="0" cap="none" dirty="0" sz="1100" i="0" lang="en-US" strike="noStrike" u="none">
              <a:solidFill>
                <a:schemeClr val="tx1"/>
              </a:solidFill>
              <a:latin typeface="Arial"/>
              <a:ea typeface="Arial"/>
              <a:cs typeface="Arial"/>
              <a:sym typeface="Arial"/>
            </a:endParaRPr>
          </a:p>
        </p:txBody>
      </p:sp>
      <p:pic>
        <p:nvPicPr>
          <p:cNvPr id="2097161" name="Picture 2"/>
          <p:cNvPicPr>
            <a:picLocks noChangeAspect="1" noChangeArrowheads="1"/>
          </p:cNvPicPr>
          <p:nvPr/>
        </p:nvPicPr>
        <p:blipFill>
          <a:blip xmlns:r="http://schemas.openxmlformats.org/officeDocument/2006/relationships" r:embed="rId2"/>
          <a:stretch>
            <a:fillRect/>
          </a:stretch>
        </p:blipFill>
        <p:spPr bwMode="auto">
          <a:xfrm>
            <a:off x="1834750" y="1249149"/>
            <a:ext cx="1146742" cy="666202"/>
          </a:xfrm>
          <a:prstGeom prst="rect"/>
        </p:spPr>
      </p:pic>
      <p:pic>
        <p:nvPicPr>
          <p:cNvPr id="2097162" name="Picture 5" descr="A logo with people and map  Description automatically generated"/>
          <p:cNvPicPr>
            <a:picLocks noChangeAspect="1" noChangeArrowheads="1"/>
          </p:cNvPicPr>
          <p:nvPr/>
        </p:nvPicPr>
        <p:blipFill>
          <a:blip xmlns:r="http://schemas.openxmlformats.org/officeDocument/2006/relationships" r:embed="rId3"/>
          <a:srcRect/>
          <a:stretch>
            <a:fillRect/>
          </a:stretch>
        </p:blipFill>
        <p:spPr bwMode="auto">
          <a:xfrm>
            <a:off x="6461189" y="1211666"/>
            <a:ext cx="668564" cy="666202"/>
          </a:xfrm>
          <a:prstGeom prst="rect"/>
          <a:noFill/>
        </p:spPr>
      </p:pic>
      <p:pic>
        <p:nvPicPr>
          <p:cNvPr id="2097163" name="Picture 9" descr="A close up of a logo  Description automatically generated"/>
          <p:cNvPicPr>
            <a:picLocks noChangeAspect="1"/>
          </p:cNvPicPr>
          <p:nvPr/>
        </p:nvPicPr>
        <p:blipFill>
          <a:blip xmlns:r="http://schemas.openxmlformats.org/officeDocument/2006/relationships" r:embed="rId4"/>
          <a:stretch>
            <a:fillRect/>
          </a:stretch>
        </p:blipFill>
        <p:spPr>
          <a:xfrm>
            <a:off x="3927667" y="1286631"/>
            <a:ext cx="1587347" cy="516273"/>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3590" p14:dur="200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595" name="Title 1"/>
          <p:cNvSpPr>
            <a:spLocks noGrp="1"/>
          </p:cNvSpPr>
          <p:nvPr>
            <p:ph type="title"/>
          </p:nvPr>
        </p:nvSpPr>
        <p:spPr>
          <a:xfrm>
            <a:off x="628560" y="635000"/>
            <a:ext cx="7886430" cy="632649"/>
          </a:xfrm>
        </p:spPr>
        <p:txBody>
          <a:bodyPr/>
          <a:p>
            <a:pPr algn="ctr"/>
            <a:r>
              <a:rPr b="1" dirty="0" lang="en-GB" smtClean="0"/>
              <a:t>TEACHERS</a:t>
            </a:r>
            <a:r>
              <a:rPr b="1" dirty="0" lang="en-GB" smtClean="0"/>
              <a:t> HOME PAGE</a:t>
            </a:r>
            <a:endParaRPr b="1" dirty="0" lang="en-US"/>
          </a:p>
        </p:txBody>
      </p:sp>
      <p:pic>
        <p:nvPicPr>
          <p:cNvPr id="2097155" name="Picture 2"/>
          <p:cNvPicPr>
            <a:picLocks noChangeAspect="1" noChangeArrowheads="1"/>
          </p:cNvPicPr>
          <p:nvPr/>
        </p:nvPicPr>
        <p:blipFill>
          <a:blip xmlns:r="http://schemas.openxmlformats.org/officeDocument/2006/relationships" r:embed="rId1"/>
          <a:srcRect t="11101" b="11101"/>
          <a:stretch>
            <a:fillRect/>
          </a:stretch>
        </p:blipFill>
        <p:spPr bwMode="auto">
          <a:xfrm>
            <a:off x="1145893" y="1331089"/>
            <a:ext cx="6829065" cy="2986268"/>
          </a:xfrm>
          <a:prstGeom prst="rect"/>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03" name="Title 1"/>
          <p:cNvSpPr>
            <a:spLocks noGrp="1"/>
          </p:cNvSpPr>
          <p:nvPr>
            <p:ph type="title"/>
          </p:nvPr>
        </p:nvSpPr>
        <p:spPr>
          <a:xfrm>
            <a:off x="628560" y="643466"/>
            <a:ext cx="7886430" cy="624183"/>
          </a:xfrm>
        </p:spPr>
        <p:txBody>
          <a:bodyPr/>
          <a:p>
            <a:pPr algn="ctr"/>
            <a:r>
              <a:rPr b="1" dirty="0" lang="en-GB" smtClean="0"/>
              <a:t>TEACHERS PAGE</a:t>
            </a:r>
            <a:endParaRPr b="1" dirty="0" lang="en-US"/>
          </a:p>
        </p:txBody>
      </p:sp>
      <p:pic>
        <p:nvPicPr>
          <p:cNvPr id="2097158" name="Picture 3" descr="Your paragraph text.jpg"/>
          <p:cNvPicPr>
            <a:picLocks noChangeAspect="1"/>
          </p:cNvPicPr>
          <p:nvPr/>
        </p:nvPicPr>
        <p:blipFill>
          <a:blip xmlns:r="http://schemas.openxmlformats.org/officeDocument/2006/relationships" r:embed="rId1"/>
          <a:srcRect t="3926" b="3926"/>
          <a:stretch>
            <a:fillRect/>
          </a:stretch>
        </p:blipFill>
        <p:spPr>
          <a:xfrm>
            <a:off x="1493520" y="1325880"/>
            <a:ext cx="5943600" cy="307848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80" name=""/>
        <p:cNvGrpSpPr/>
        <p:nvPr/>
      </p:nvGrpSpPr>
      <p:grpSpPr>
        <a:xfrm>
          <a:off x="0" y="0"/>
          <a:ext cx="0" cy="0"/>
          <a:chOff x="0" y="0"/>
          <a:chExt cx="0" cy="0"/>
        </a:xfrm>
      </p:grpSpPr>
      <p:sp>
        <p:nvSpPr>
          <p:cNvPr id="1048683" name=""/>
          <p:cNvSpPr txBox="1"/>
          <p:nvPr/>
        </p:nvSpPr>
        <p:spPr>
          <a:xfrm>
            <a:off x="1814090" y="591200"/>
            <a:ext cx="4572000" cy="510540"/>
          </a:xfrm>
          <a:prstGeom prst="rect"/>
        </p:spPr>
        <p:txBody>
          <a:bodyPr rtlCol="0" wrap="square">
            <a:spAutoFit/>
          </a:bodyPr>
          <a:p>
            <a:r>
              <a:rPr altLang="en-IN" sz="2800" lang="en-US">
                <a:solidFill>
                  <a:srgbClr val="000000"/>
                </a:solidFill>
              </a:rPr>
              <a:t>S</a:t>
            </a:r>
            <a:r>
              <a:rPr altLang="en-IN" sz="2800" lang="en-US">
                <a:solidFill>
                  <a:srgbClr val="000000"/>
                </a:solidFill>
              </a:rPr>
              <a:t>T</a:t>
            </a:r>
            <a:r>
              <a:rPr altLang="en-IN" sz="2800" lang="en-US">
                <a:solidFill>
                  <a:srgbClr val="000000"/>
                </a:solidFill>
              </a:rPr>
              <a:t>U</a:t>
            </a:r>
            <a:r>
              <a:rPr altLang="en-IN" sz="2800" lang="en-US">
                <a:solidFill>
                  <a:srgbClr val="000000"/>
                </a:solidFill>
              </a:rPr>
              <a:t>D</a:t>
            </a:r>
            <a:r>
              <a:rPr altLang="en-IN" sz="2800" lang="en-US">
                <a:solidFill>
                  <a:srgbClr val="000000"/>
                </a:solidFill>
              </a:rPr>
              <a:t>E</a:t>
            </a:r>
            <a:r>
              <a:rPr altLang="en-IN" sz="2800" lang="en-US">
                <a:solidFill>
                  <a:srgbClr val="000000"/>
                </a:solidFill>
              </a:rPr>
              <a:t>N</a:t>
            </a:r>
            <a:r>
              <a:rPr altLang="en-IN" sz="2800" lang="en-US">
                <a:solidFill>
                  <a:srgbClr val="000000"/>
                </a:solidFill>
              </a:rPr>
              <a:t>T</a:t>
            </a:r>
            <a:r>
              <a:rPr altLang="en-IN" sz="2800" lang="en-US">
                <a:solidFill>
                  <a:srgbClr val="000000"/>
                </a:solidFill>
              </a:rPr>
              <a:t> </a:t>
            </a:r>
            <a:r>
              <a:rPr altLang="en-IN" sz="2800" lang="en-US">
                <a:solidFill>
                  <a:srgbClr val="000000"/>
                </a:solidFill>
              </a:rPr>
              <a:t>L</a:t>
            </a:r>
            <a:r>
              <a:rPr altLang="en-IN" sz="2800" lang="en-US">
                <a:solidFill>
                  <a:srgbClr val="000000"/>
                </a:solidFill>
              </a:rPr>
              <a:t>O</a:t>
            </a:r>
            <a:r>
              <a:rPr altLang="en-IN" sz="2800" lang="en-US">
                <a:solidFill>
                  <a:srgbClr val="000000"/>
                </a:solidFill>
              </a:rPr>
              <a:t>G</a:t>
            </a:r>
            <a:r>
              <a:rPr altLang="en-IN" sz="2800" lang="en-US">
                <a:solidFill>
                  <a:srgbClr val="000000"/>
                </a:solidFill>
              </a:rPr>
              <a:t>I</a:t>
            </a:r>
            <a:r>
              <a:rPr altLang="en-IN" sz="2800" lang="en-US">
                <a:solidFill>
                  <a:srgbClr val="000000"/>
                </a:solidFill>
              </a:rPr>
              <a:t>N</a:t>
            </a:r>
            <a:r>
              <a:rPr altLang="en-IN" sz="2800" lang="en-US">
                <a:solidFill>
                  <a:srgbClr val="000000"/>
                </a:solidFill>
              </a:rPr>
              <a:t> </a:t>
            </a:r>
            <a:r>
              <a:rPr altLang="en-IN" sz="2800" lang="en-US">
                <a:solidFill>
                  <a:srgbClr val="000000"/>
                </a:solidFill>
              </a:rPr>
              <a:t>P</a:t>
            </a:r>
            <a:r>
              <a:rPr altLang="en-IN" sz="2800" lang="en-US">
                <a:solidFill>
                  <a:srgbClr val="000000"/>
                </a:solidFill>
              </a:rPr>
              <a:t>A</a:t>
            </a:r>
            <a:r>
              <a:rPr altLang="en-IN" sz="2800" lang="en-US">
                <a:solidFill>
                  <a:srgbClr val="000000"/>
                </a:solidFill>
              </a:rPr>
              <a:t>G</a:t>
            </a:r>
            <a:r>
              <a:rPr altLang="en-IN" sz="2800" lang="en-US">
                <a:solidFill>
                  <a:srgbClr val="000000"/>
                </a:solidFill>
              </a:rPr>
              <a:t>E</a:t>
            </a:r>
            <a:endParaRPr sz="2800" lang="en-US">
              <a:solidFill>
                <a:srgbClr val="000000"/>
              </a:solidFill>
            </a:endParaRPr>
          </a:p>
        </p:txBody>
      </p:sp>
      <p:pic>
        <p:nvPicPr>
          <p:cNvPr id="2097171" name=""/>
          <p:cNvPicPr>
            <a:picLocks/>
          </p:cNvPicPr>
          <p:nvPr/>
        </p:nvPicPr>
        <p:blipFill>
          <a:blip xmlns:r="http://schemas.openxmlformats.org/officeDocument/2006/relationships" r:embed="rId1"/>
          <a:stretch>
            <a:fillRect/>
          </a:stretch>
        </p:blipFill>
        <p:spPr>
          <a:xfrm rot="36423">
            <a:off x="644725" y="1611499"/>
            <a:ext cx="7488744" cy="3160509"/>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81" name=""/>
        <p:cNvGrpSpPr/>
        <p:nvPr/>
      </p:nvGrpSpPr>
      <p:grpSpPr>
        <a:xfrm>
          <a:off x="0" y="0"/>
          <a:ext cx="0" cy="0"/>
          <a:chOff x="0" y="0"/>
          <a:chExt cx="0" cy="0"/>
        </a:xfrm>
      </p:grpSpPr>
      <p:sp>
        <p:nvSpPr>
          <p:cNvPr id="1048684" name=""/>
          <p:cNvSpPr txBox="1"/>
          <p:nvPr/>
        </p:nvSpPr>
        <p:spPr>
          <a:xfrm>
            <a:off x="2140606" y="814581"/>
            <a:ext cx="4000000" cy="510540"/>
          </a:xfrm>
          <a:prstGeom prst="rect"/>
        </p:spPr>
        <p:txBody>
          <a:bodyPr rtlCol="0" wrap="square">
            <a:spAutoFit/>
          </a:bodyPr>
          <a:p>
            <a:r>
              <a:rPr altLang="en-IN" sz="2800" lang="en-US">
                <a:solidFill>
                  <a:srgbClr val="000000"/>
                </a:solidFill>
              </a:rPr>
              <a:t>S</a:t>
            </a:r>
            <a:r>
              <a:rPr altLang="en-IN" sz="2800" lang="en-US">
                <a:solidFill>
                  <a:srgbClr val="000000"/>
                </a:solidFill>
              </a:rPr>
              <a:t>T</a:t>
            </a:r>
            <a:r>
              <a:rPr altLang="en-IN" sz="2800" lang="en-US">
                <a:solidFill>
                  <a:srgbClr val="000000"/>
                </a:solidFill>
              </a:rPr>
              <a:t>U</a:t>
            </a:r>
            <a:r>
              <a:rPr altLang="en-IN" sz="2800" lang="en-US">
                <a:solidFill>
                  <a:srgbClr val="000000"/>
                </a:solidFill>
              </a:rPr>
              <a:t>D</a:t>
            </a:r>
            <a:r>
              <a:rPr altLang="en-IN" sz="2800" lang="en-US">
                <a:solidFill>
                  <a:srgbClr val="000000"/>
                </a:solidFill>
              </a:rPr>
              <a:t>E</a:t>
            </a:r>
            <a:r>
              <a:rPr altLang="en-IN" sz="2800" lang="en-US">
                <a:solidFill>
                  <a:srgbClr val="000000"/>
                </a:solidFill>
              </a:rPr>
              <a:t>NT</a:t>
            </a:r>
            <a:r>
              <a:rPr altLang="en-IN" sz="2800" lang="en-US">
                <a:solidFill>
                  <a:srgbClr val="000000"/>
                </a:solidFill>
              </a:rPr>
              <a:t> </a:t>
            </a:r>
            <a:r>
              <a:rPr altLang="en-IN" sz="2800" lang="en-US">
                <a:solidFill>
                  <a:srgbClr val="000000"/>
                </a:solidFill>
              </a:rPr>
              <a:t>H</a:t>
            </a:r>
            <a:r>
              <a:rPr altLang="en-IN" sz="2800" lang="en-US">
                <a:solidFill>
                  <a:srgbClr val="000000"/>
                </a:solidFill>
              </a:rPr>
              <a:t>O</a:t>
            </a:r>
            <a:r>
              <a:rPr altLang="en-IN" sz="2800" lang="en-US">
                <a:solidFill>
                  <a:srgbClr val="000000"/>
                </a:solidFill>
              </a:rPr>
              <a:t>ME</a:t>
            </a:r>
            <a:r>
              <a:rPr altLang="en-IN" sz="2800" lang="en-US">
                <a:solidFill>
                  <a:srgbClr val="000000"/>
                </a:solidFill>
              </a:rPr>
              <a:t> </a:t>
            </a:r>
            <a:r>
              <a:rPr altLang="en-IN" sz="2800" lang="en-US">
                <a:solidFill>
                  <a:srgbClr val="000000"/>
                </a:solidFill>
              </a:rPr>
              <a:t>P</a:t>
            </a:r>
            <a:r>
              <a:rPr altLang="en-IN" sz="2800" lang="en-US">
                <a:solidFill>
                  <a:srgbClr val="000000"/>
                </a:solidFill>
              </a:rPr>
              <a:t>A</a:t>
            </a:r>
            <a:r>
              <a:rPr altLang="en-IN" sz="2800" lang="en-US">
                <a:solidFill>
                  <a:srgbClr val="000000"/>
                </a:solidFill>
              </a:rPr>
              <a:t>G</a:t>
            </a:r>
            <a:r>
              <a:rPr altLang="en-IN" sz="2800" lang="en-US">
                <a:solidFill>
                  <a:srgbClr val="000000"/>
                </a:solidFill>
              </a:rPr>
              <a:t>E</a:t>
            </a:r>
            <a:endParaRPr sz="2800" lang="en-US">
              <a:solidFill>
                <a:srgbClr val="000000"/>
              </a:solidFill>
            </a:endParaRPr>
          </a:p>
        </p:txBody>
      </p:sp>
      <p:pic>
        <p:nvPicPr>
          <p:cNvPr id="2097172" name=""/>
          <p:cNvPicPr>
            <a:picLocks/>
          </p:cNvPicPr>
          <p:nvPr/>
        </p:nvPicPr>
        <p:blipFill>
          <a:blip xmlns:r="http://schemas.openxmlformats.org/officeDocument/2006/relationships" r:embed="rId1"/>
          <a:stretch>
            <a:fillRect/>
          </a:stretch>
        </p:blipFill>
        <p:spPr>
          <a:xfrm>
            <a:off x="1366546" y="1808977"/>
            <a:ext cx="5652445" cy="2770924"/>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46" name="Title 1"/>
          <p:cNvSpPr>
            <a:spLocks noGrp="1"/>
          </p:cNvSpPr>
          <p:nvPr>
            <p:ph type="title"/>
          </p:nvPr>
        </p:nvSpPr>
        <p:spPr>
          <a:xfrm>
            <a:off x="628560" y="618066"/>
            <a:ext cx="7886430" cy="649583"/>
          </a:xfrm>
        </p:spPr>
        <p:txBody>
          <a:bodyPr/>
          <a:p>
            <a:pPr algn="ctr"/>
            <a:r>
              <a:rPr b="1" dirty="0" lang="en-GB" smtClean="0"/>
              <a:t>NOT FOUND PAGE</a:t>
            </a:r>
            <a:endParaRPr b="1" dirty="0" lang="en-US"/>
          </a:p>
        </p:txBody>
      </p:sp>
      <p:pic>
        <p:nvPicPr>
          <p:cNvPr id="2097166" name="Picture 2"/>
          <p:cNvPicPr>
            <a:picLocks noChangeAspect="1" noChangeArrowheads="1"/>
          </p:cNvPicPr>
          <p:nvPr/>
        </p:nvPicPr>
        <p:blipFill>
          <a:blip xmlns:r="http://schemas.openxmlformats.org/officeDocument/2006/relationships" r:embed="rId1"/>
          <a:srcRect/>
          <a:stretch>
            <a:fillRect/>
          </a:stretch>
        </p:blipFill>
        <p:spPr bwMode="auto">
          <a:xfrm>
            <a:off x="1635760" y="1442720"/>
            <a:ext cx="6482080" cy="3220720"/>
          </a:xfrm>
          <a:prstGeom prst="rect"/>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47" name="Title 1"/>
          <p:cNvSpPr>
            <a:spLocks noGrp="1"/>
          </p:cNvSpPr>
          <p:nvPr>
            <p:ph type="title"/>
          </p:nvPr>
        </p:nvSpPr>
        <p:spPr>
          <a:xfrm>
            <a:off x="2123524" y="680132"/>
            <a:ext cx="5305031" cy="521435"/>
          </a:xfrm>
        </p:spPr>
        <p:txBody>
          <a:bodyPr/>
          <a:p>
            <a:r>
              <a:rPr b="1" dirty="0" lang="en-GB" smtClean="0"/>
              <a:t>                         NO ACCESS PAGE</a:t>
            </a:r>
            <a:endParaRPr b="1" dirty="0" lang="en-US"/>
          </a:p>
        </p:txBody>
      </p:sp>
      <p:sp>
        <p:nvSpPr>
          <p:cNvPr id="1048648" name="Subtitle 2"/>
          <p:cNvSpPr>
            <a:spLocks noGrp="1"/>
          </p:cNvSpPr>
          <p:nvPr>
            <p:ph type="subTitle"/>
          </p:nvPr>
        </p:nvSpPr>
        <p:spPr/>
        <p:txBody>
          <a:bodyPr/>
          <a:p>
            <a:endParaRPr dirty="0" lang="en-US"/>
          </a:p>
        </p:txBody>
      </p:sp>
      <p:pic>
        <p:nvPicPr>
          <p:cNvPr id="2097167" name="Picture 2"/>
          <p:cNvPicPr>
            <a:picLocks noChangeAspect="1" noChangeArrowheads="1"/>
          </p:cNvPicPr>
          <p:nvPr/>
        </p:nvPicPr>
        <p:blipFill>
          <a:blip xmlns:r="http://schemas.openxmlformats.org/officeDocument/2006/relationships" r:embed="rId1"/>
          <a:srcRect/>
          <a:stretch>
            <a:fillRect/>
          </a:stretch>
        </p:blipFill>
        <p:spPr bwMode="auto">
          <a:xfrm>
            <a:off x="441960" y="1158239"/>
            <a:ext cx="8153400" cy="3561145"/>
          </a:xfrm>
          <a:prstGeom prst="rect"/>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49" name="Title 1"/>
          <p:cNvSpPr>
            <a:spLocks noGrp="1"/>
          </p:cNvSpPr>
          <p:nvPr>
            <p:ph type="title"/>
          </p:nvPr>
        </p:nvSpPr>
        <p:spPr>
          <a:xfrm>
            <a:off x="215054" y="719666"/>
            <a:ext cx="8413308" cy="3790457"/>
          </a:xfrm>
        </p:spPr>
        <p:txBody>
          <a:bodyPr/>
          <a:p>
            <a:r>
              <a:rPr b="0" dirty="0" i="0" lang="en-US" smtClean="0">
                <a:solidFill>
                  <a:srgbClr val="374151"/>
                </a:solidFill>
                <a:effectLst/>
                <a:latin typeface="Söhne"/>
              </a:rPr>
              <a:t/>
            </a:r>
            <a:br>
              <a:rPr b="0" dirty="0" i="0" lang="en-US" smtClean="0">
                <a:solidFill>
                  <a:srgbClr val="374151"/>
                </a:solidFill>
                <a:effectLst/>
                <a:latin typeface="Söhne"/>
              </a:rPr>
            </a:br>
            <a:endParaRPr dirty="0" lang="en-US"/>
          </a:p>
        </p:txBody>
      </p:sp>
      <p:sp>
        <p:nvSpPr>
          <p:cNvPr id="1048650" name="TextBox 2"/>
          <p:cNvSpPr txBox="1"/>
          <p:nvPr/>
        </p:nvSpPr>
        <p:spPr>
          <a:xfrm>
            <a:off x="261258" y="646268"/>
            <a:ext cx="6022664" cy="307777"/>
          </a:xfrm>
          <a:prstGeom prst="rect"/>
          <a:noFill/>
        </p:spPr>
        <p:txBody>
          <a:bodyPr rtlCol="0" wrap="square">
            <a:spAutoFit/>
          </a:bodyPr>
          <a:p>
            <a:endParaRPr b="1" dirty="0" lang="en-US"/>
          </a:p>
        </p:txBody>
      </p:sp>
      <p:sp>
        <p:nvSpPr>
          <p:cNvPr id="1048651" name="TextBox 3"/>
          <p:cNvSpPr txBox="1"/>
          <p:nvPr/>
        </p:nvSpPr>
        <p:spPr>
          <a:xfrm>
            <a:off x="226881" y="556890"/>
            <a:ext cx="8669612" cy="3952241"/>
          </a:xfrm>
          <a:prstGeom prst="rect"/>
          <a:noFill/>
        </p:spPr>
        <p:txBody>
          <a:bodyPr rtlCol="0" wrap="square">
            <a:spAutoFit/>
          </a:bodyPr>
          <a:p>
            <a:r>
              <a:rPr altLang="en-IN" lang="en-US"/>
              <a:t>F</a:t>
            </a:r>
            <a:r>
              <a:rPr altLang="en-IN" lang="en-US"/>
              <a:t>U</a:t>
            </a:r>
            <a:r>
              <a:rPr altLang="en-IN" lang="en-US"/>
              <a:t>T</a:t>
            </a:r>
            <a:r>
              <a:rPr altLang="en-IN" lang="en-US"/>
              <a:t>U</a:t>
            </a:r>
            <a:r>
              <a:rPr altLang="en-IN" lang="en-US"/>
              <a:t>R</a:t>
            </a:r>
            <a:r>
              <a:rPr altLang="en-IN" lang="en-US"/>
              <a:t>E</a:t>
            </a:r>
            <a:r>
              <a:rPr altLang="en-IN" lang="en-US"/>
              <a:t> </a:t>
            </a:r>
            <a:r>
              <a:rPr altLang="en-IN" lang="en-US"/>
              <a:t>E</a:t>
            </a:r>
            <a:r>
              <a:rPr altLang="en-IN" lang="en-US"/>
              <a:t>N</a:t>
            </a:r>
            <a:r>
              <a:rPr altLang="en-IN" lang="en-US"/>
              <a:t>H</a:t>
            </a:r>
            <a:r>
              <a:rPr altLang="en-IN" lang="en-US"/>
              <a:t>A</a:t>
            </a:r>
            <a:r>
              <a:rPr altLang="en-IN" lang="en-US"/>
              <a:t>N</a:t>
            </a:r>
            <a:r>
              <a:rPr altLang="en-IN" lang="en-US"/>
              <a:t>C</a:t>
            </a:r>
            <a:r>
              <a:rPr altLang="en-IN" lang="en-US"/>
              <a:t>E</a:t>
            </a:r>
            <a:r>
              <a:rPr altLang="en-IN" lang="en-US"/>
              <a:t>M</a:t>
            </a:r>
            <a:r>
              <a:rPr altLang="en-IN" lang="en-US"/>
              <a:t>E</a:t>
            </a:r>
            <a:r>
              <a:rPr altLang="en-IN" lang="en-US"/>
              <a:t>N</a:t>
            </a:r>
            <a:r>
              <a:rPr altLang="en-IN" lang="en-US"/>
              <a:t>T</a:t>
            </a:r>
            <a:r>
              <a:rPr altLang="en-IN" lang="en-US"/>
              <a:t>S</a:t>
            </a:r>
            <a:r>
              <a:rPr altLang="en-IN" lang="en-US"/>
              <a:t>:</a:t>
            </a:r>
            <a:endParaRPr altLang="en-US" lang="zh-CN"/>
          </a:p>
          <a:p>
            <a:endParaRPr b="1" dirty="0" lang="en-US" smtClean="0">
              <a:solidFill>
                <a:srgbClr val="374151"/>
              </a:solidFill>
              <a:cs typeface="Times New Roman" panose="02020603050405020304" pitchFamily="18" charset="0"/>
            </a:endParaRPr>
          </a:p>
          <a:p>
            <a:pPr>
              <a:buFont typeface="Wingdings" pitchFamily="2" charset="2"/>
              <a:buChar char="v"/>
            </a:pPr>
            <a:r>
              <a:rPr b="1" dirty="0" lang="en-GB" smtClean="0">
                <a:solidFill>
                  <a:srgbClr val="FF0000"/>
                </a:solidFill>
              </a:rPr>
              <a:t>Version Control for Notes</a:t>
            </a:r>
            <a:endParaRPr dirty="0" lang="en-GB" smtClean="0">
              <a:solidFill>
                <a:srgbClr val="FF0000"/>
              </a:solidFill>
            </a:endParaRPr>
          </a:p>
          <a:p>
            <a:r>
              <a:rPr dirty="0" lang="en-GB" smtClean="0"/>
              <a:t>Introduce version control functionality to track and manage revisions of notes, allowing users to view and revert to previous versions</a:t>
            </a:r>
          </a:p>
          <a:p>
            <a:pPr>
              <a:buFont typeface="Wingdings" pitchFamily="2" charset="2"/>
              <a:buChar char="v"/>
            </a:pPr>
            <a:r>
              <a:rPr b="1" dirty="0" lang="en-GB" smtClean="0">
                <a:solidFill>
                  <a:srgbClr val="FF0000"/>
                </a:solidFill>
              </a:rPr>
              <a:t>Advanced Search and Filtering</a:t>
            </a:r>
            <a:endParaRPr dirty="0" lang="en-GB" smtClean="0">
              <a:solidFill>
                <a:srgbClr val="FF0000"/>
              </a:solidFill>
            </a:endParaRPr>
          </a:p>
          <a:p>
            <a:r>
              <a:rPr dirty="0" lang="en-GB" smtClean="0"/>
              <a:t>Enhance the search functionality with advanced filtering options, such as filtering notes by tags, categories, or custom attributes.</a:t>
            </a:r>
          </a:p>
          <a:p>
            <a:pPr>
              <a:buFont typeface="Wingdings" pitchFamily="2" charset="2"/>
              <a:buChar char="v"/>
            </a:pPr>
            <a:r>
              <a:rPr b="1" dirty="0" lang="en-GB" smtClean="0">
                <a:solidFill>
                  <a:srgbClr val="FF0000"/>
                </a:solidFill>
              </a:rPr>
              <a:t>Mobile Application</a:t>
            </a:r>
            <a:endParaRPr dirty="0" lang="en-GB" smtClean="0">
              <a:solidFill>
                <a:srgbClr val="FF0000"/>
              </a:solidFill>
            </a:endParaRPr>
          </a:p>
          <a:p>
            <a:pPr lvl="1"/>
            <a:r>
              <a:rPr dirty="0" lang="en-GB" smtClean="0"/>
              <a:t>Develop a companion mobile application (</a:t>
            </a:r>
            <a:r>
              <a:rPr dirty="0" lang="en-GB" err="1" smtClean="0"/>
              <a:t>iOS</a:t>
            </a:r>
            <a:r>
              <a:rPr dirty="0" lang="en-GB" smtClean="0"/>
              <a:t>/Android) to provide users with seamless access to their notes on mobile devices with offline support.</a:t>
            </a:r>
          </a:p>
          <a:p>
            <a:pPr>
              <a:buFont typeface="Wingdings" pitchFamily="2" charset="2"/>
              <a:buChar char="v"/>
            </a:pPr>
            <a:r>
              <a:rPr b="1" dirty="0" lang="en-GB" smtClean="0">
                <a:solidFill>
                  <a:srgbClr val="FF0000"/>
                </a:solidFill>
              </a:rPr>
              <a:t>Notifications and Activity Feeds</a:t>
            </a:r>
            <a:endParaRPr dirty="0" lang="en-GB" smtClean="0">
              <a:solidFill>
                <a:srgbClr val="FF0000"/>
              </a:solidFill>
            </a:endParaRPr>
          </a:p>
          <a:p>
            <a:pPr lvl="1"/>
            <a:r>
              <a:rPr dirty="0" lang="en-GB" smtClean="0"/>
              <a:t>Implement notifications for note sharing, comments, and updates to keep users informed about activities related to their shared notes.</a:t>
            </a:r>
          </a:p>
          <a:p>
            <a:endParaRPr dirty="0" lang="en-GB" smtClean="0"/>
          </a:p>
          <a:p>
            <a:pPr>
              <a:buFont typeface="Arial" pitchFamily="34" charset="0"/>
              <a:buChar char="•"/>
            </a:pPr>
            <a:endParaRPr dirty="0" lang="en-GB" smtClean="0"/>
          </a:p>
          <a:p>
            <a:endParaRPr dirty="0" lang="en-GB" smtClean="0"/>
          </a:p>
          <a:p>
            <a:r>
              <a:rPr b="1" dirty="0" lang="en-US" smtClean="0">
                <a:solidFill>
                  <a:srgbClr val="374151"/>
                </a:solidFill>
                <a:cs typeface="Times New Roman" panose="02020603050405020304" pitchFamily="18" charset="0"/>
              </a:rPr>
              <a:t/>
            </a:r>
            <a:br>
              <a:rPr b="1" dirty="0" lang="en-US" smtClean="0">
                <a:solidFill>
                  <a:srgbClr val="374151"/>
                </a:solidFill>
                <a:cs typeface="Times New Roman" panose="02020603050405020304" pitchFamily="18" charset="0"/>
              </a:rPr>
            </a:br>
            <a:endParaRPr dirty="0" lang="en-US"/>
          </a:p>
        </p:txBody>
      </p:sp>
      <p:pic>
        <p:nvPicPr>
          <p:cNvPr id="2097168" name="Picture 4" descr="images (1).jpeg"/>
          <p:cNvPicPr>
            <a:picLocks noChangeAspect="1"/>
          </p:cNvPicPr>
          <p:nvPr/>
        </p:nvPicPr>
        <p:blipFill>
          <a:blip xmlns:r="http://schemas.openxmlformats.org/officeDocument/2006/relationships" r:embed="rId1"/>
          <a:stretch>
            <a:fillRect/>
          </a:stretch>
        </p:blipFill>
        <p:spPr>
          <a:xfrm>
            <a:off x="4960620" y="3509010"/>
            <a:ext cx="2286000" cy="1280160"/>
          </a:xfrm>
          <a:prstGeom prst="rec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6" name="Shape 60"/>
        <p:cNvGrpSpPr/>
        <p:nvPr/>
      </p:nvGrpSpPr>
      <p:grpSpPr>
        <a:xfrm>
          <a:off x="0" y="0"/>
          <a:ext cx="0" cy="0"/>
          <a:chOff x="0" y="0"/>
          <a:chExt cx="0" cy="0"/>
        </a:xfrm>
      </p:grpSpPr>
      <p:sp>
        <p:nvSpPr>
          <p:cNvPr id="1048652" name="Google Shape;61;g5fab984687_2_0"/>
          <p:cNvSpPr txBox="1">
            <a:spLocks noGrp="1"/>
          </p:cNvSpPr>
          <p:nvPr>
            <p:ph type="title" idx="4294967295"/>
          </p:nvPr>
        </p:nvSpPr>
        <p:spPr>
          <a:xfrm>
            <a:off x="131031" y="682130"/>
            <a:ext cx="8291073" cy="2996096"/>
          </a:xfrm>
          <a:prstGeom prst="rect"/>
          <a:noFill/>
          <a:ln>
            <a:noFill/>
          </a:ln>
        </p:spPr>
        <p:txBody>
          <a:bodyPr anchor="t" anchorCtr="0" bIns="91425" lIns="91425" rIns="91425" spcFirstLastPara="1" tIns="91425" wrap="square">
            <a:noAutofit/>
          </a:bodyPr>
          <a:p>
            <a:r>
              <a:rPr b="1" dirty="0" sz="1600" lang="en-IN" smtClean="0">
                <a:solidFill>
                  <a:srgbClr val="213163"/>
                </a:solidFill>
              </a:rPr>
              <a:t>Conclusion:</a:t>
            </a:r>
            <a:br>
              <a:rPr b="1" dirty="0" sz="1600" lang="en-IN" smtClean="0">
                <a:solidFill>
                  <a:srgbClr val="213163"/>
                </a:solidFill>
              </a:rPr>
            </a:br>
            <a:r>
              <a:rPr b="1" dirty="0" sz="1600" lang="en-IN" smtClean="0">
                <a:solidFill>
                  <a:srgbClr val="213163"/>
                </a:solidFill>
              </a:rPr>
              <a:t/>
            </a:r>
            <a:br>
              <a:rPr b="1" dirty="0" sz="1600" lang="en-IN" smtClean="0">
                <a:solidFill>
                  <a:srgbClr val="213163"/>
                </a:solidFill>
              </a:rPr>
            </a:br>
            <a:r>
              <a:rPr b="1" dirty="0" sz="1600" lang="en-IN" smtClean="0">
                <a:solidFill>
                  <a:srgbClr val="213163"/>
                </a:solidFill>
              </a:rPr>
              <a:t>           </a:t>
            </a:r>
            <a:r>
              <a:rPr dirty="0" sz="1600" lang="en-GB" smtClean="0"/>
              <a:t>By </a:t>
            </a:r>
            <a:r>
              <a:rPr dirty="0" sz="1600" lang="en-GB" err="1" smtClean="0"/>
              <a:t>modeling</a:t>
            </a:r>
            <a:r>
              <a:rPr dirty="0" sz="1600" lang="en-GB" smtClean="0"/>
              <a:t> the database schema with </a:t>
            </a:r>
            <a:r>
              <a:rPr dirty="0" sz="1600" lang="en-GB" err="1" smtClean="0"/>
              <a:t>Django</a:t>
            </a:r>
            <a:r>
              <a:rPr dirty="0" sz="1600" lang="en-GB" smtClean="0"/>
              <a:t> models and implementing views, templates, and forms for notes management and sharing functionalities, you can create a fully functional Notes Sharing Web Application using </a:t>
            </a:r>
            <a:r>
              <a:rPr dirty="0" sz="1600" lang="en-GB" err="1" smtClean="0"/>
              <a:t>Django</a:t>
            </a:r>
            <a:r>
              <a:rPr dirty="0" sz="1600" lang="en-GB" smtClean="0"/>
              <a:t> framework.</a:t>
            </a:r>
            <a:br>
              <a:rPr dirty="0" sz="1600" lang="en-GB" smtClean="0"/>
            </a:br>
            <a:r>
              <a:rPr dirty="0" sz="1600" lang="en-GB" smtClean="0"/>
              <a:t> Customize and expand upon these components based on your specific requirements and add additional features as needed to enhance the application's usability and user experience. Ensure to test the application thoroughly and handle security considerations such as user authentication and data validation for a robust and secure web application.</a:t>
            </a:r>
            <a:br>
              <a:rPr dirty="0" sz="1600" lang="en-GB" smtClean="0"/>
            </a:br>
            <a:r>
              <a:rPr dirty="0" sz="1600" lang="en-GB" smtClean="0"/>
              <a:t/>
            </a:r>
            <a:br>
              <a:rPr dirty="0" sz="1600" lang="en-GB" smtClean="0"/>
            </a:br>
            <a:r>
              <a:rPr b="1" dirty="0" sz="1600" lang="en-IN" smtClean="0">
                <a:solidFill>
                  <a:srgbClr val="213163"/>
                </a:solidFill>
              </a:rPr>
              <a:t/>
            </a:r>
            <a:br>
              <a:rPr b="1" dirty="0" sz="1600" lang="en-IN" smtClean="0">
                <a:solidFill>
                  <a:srgbClr val="213163"/>
                </a:solidFill>
              </a:rPr>
            </a:br>
            <a:endParaRPr dirty="0" sz="1600" lang="en-IN"/>
          </a:p>
        </p:txBody>
      </p:sp>
      <p:cxnSp>
        <p:nvCxnSpPr>
          <p:cNvPr id="3145736"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3"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61" name="object 2"/>
          <p:cNvSpPr txBox="1">
            <a:spLocks noGrp="1"/>
          </p:cNvSpPr>
          <p:nvPr>
            <p:ph type="title"/>
          </p:nvPr>
        </p:nvSpPr>
        <p:spPr>
          <a:xfrm>
            <a:off x="3504528" y="2334505"/>
            <a:ext cx="2149019" cy="474489"/>
          </a:xfrm>
          <a:prstGeom prst="rect"/>
        </p:spPr>
        <p:txBody>
          <a:bodyPr bIns="0" lIns="0" rIns="0" rtlCol="0" tIns="12700" vert="horz" wrap="square">
            <a:spAutoFit/>
          </a:bodyPr>
          <a:p>
            <a:pPr marL="12700">
              <a:lnSpc>
                <a:spcPct val="100000"/>
              </a:lnSpc>
              <a:spcBef>
                <a:spcPts val="100"/>
              </a:spcBef>
            </a:pPr>
            <a:r>
              <a:rPr b="1" sz="3000" lang="en-US"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1" name="Shape 60"/>
        <p:cNvGrpSpPr/>
        <p:nvPr/>
      </p:nvGrpSpPr>
      <p:grpSpPr>
        <a:xfrm>
          <a:off x="0" y="0"/>
          <a:ext cx="0" cy="0"/>
          <a:chOff x="0" y="0"/>
          <a:chExt cx="0" cy="0"/>
        </a:xfrm>
      </p:grpSpPr>
      <p:pic>
        <p:nvPicPr>
          <p:cNvPr id="2097164" name="Picture 10" descr="A blue and white rectangle with a white border  Description automatically generated"/>
          <p:cNvPicPr>
            <a:picLocks noChangeAspect="1"/>
          </p:cNvPicPr>
          <p:nvPr/>
        </p:nvPicPr>
        <p:blipFill>
          <a:blip xmlns:r="http://schemas.openxmlformats.org/officeDocument/2006/relationships" r:embed="rId1"/>
          <a:stretch>
            <a:fillRect/>
          </a:stretch>
        </p:blipFill>
        <p:spPr>
          <a:xfrm>
            <a:off x="0" y="0"/>
            <a:ext cx="9144000" cy="5143500"/>
          </a:xfrm>
          <a:prstGeom prst="rect"/>
        </p:spPr>
      </p:pic>
      <p:sp>
        <p:nvSpPr>
          <p:cNvPr id="1048627" name="TextBox 11"/>
          <p:cNvSpPr txBox="1"/>
          <p:nvPr/>
        </p:nvSpPr>
        <p:spPr>
          <a:xfrm>
            <a:off x="2422762" y="970065"/>
            <a:ext cx="4283236" cy="49911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3930"/>
              </a:lnSpc>
              <a:spcBef>
                <a:spcPct val="0"/>
              </a:spcBef>
            </a:pPr>
            <a:r>
              <a:rPr b="1" sz="2000" lang="en-US">
                <a:solidFill>
                  <a:srgbClr val="213164"/>
                </a:solidFill>
                <a:latin typeface="Arial"/>
                <a:cs typeface="Arial"/>
              </a:rPr>
              <a:t>CAPSTONE PROJECT SHOWCASE</a:t>
            </a:r>
          </a:p>
        </p:txBody>
      </p:sp>
      <p:sp>
        <p:nvSpPr>
          <p:cNvPr id="1048628" name="Rectangle: Rounded Corners 15"/>
          <p:cNvSpPr/>
          <p:nvPr/>
        </p:nvSpPr>
        <p:spPr>
          <a:xfrm>
            <a:off x="956310" y="3037840"/>
            <a:ext cx="7227570" cy="530626"/>
          </a:xfrm>
          <a:prstGeom prst="roundRect"/>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29" name="TextBox 10"/>
          <p:cNvSpPr txBox="1"/>
          <p:nvPr/>
        </p:nvSpPr>
        <p:spPr>
          <a:xfrm>
            <a:off x="1172367" y="3183633"/>
            <a:ext cx="5839143" cy="253493"/>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altLang="en-IN" b="1" dirty="0" sz="1600" lang="en-US">
                <a:latin typeface="+mj-lt"/>
              </a:rPr>
              <a:t>M</a:t>
            </a:r>
            <a:r>
              <a:rPr altLang="en-IN" b="1" dirty="0" sz="1600" lang="en-US">
                <a:latin typeface="+mj-lt"/>
              </a:rPr>
              <a:t>u</a:t>
            </a:r>
            <a:r>
              <a:rPr altLang="en-IN" b="1" dirty="0" sz="1600" lang="en-US">
                <a:latin typeface="+mj-lt"/>
              </a:rPr>
              <a:t>s</a:t>
            </a:r>
            <a:r>
              <a:rPr altLang="en-IN" b="1" dirty="0" sz="1600" lang="en-US">
                <a:latin typeface="+mj-lt"/>
              </a:rPr>
              <a:t>ic</a:t>
            </a:r>
            <a:r>
              <a:rPr altLang="en-IN" b="1" dirty="0" sz="1600" lang="en-US">
                <a:latin typeface="+mj-lt"/>
              </a:rPr>
              <a:t> </a:t>
            </a:r>
            <a:r>
              <a:rPr altLang="en-IN" b="1" dirty="0" sz="1600" lang="en-US">
                <a:latin typeface="+mj-lt"/>
              </a:rPr>
              <a:t> </a:t>
            </a:r>
            <a:r>
              <a:rPr altLang="en-IN" b="1" dirty="0" sz="1600" lang="en-US">
                <a:latin typeface="+mj-lt"/>
              </a:rPr>
              <a:t>L</a:t>
            </a:r>
            <a:r>
              <a:rPr altLang="en-IN" b="1" dirty="0" sz="1600" lang="en-US">
                <a:latin typeface="+mj-lt"/>
              </a:rPr>
              <a:t>e</a:t>
            </a:r>
            <a:r>
              <a:rPr altLang="en-IN" b="1" dirty="0" sz="1600" lang="en-US">
                <a:latin typeface="+mj-lt"/>
              </a:rPr>
              <a:t>a</a:t>
            </a:r>
            <a:r>
              <a:rPr altLang="en-IN" b="1" dirty="0" sz="1600" lang="en-US">
                <a:latin typeface="+mj-lt"/>
              </a:rPr>
              <a:t>r</a:t>
            </a:r>
            <a:r>
              <a:rPr altLang="en-IN" b="1" dirty="0" sz="1600" lang="en-US">
                <a:latin typeface="+mj-lt"/>
              </a:rPr>
              <a:t>n</a:t>
            </a:r>
            <a:r>
              <a:rPr altLang="en-IN" b="1" dirty="0" sz="1600" lang="en-US">
                <a:latin typeface="+mj-lt"/>
              </a:rPr>
              <a:t>ing</a:t>
            </a:r>
            <a:r>
              <a:rPr altLang="en-IN" b="1" dirty="0" sz="1600" lang="en-US">
                <a:latin typeface="+mj-lt"/>
              </a:rPr>
              <a:t> </a:t>
            </a:r>
            <a:r>
              <a:rPr b="1" dirty="0" sz="1600" lang="en-US">
                <a:latin typeface="+mj-lt"/>
              </a:rPr>
              <a:t>Web Application using Django Framework</a:t>
            </a:r>
            <a:endParaRPr dirty="0" sz="1600" lang="en-US">
              <a:latin typeface="+mj-lt"/>
              <a:cs typeface="Poppins"/>
            </a:endParaRPr>
          </a:p>
        </p:txBody>
      </p:sp>
      <p:sp>
        <p:nvSpPr>
          <p:cNvPr id="1048630" name="TextBox 10"/>
          <p:cNvSpPr txBox="1"/>
          <p:nvPr/>
        </p:nvSpPr>
        <p:spPr>
          <a:xfrm>
            <a:off x="3872230" y="2704572"/>
            <a:ext cx="1399540"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sz="1600" lang="en-US">
                <a:solidFill>
                  <a:schemeClr val="bg1"/>
                </a:solidFill>
                <a:latin typeface="+mj-lt"/>
              </a:rPr>
              <a:t>Project Title</a:t>
            </a:r>
            <a:endParaRPr b="1" sz="1600" lang="en-US">
              <a:solidFill>
                <a:schemeClr val="bg1"/>
              </a:solidFill>
              <a:latin typeface="+mj-lt"/>
              <a:cs typeface="Poppins"/>
            </a:endParaRPr>
          </a:p>
        </p:txBody>
      </p:sp>
      <p:sp>
        <p:nvSpPr>
          <p:cNvPr id="1048631" name="TextBox 7"/>
          <p:cNvSpPr txBox="1"/>
          <p:nvPr/>
        </p:nvSpPr>
        <p:spPr>
          <a:xfrm>
            <a:off x="1276813" y="4029973"/>
            <a:ext cx="6590375" cy="51232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sz="1600" lang="en-US">
                <a:solidFill>
                  <a:schemeClr val="bg1"/>
                </a:solidFill>
                <a:latin typeface="+mj-lt"/>
              </a:rPr>
              <a:t>Abstract | Problem Statement | Project Overview |</a:t>
            </a:r>
            <a:r>
              <a:rPr sz="1600" lang="en-US">
                <a:solidFill>
                  <a:schemeClr val="bg1"/>
                </a:solidFill>
                <a:latin typeface="+mj-lt"/>
                <a:ea typeface="+mn-lt"/>
                <a:cs typeface="Poppins"/>
              </a:rPr>
              <a:t> Proposed </a:t>
            </a:r>
            <a:r>
              <a:rPr sz="1600" lang="en-US">
                <a:solidFill>
                  <a:schemeClr val="bg1"/>
                </a:solidFill>
                <a:latin typeface="+mj-lt"/>
                <a:ea typeface="+mn-lt"/>
                <a:cs typeface="+mn-lt"/>
              </a:rPr>
              <a:t>Solution </a:t>
            </a:r>
            <a:r>
              <a:rPr sz="1600" lang="en-US">
                <a:solidFill>
                  <a:schemeClr val="bg1"/>
                </a:solidFill>
                <a:latin typeface="+mj-lt"/>
              </a:rPr>
              <a:t>| </a:t>
            </a:r>
            <a:r>
              <a:rPr sz="1600" lang="en-US">
                <a:solidFill>
                  <a:schemeClr val="bg1"/>
                </a:solidFill>
                <a:latin typeface="+mj-lt"/>
                <a:ea typeface="+mn-lt"/>
                <a:cs typeface="Poppins"/>
              </a:rPr>
              <a:t>Technology Used</a:t>
            </a:r>
            <a:r>
              <a:rPr sz="1600" lang="en-US">
                <a:solidFill>
                  <a:schemeClr val="bg1"/>
                </a:solidFill>
                <a:latin typeface="+mj-lt"/>
              </a:rPr>
              <a:t> | Modelling &amp; Results </a:t>
            </a:r>
            <a:r>
              <a:rPr sz="1600" lang="en-US">
                <a:solidFill>
                  <a:schemeClr val="bg1"/>
                </a:solidFill>
                <a:latin typeface="+mj-lt"/>
                <a:ea typeface="+mn-lt"/>
                <a:cs typeface="+mn-lt"/>
              </a:rPr>
              <a:t>| Conclusion </a:t>
            </a:r>
            <a:endParaRPr sz="1600" lang="en-US">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4" name="Shape 60"/>
        <p:cNvGrpSpPr/>
        <p:nvPr/>
      </p:nvGrpSpPr>
      <p:grpSpPr>
        <a:xfrm>
          <a:off x="0" y="0"/>
          <a:ext cx="0" cy="0"/>
          <a:chOff x="0" y="0"/>
          <a:chExt cx="0" cy="0"/>
        </a:xfrm>
      </p:grpSpPr>
      <p:sp>
        <p:nvSpPr>
          <p:cNvPr id="1048634" name="Google Shape;61;g5fab984687_2_0"/>
          <p:cNvSpPr txBox="1">
            <a:spLocks noGrp="1"/>
          </p:cNvSpPr>
          <p:nvPr>
            <p:ph type="title" idx="4294967295"/>
          </p:nvPr>
        </p:nvSpPr>
        <p:spPr>
          <a:xfrm>
            <a:off x="131032" y="682130"/>
            <a:ext cx="7596680" cy="3717990"/>
          </a:xfrm>
          <a:prstGeom prst="rect"/>
          <a:noFill/>
          <a:ln>
            <a:noFill/>
          </a:ln>
        </p:spPr>
        <p:txBody>
          <a:bodyPr anchor="t" anchorCtr="0" bIns="91425" lIns="91425" rIns="91425" spcFirstLastPara="1" tIns="91425" wrap="square">
            <a:noAutofit/>
          </a:bodyPr>
          <a:p>
            <a:r>
              <a:rPr b="1" dirty="0" sz="1600" lang="en-IN" smtClean="0">
                <a:solidFill>
                  <a:srgbClr val="213163"/>
                </a:solidFill>
              </a:rPr>
              <a:t>Abstract :</a:t>
            </a:r>
            <a:br>
              <a:rPr b="1" dirty="0" sz="1600" lang="en-IN" smtClean="0">
                <a:solidFill>
                  <a:srgbClr val="213163"/>
                </a:solidFill>
              </a:rPr>
            </a:br>
            <a:r>
              <a:rPr b="1" dirty="0" sz="1600" lang="en-IN" smtClean="0">
                <a:solidFill>
                  <a:srgbClr val="213163"/>
                </a:solidFill>
              </a:rPr>
              <a:t>                     </a:t>
            </a:r>
            <a:r>
              <a:rPr b="1" dirty="0" sz="1600" lang="en-GB" smtClean="0">
                <a:solidFill>
                  <a:srgbClr val="177D5D"/>
                </a:solidFill>
              </a:rPr>
              <a:t>A Collaborative Notes Sharing Platform </a:t>
            </a:r>
            <a:r>
              <a:rPr b="1" dirty="0" sz="1600" lang="en-IN" smtClean="0">
                <a:solidFill>
                  <a:srgbClr val="213163"/>
                </a:solidFill>
              </a:rPr>
              <a:t/>
            </a:r>
            <a:br>
              <a:rPr b="1" dirty="0" sz="1600" lang="en-IN" smtClean="0">
                <a:solidFill>
                  <a:srgbClr val="213163"/>
                </a:solidFill>
              </a:rPr>
            </a:br>
            <a:r>
              <a:rPr b="1" dirty="0" sz="1600" lang="en-GB" smtClean="0"/>
              <a:t> </a:t>
            </a:r>
            <a:r>
              <a:rPr dirty="0" sz="1600" lang="en-GB" smtClean="0"/>
              <a:t/>
            </a:r>
            <a:br>
              <a:rPr dirty="0" sz="1600" lang="en-GB" smtClean="0"/>
            </a:br>
            <a:r>
              <a:rPr dirty="0" sz="1600" lang="en-GB" smtClean="0"/>
              <a:t>        </a:t>
            </a:r>
            <a:r>
              <a:rPr altLang="en-IN" dirty="0" sz="1600" lang="en-US" smtClean="0">
                <a:solidFill>
                  <a:srgbClr val="FF0000"/>
                </a:solidFill>
              </a:rPr>
              <a:t>M</a:t>
            </a:r>
            <a:r>
              <a:rPr altLang="en-IN" dirty="0" sz="1600" lang="en-US" smtClean="0">
                <a:solidFill>
                  <a:srgbClr val="FF0000"/>
                </a:solidFill>
              </a:rPr>
              <a:t>U</a:t>
            </a:r>
            <a:r>
              <a:rPr altLang="en-IN" dirty="0" sz="1600" lang="en-US" smtClean="0">
                <a:solidFill>
                  <a:srgbClr val="FF0000"/>
                </a:solidFill>
              </a:rPr>
              <a:t>S</a:t>
            </a:r>
            <a:r>
              <a:rPr altLang="en-IN" dirty="0" sz="1600" lang="en-US" smtClean="0">
                <a:solidFill>
                  <a:srgbClr val="FF0000"/>
                </a:solidFill>
              </a:rPr>
              <a:t>IC</a:t>
            </a:r>
            <a:r>
              <a:rPr altLang="en-IN" dirty="0" sz="1600" lang="en-US" smtClean="0">
                <a:solidFill>
                  <a:srgbClr val="FF0000"/>
                </a:solidFill>
              </a:rPr>
              <a:t> </a:t>
            </a:r>
            <a:r>
              <a:rPr altLang="en-IN" dirty="0" sz="1600" lang="en-US" smtClean="0">
                <a:solidFill>
                  <a:srgbClr val="FF0000"/>
                </a:solidFill>
              </a:rPr>
              <a:t>F</a:t>
            </a:r>
            <a:r>
              <a:rPr altLang="en-IN" dirty="0" sz="1600" lang="en-US" smtClean="0">
                <a:solidFill>
                  <a:srgbClr val="FF0000"/>
                </a:solidFill>
              </a:rPr>
              <a:t>A</a:t>
            </a:r>
            <a:r>
              <a:rPr altLang="en-IN" dirty="0" sz="1600" lang="en-US" smtClean="0">
                <a:solidFill>
                  <a:srgbClr val="FF0000"/>
                </a:solidFill>
              </a:rPr>
              <a:t>C</a:t>
            </a:r>
            <a:r>
              <a:rPr altLang="en-IN" dirty="0" sz="1600" lang="en-US" smtClean="0">
                <a:solidFill>
                  <a:srgbClr val="FF0000"/>
                </a:solidFill>
              </a:rPr>
              <a:t>T</a:t>
            </a:r>
            <a:r>
              <a:rPr altLang="en-IN" dirty="0" sz="1600" lang="en-US" smtClean="0">
                <a:solidFill>
                  <a:srgbClr val="FF0000"/>
                </a:solidFill>
              </a:rPr>
              <a:t>ORY</a:t>
            </a:r>
            <a:r>
              <a:rPr altLang="en-IN" dirty="0" sz="1600" lang="en-US" smtClean="0">
                <a:solidFill>
                  <a:srgbClr val="FF0000"/>
                </a:solidFill>
              </a:rPr>
              <a:t> </a:t>
            </a:r>
            <a:r>
              <a:rPr dirty="0" sz="1600" lang="en-GB" smtClean="0"/>
              <a:t>is a web application developed using </a:t>
            </a:r>
            <a:r>
              <a:rPr dirty="0" sz="1600" lang="en-GB" err="1" smtClean="0"/>
              <a:t>Django</a:t>
            </a:r>
            <a:r>
              <a:rPr dirty="0" sz="1600" lang="en-GB" smtClean="0"/>
              <a:t>, offering users a seamless way to create, manage, and share notes collaboratively. Key features include:</a:t>
            </a:r>
            <a:br>
              <a:rPr dirty="0" sz="1600" lang="en-GB" smtClean="0"/>
            </a:br>
            <a:r>
              <a:rPr b="1" dirty="0" sz="1600" lang="en-GB" smtClean="0"/>
              <a:t>User Authentication:</a:t>
            </a:r>
            <a:r>
              <a:rPr dirty="0" sz="1600" lang="en-GB" smtClean="0"/>
              <a:t> Secure registration and login system for user management.</a:t>
            </a:r>
            <a:br>
              <a:rPr dirty="0" sz="1600" lang="en-GB" smtClean="0"/>
            </a:br>
            <a:r>
              <a:rPr altLang="en-IN" b="1" dirty="0" sz="1600" lang="en-US" smtClean="0"/>
              <a:t>M</a:t>
            </a:r>
            <a:r>
              <a:rPr altLang="en-IN" b="1" dirty="0" sz="1600" lang="en-US" smtClean="0"/>
              <a:t>u</a:t>
            </a:r>
            <a:r>
              <a:rPr altLang="en-IN" b="1" dirty="0" sz="1600" lang="en-US" smtClean="0"/>
              <a:t>s</a:t>
            </a:r>
            <a:r>
              <a:rPr altLang="en-IN" b="1" dirty="0" sz="1600" lang="en-US" smtClean="0"/>
              <a:t>ic</a:t>
            </a:r>
            <a:r>
              <a:rPr altLang="en-IN" b="1" dirty="0" sz="1600" lang="en-US" smtClean="0"/>
              <a:t> </a:t>
            </a:r>
            <a:r>
              <a:rPr altLang="en-IN" b="1" dirty="0" sz="1600" lang="en-US" smtClean="0"/>
              <a:t> </a:t>
            </a:r>
            <a:r>
              <a:rPr altLang="en-IN" b="1" dirty="0" sz="1600" lang="en-US" smtClean="0"/>
              <a:t>L</a:t>
            </a:r>
            <a:r>
              <a:rPr altLang="en-IN" b="1" dirty="0" sz="1600" lang="en-US" smtClean="0"/>
              <a:t>e</a:t>
            </a:r>
            <a:r>
              <a:rPr altLang="en-IN" b="1" dirty="0" sz="1600" lang="en-US" smtClean="0"/>
              <a:t>a</a:t>
            </a:r>
            <a:r>
              <a:rPr altLang="en-IN" b="1" dirty="0" sz="1600" lang="en-US" smtClean="0"/>
              <a:t>r</a:t>
            </a:r>
            <a:r>
              <a:rPr altLang="en-IN" b="1" dirty="0" sz="1600" lang="en-US" smtClean="0"/>
              <a:t>n</a:t>
            </a:r>
            <a:r>
              <a:rPr altLang="en-IN" b="1" dirty="0" sz="1600" lang="en-US" smtClean="0"/>
              <a:t>ing</a:t>
            </a:r>
            <a:r>
              <a:rPr altLang="en-IN" b="1" dirty="0" sz="1600" lang="en-US" smtClean="0"/>
              <a:t> </a:t>
            </a:r>
            <a:r>
              <a:rPr b="1" dirty="0" sz="1600" lang="en-GB" smtClean="0"/>
              <a:t>:</a:t>
            </a:r>
            <a:r>
              <a:rPr dirty="0" sz="1600" lang="en-GB" smtClean="0"/>
              <a:t> Users can create, edit, and organize notes with rich text formatting.</a:t>
            </a:r>
            <a:br>
              <a:rPr dirty="0" sz="1600" lang="en-GB" smtClean="0"/>
            </a:br>
            <a:r>
              <a:rPr b="1" dirty="0" sz="1600" lang="en-GB" smtClean="0"/>
              <a:t>Collaborative Sharing:</a:t>
            </a:r>
            <a:r>
              <a:rPr dirty="0" sz="1600" lang="en-GB" smtClean="0"/>
              <a:t> Share notes with others and manage permissions for viewing and editing.</a:t>
            </a:r>
            <a:br>
              <a:rPr dirty="0" sz="1600" lang="en-GB" smtClean="0"/>
            </a:br>
            <a:r>
              <a:rPr b="1" dirty="0" sz="1600" lang="en-GB" smtClean="0"/>
              <a:t>Search and Filtering:</a:t>
            </a:r>
            <a:r>
              <a:rPr dirty="0" sz="1600" lang="en-GB" smtClean="0"/>
              <a:t> Robust search functionality to quickly find specific notes.</a:t>
            </a:r>
            <a:br>
              <a:rPr dirty="0" sz="1600" lang="en-GB" smtClean="0"/>
            </a:br>
            <a:endParaRPr dirty="0" sz="1600" lang="en-IN"/>
          </a:p>
        </p:txBody>
      </p:sp>
      <p:cxnSp>
        <p:nvCxnSpPr>
          <p:cNvPr id="3145733" name="Straight Connector 2"/>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5"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7" name="Shape 60"/>
        <p:cNvGrpSpPr/>
        <p:nvPr/>
      </p:nvGrpSpPr>
      <p:grpSpPr>
        <a:xfrm>
          <a:off x="0" y="0"/>
          <a:ext cx="0" cy="0"/>
          <a:chOff x="0" y="0"/>
          <a:chExt cx="0" cy="0"/>
        </a:xfrm>
      </p:grpSpPr>
      <p:sp>
        <p:nvSpPr>
          <p:cNvPr id="1048638" name="Google Shape;61;g5fab984687_2_0"/>
          <p:cNvSpPr txBox="1">
            <a:spLocks noGrp="1"/>
          </p:cNvSpPr>
          <p:nvPr>
            <p:ph type="title" idx="4294967295"/>
          </p:nvPr>
        </p:nvSpPr>
        <p:spPr>
          <a:xfrm>
            <a:off x="131031" y="682130"/>
            <a:ext cx="7830437" cy="3731741"/>
          </a:xfrm>
          <a:prstGeom prst="rect"/>
          <a:noFill/>
          <a:ln>
            <a:noFill/>
          </a:ln>
        </p:spPr>
        <p:txBody>
          <a:bodyPr anchor="t" anchorCtr="0" bIns="91425" lIns="91425" rIns="91425" spcFirstLastPara="1" tIns="91425" wrap="square">
            <a:noAutofit/>
          </a:bodyPr>
          <a:p>
            <a:pPr lvl="0">
              <a:buSzPts val="2800"/>
            </a:pPr>
            <a:r>
              <a:rPr b="1" dirty="0" sz="1600" lang="en-IN">
                <a:solidFill>
                  <a:srgbClr val="213163"/>
                </a:solidFill>
              </a:rPr>
              <a:t>Problem </a:t>
            </a:r>
            <a:r>
              <a:rPr b="1" dirty="0" sz="1600" lang="en-IN" smtClean="0">
                <a:solidFill>
                  <a:srgbClr val="213163"/>
                </a:solidFill>
              </a:rPr>
              <a:t>Statement:</a:t>
            </a:r>
            <a:br>
              <a:rPr b="1" dirty="0" sz="1600" lang="en-IN" smtClean="0">
                <a:solidFill>
                  <a:srgbClr val="213163"/>
                </a:solidFill>
              </a:rPr>
            </a:br>
            <a:r>
              <a:rPr b="1" dirty="0" sz="1600" lang="en-IN" smtClean="0">
                <a:solidFill>
                  <a:srgbClr val="213163"/>
                </a:solidFill>
              </a:rPr>
              <a:t>                 </a:t>
            </a:r>
            <a:br>
              <a:rPr b="1" dirty="0" sz="1600" lang="en-IN" smtClean="0">
                <a:solidFill>
                  <a:srgbClr val="213163"/>
                </a:solidFill>
              </a:rPr>
            </a:br>
            <a:r>
              <a:rPr b="1" dirty="0" sz="1600" lang="en-IN" smtClean="0">
                <a:solidFill>
                  <a:srgbClr val="213163"/>
                </a:solidFill>
              </a:rPr>
              <a:t/>
            </a:r>
            <a:br>
              <a:rPr b="1" dirty="0" sz="1600" lang="en-IN" smtClean="0">
                <a:solidFill>
                  <a:srgbClr val="213163"/>
                </a:solidFill>
              </a:rPr>
            </a:br>
            <a:r>
              <a:rPr b="1" dirty="0" sz="1600" lang="en-IN" smtClean="0">
                <a:solidFill>
                  <a:srgbClr val="213163"/>
                </a:solidFill>
              </a:rPr>
              <a:t>                </a:t>
            </a:r>
            <a:r>
              <a:rPr dirty="0" sz="1600" lang="en-GB" smtClean="0"/>
              <a:t>The primary challenge is to develop a user-friendly web application that allows individuals to create, organize, and share notes effortlessly. “</a:t>
            </a:r>
            <a:r>
              <a:rPr altLang="en-IN" dirty="0" sz="1600" lang="en-US" smtClean="0"/>
              <a:t>M</a:t>
            </a:r>
            <a:r>
              <a:rPr altLang="en-IN" dirty="0" sz="1600" lang="en-US" smtClean="0"/>
              <a:t>U</a:t>
            </a:r>
            <a:r>
              <a:rPr altLang="en-IN" dirty="0" sz="1600" lang="en-US" smtClean="0"/>
              <a:t>S</a:t>
            </a:r>
            <a:r>
              <a:rPr altLang="en-IN" dirty="0" sz="1600" lang="en-US" smtClean="0"/>
              <a:t>I</a:t>
            </a:r>
            <a:r>
              <a:rPr altLang="en-IN" dirty="0" sz="1600" lang="en-US" smtClean="0"/>
              <a:t>C</a:t>
            </a:r>
            <a:r>
              <a:rPr altLang="en-IN" dirty="0" sz="1600" lang="en-US" smtClean="0"/>
              <a:t> </a:t>
            </a:r>
            <a:r>
              <a:rPr altLang="en-IN" dirty="0" sz="1600" lang="en-US" smtClean="0"/>
              <a:t>L</a:t>
            </a:r>
            <a:r>
              <a:rPr altLang="en-IN" dirty="0" sz="1600" lang="en-US" smtClean="0"/>
              <a:t>E</a:t>
            </a:r>
            <a:r>
              <a:rPr altLang="en-IN" dirty="0" sz="1600" lang="en-US" smtClean="0"/>
              <a:t>A</a:t>
            </a:r>
            <a:r>
              <a:rPr altLang="en-IN" dirty="0" sz="1600" lang="en-US" smtClean="0"/>
              <a:t>R</a:t>
            </a:r>
            <a:r>
              <a:rPr altLang="en-IN" dirty="0" sz="1600" lang="en-US" smtClean="0"/>
              <a:t>NING</a:t>
            </a:r>
            <a:r>
              <a:rPr altLang="en-IN" dirty="0" sz="1600" lang="en-US" smtClean="0"/>
              <a:t> </a:t>
            </a:r>
            <a:r>
              <a:rPr dirty="0" sz="1600" lang="en-GB" err="1" smtClean="0"/>
              <a:t>”aims</a:t>
            </a:r>
            <a:r>
              <a:rPr dirty="0" sz="1600" lang="en-GB" smtClean="0"/>
              <a:t> to enhance collaboration among users by providing robust sharing capabilities while prioritizing simplicity and security.</a:t>
            </a:r>
            <a:endParaRPr dirty="0" sz="1600" lang="en-IN"/>
          </a:p>
        </p:txBody>
      </p:sp>
      <p:cxnSp>
        <p:nvCxnSpPr>
          <p:cNvPr id="3145734"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9"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60" name="Shape 60"/>
        <p:cNvGrpSpPr/>
        <p:nvPr/>
      </p:nvGrpSpPr>
      <p:grpSpPr>
        <a:xfrm>
          <a:off x="0" y="0"/>
          <a:ext cx="0" cy="0"/>
          <a:chOff x="0" y="0"/>
          <a:chExt cx="0" cy="0"/>
        </a:xfrm>
      </p:grpSpPr>
      <p:sp>
        <p:nvSpPr>
          <p:cNvPr id="1048642" name="Google Shape;61;g5fab984687_2_0"/>
          <p:cNvSpPr txBox="1">
            <a:spLocks noGrp="1"/>
          </p:cNvSpPr>
          <p:nvPr>
            <p:ph type="title" idx="4294967295"/>
          </p:nvPr>
        </p:nvSpPr>
        <p:spPr>
          <a:xfrm>
            <a:off x="131031" y="682130"/>
            <a:ext cx="8490455" cy="3463608"/>
          </a:xfrm>
          <a:prstGeom prst="rect"/>
          <a:noFill/>
          <a:ln>
            <a:noFill/>
          </a:ln>
        </p:spPr>
        <p:txBody>
          <a:bodyPr anchor="t" anchorCtr="0" bIns="91425" lIns="91425" rIns="91425" spcFirstLastPara="1" tIns="91425" wrap="square">
            <a:noAutofit/>
          </a:bodyPr>
          <a:p>
            <a:pPr lvl="0">
              <a:buSzPts val="2800"/>
            </a:pPr>
            <a:r>
              <a:rPr b="1" dirty="0" sz="1600" lang="en-IN">
                <a:solidFill>
                  <a:srgbClr val="213163"/>
                </a:solidFill>
              </a:rPr>
              <a:t>Project </a:t>
            </a:r>
            <a:r>
              <a:rPr b="1" dirty="0" sz="1600" lang="en-IN" smtClean="0">
                <a:solidFill>
                  <a:srgbClr val="213163"/>
                </a:solidFill>
              </a:rPr>
              <a:t>Overview:</a:t>
            </a:r>
            <a:br>
              <a:rPr b="1" dirty="0" sz="1600" lang="en-IN" smtClean="0">
                <a:solidFill>
                  <a:srgbClr val="213163"/>
                </a:solidFill>
              </a:rPr>
            </a:br>
            <a:r>
              <a:rPr b="1" dirty="0" sz="1600" lang="en-IN" smtClean="0">
                <a:solidFill>
                  <a:srgbClr val="213163"/>
                </a:solidFill>
              </a:rPr>
              <a:t>      </a:t>
            </a:r>
            <a:br>
              <a:rPr b="1" dirty="0" sz="1600" lang="en-IN" smtClean="0">
                <a:solidFill>
                  <a:srgbClr val="213163"/>
                </a:solidFill>
              </a:rPr>
            </a:br>
            <a:r>
              <a:rPr b="1" dirty="0" sz="1600" lang="en-IN" smtClean="0">
                <a:solidFill>
                  <a:srgbClr val="213163"/>
                </a:solidFill>
              </a:rPr>
              <a:t> </a:t>
            </a:r>
            <a:r>
              <a:rPr dirty="0" sz="1600" lang="en-GB" smtClean="0"/>
              <a:t>In today's digital age, effective collaboration and information sharing are crucial for productivity and learning. However, existing note-taking tools often lack seamless collaboration features and intuitive user experiences. To address this need, we propose building “</a:t>
            </a:r>
            <a:r>
              <a:rPr altLang="en-IN" dirty="0" sz="1600" lang="en-US" smtClean="0">
                <a:solidFill>
                  <a:schemeClr val="accent4">
                    <a:lumMod val="50000"/>
                  </a:schemeClr>
                </a:solidFill>
              </a:rPr>
              <a:t>M</a:t>
            </a:r>
            <a:r>
              <a:rPr altLang="en-IN" dirty="0" sz="1600" lang="en-US" smtClean="0">
                <a:solidFill>
                  <a:schemeClr val="accent4">
                    <a:lumMod val="50000"/>
                  </a:schemeClr>
                </a:solidFill>
              </a:rPr>
              <a:t>U</a:t>
            </a:r>
            <a:r>
              <a:rPr altLang="en-IN" dirty="0" sz="1600" lang="en-US" smtClean="0">
                <a:solidFill>
                  <a:schemeClr val="accent4">
                    <a:lumMod val="50000"/>
                  </a:schemeClr>
                </a:solidFill>
              </a:rPr>
              <a:t>S</a:t>
            </a:r>
            <a:r>
              <a:rPr altLang="en-IN" dirty="0" sz="1600" lang="en-US" smtClean="0">
                <a:solidFill>
                  <a:schemeClr val="accent4">
                    <a:lumMod val="50000"/>
                  </a:schemeClr>
                </a:solidFill>
              </a:rPr>
              <a:t>I</a:t>
            </a:r>
            <a:r>
              <a:rPr altLang="en-IN" dirty="0" sz="1600" lang="en-US" smtClean="0">
                <a:solidFill>
                  <a:schemeClr val="accent4">
                    <a:lumMod val="50000"/>
                  </a:schemeClr>
                </a:solidFill>
              </a:rPr>
              <a:t>C</a:t>
            </a:r>
            <a:r>
              <a:rPr altLang="en-IN" dirty="0" sz="1600" lang="en-US" smtClean="0">
                <a:solidFill>
                  <a:schemeClr val="accent4">
                    <a:lumMod val="50000"/>
                  </a:schemeClr>
                </a:solidFill>
              </a:rPr>
              <a:t> </a:t>
            </a:r>
            <a:r>
              <a:rPr altLang="en-IN" dirty="0" sz="1600" lang="en-US" smtClean="0">
                <a:solidFill>
                  <a:schemeClr val="accent4">
                    <a:lumMod val="50000"/>
                  </a:schemeClr>
                </a:solidFill>
              </a:rPr>
              <a:t>F</a:t>
            </a:r>
            <a:r>
              <a:rPr altLang="en-IN" dirty="0" sz="1600" lang="en-US" smtClean="0">
                <a:solidFill>
                  <a:schemeClr val="accent4">
                    <a:lumMod val="50000"/>
                  </a:schemeClr>
                </a:solidFill>
              </a:rPr>
              <a:t>A</a:t>
            </a:r>
            <a:r>
              <a:rPr altLang="en-IN" dirty="0" sz="1600" lang="en-US" smtClean="0">
                <a:solidFill>
                  <a:schemeClr val="accent4">
                    <a:lumMod val="50000"/>
                  </a:schemeClr>
                </a:solidFill>
              </a:rPr>
              <a:t>C</a:t>
            </a:r>
            <a:r>
              <a:rPr altLang="en-IN" dirty="0" sz="1600" lang="en-US" smtClean="0">
                <a:solidFill>
                  <a:schemeClr val="accent4">
                    <a:lumMod val="50000"/>
                  </a:schemeClr>
                </a:solidFill>
              </a:rPr>
              <a:t>T</a:t>
            </a:r>
            <a:r>
              <a:rPr altLang="en-IN" dirty="0" sz="1600" lang="en-US" smtClean="0">
                <a:solidFill>
                  <a:schemeClr val="accent4">
                    <a:lumMod val="50000"/>
                  </a:schemeClr>
                </a:solidFill>
              </a:rPr>
              <a:t>ORY</a:t>
            </a:r>
            <a:r>
              <a:rPr altLang="en-IN" dirty="0" sz="1600" lang="en-US" smtClean="0">
                <a:solidFill>
                  <a:schemeClr val="accent4">
                    <a:lumMod val="50000"/>
                  </a:schemeClr>
                </a:solidFill>
              </a:rPr>
              <a:t> </a:t>
            </a:r>
            <a:r>
              <a:rPr dirty="0" sz="1600" lang="en-GB" smtClean="0"/>
              <a:t>" - a web-based </a:t>
            </a:r>
            <a:r>
              <a:rPr altLang="en-IN" dirty="0" sz="1600" lang="en-US" smtClean="0"/>
              <a:t>m</a:t>
            </a:r>
            <a:r>
              <a:rPr altLang="en-IN" dirty="0" sz="1600" lang="en-US" smtClean="0"/>
              <a:t>u</a:t>
            </a:r>
            <a:r>
              <a:rPr altLang="en-IN" dirty="0" sz="1600" lang="en-US" smtClean="0"/>
              <a:t>sic</a:t>
            </a:r>
            <a:r>
              <a:rPr altLang="en-IN" dirty="0" sz="1600" lang="en-US" smtClean="0"/>
              <a:t> </a:t>
            </a:r>
            <a:r>
              <a:rPr altLang="en-IN" dirty="0" sz="1600" lang="en-US" smtClean="0"/>
              <a:t>l</a:t>
            </a:r>
            <a:r>
              <a:rPr altLang="en-IN" dirty="0" sz="1600" lang="en-US" smtClean="0"/>
              <a:t>e</a:t>
            </a:r>
            <a:r>
              <a:rPr altLang="en-IN" dirty="0" sz="1600" lang="en-US" smtClean="0"/>
              <a:t>a</a:t>
            </a:r>
            <a:r>
              <a:rPr altLang="en-IN" dirty="0" sz="1600" lang="en-US" smtClean="0"/>
              <a:t>r</a:t>
            </a:r>
            <a:r>
              <a:rPr altLang="en-IN" dirty="0" sz="1600" lang="en-US" smtClean="0"/>
              <a:t>n</a:t>
            </a:r>
            <a:r>
              <a:rPr altLang="en-IN" dirty="0" sz="1600" lang="en-US" smtClean="0"/>
              <a:t>ing</a:t>
            </a:r>
            <a:r>
              <a:rPr altLang="en-IN" dirty="0" sz="1600" lang="en-US" smtClean="0"/>
              <a:t> </a:t>
            </a:r>
            <a:r>
              <a:rPr dirty="0" sz="1600" lang="en-GB" smtClean="0"/>
              <a:t>platform powered by </a:t>
            </a:r>
            <a:r>
              <a:rPr dirty="0" sz="1600" lang="en-GB" err="1" smtClean="0"/>
              <a:t>Django</a:t>
            </a:r>
            <a:endParaRPr dirty="0" sz="1600" lang="en-IN"/>
          </a:p>
        </p:txBody>
      </p:sp>
      <p:cxnSp>
        <p:nvCxnSpPr>
          <p:cNvPr id="3145735"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43"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pic>
        <p:nvPicPr>
          <p:cNvPr id="2097165" name="Picture 4" descr="images.jpeg"/>
          <p:cNvPicPr>
            <a:picLocks noChangeAspect="1"/>
          </p:cNvPicPr>
          <p:nvPr/>
        </p:nvPicPr>
        <p:blipFill>
          <a:blip xmlns:r="http://schemas.openxmlformats.org/officeDocument/2006/relationships" r:embed="rId1"/>
          <a:stretch>
            <a:fillRect/>
          </a:stretch>
        </p:blipFill>
        <p:spPr>
          <a:xfrm>
            <a:off x="3746978" y="2502568"/>
            <a:ext cx="3382593" cy="2055681"/>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4" name="Shape 60"/>
        <p:cNvGrpSpPr/>
        <p:nvPr/>
      </p:nvGrpSpPr>
      <p:grpSpPr>
        <a:xfrm>
          <a:off x="0" y="0"/>
          <a:ext cx="0" cy="0"/>
          <a:chOff x="0" y="0"/>
          <a:chExt cx="0" cy="0"/>
        </a:xfrm>
      </p:grpSpPr>
      <p:sp>
        <p:nvSpPr>
          <p:cNvPr id="1048604" name="Google Shape;61;g5fab984687_2_0"/>
          <p:cNvSpPr txBox="1">
            <a:spLocks noGrp="1"/>
          </p:cNvSpPr>
          <p:nvPr>
            <p:ph type="title" idx="4294967295"/>
          </p:nvPr>
        </p:nvSpPr>
        <p:spPr>
          <a:xfrm>
            <a:off x="131031" y="682130"/>
            <a:ext cx="8311699" cy="3566736"/>
          </a:xfrm>
          <a:prstGeom prst="rect"/>
          <a:noFill/>
          <a:ln>
            <a:noFill/>
          </a:ln>
        </p:spPr>
        <p:txBody>
          <a:bodyPr anchor="t" anchorCtr="0" bIns="91425" lIns="91425" rIns="91425" spcFirstLastPara="1" tIns="91425" wrap="square">
            <a:noAutofit/>
          </a:bodyPr>
          <a:p>
            <a:r>
              <a:rPr b="1" dirty="0" sz="1600" lang="en-IN">
                <a:solidFill>
                  <a:srgbClr val="213163"/>
                </a:solidFill>
              </a:rPr>
              <a:t>Proposed </a:t>
            </a:r>
            <a:r>
              <a:rPr b="1" dirty="0" sz="1600" lang="en-IN" smtClean="0">
                <a:solidFill>
                  <a:srgbClr val="213163"/>
                </a:solidFill>
              </a:rPr>
              <a:t>Solution :</a:t>
            </a:r>
            <a:br>
              <a:rPr b="1" dirty="0" sz="1600" lang="en-IN" smtClean="0">
                <a:solidFill>
                  <a:srgbClr val="213163"/>
                </a:solidFill>
              </a:rPr>
            </a:br>
            <a:r>
              <a:rPr b="1" dirty="0" sz="1600" lang="en-IN" smtClean="0">
                <a:solidFill>
                  <a:srgbClr val="213163"/>
                </a:solidFill>
              </a:rPr>
              <a:t> </a:t>
            </a:r>
            <a:br>
              <a:rPr b="1" dirty="0" sz="1600" lang="en-IN" smtClean="0">
                <a:solidFill>
                  <a:srgbClr val="213163"/>
                </a:solidFill>
              </a:rPr>
            </a:br>
            <a:endParaRPr dirty="0" sz="1600" lang="en-IN"/>
          </a:p>
        </p:txBody>
      </p:sp>
      <p:sp>
        <p:nvSpPr>
          <p:cNvPr id="1048605" name="TextBox 10"/>
          <p:cNvSpPr txBox="1"/>
          <p:nvPr/>
        </p:nvSpPr>
        <p:spPr>
          <a:xfrm>
            <a:off x="138533" y="1102220"/>
            <a:ext cx="8866934" cy="1920241"/>
          </a:xfrm>
          <a:prstGeom prst="rect"/>
          <a:noFill/>
        </p:spPr>
        <p:txBody>
          <a:bodyPr wrap="square">
            <a:spAutoFit/>
          </a:bodyPr>
          <a:p>
            <a:pPr>
              <a:lnSpc>
                <a:spcPct val="150000"/>
              </a:lnSpc>
              <a:buFont typeface="Wingdings" pitchFamily="2" charset="2"/>
              <a:buChar char="v"/>
            </a:pPr>
            <a:r>
              <a:rPr b="0" dirty="0" i="0" lang="en-US" smtClean="0">
                <a:solidFill>
                  <a:schemeClr val="accent1">
                    <a:lumMod val="75000"/>
                  </a:schemeClr>
                </a:solidFill>
                <a:effectLst/>
                <a:latin typeface="Times New Roman" panose="02020603050405020304" pitchFamily="18" charset="0"/>
                <a:cs typeface="Times New Roman" panose="02020603050405020304" pitchFamily="18" charset="0"/>
              </a:rPr>
              <a:t>.</a:t>
            </a:r>
            <a:r>
              <a:rPr dirty="0" lang="en-US" smtClean="0">
                <a:solidFill>
                  <a:schemeClr val="accent1">
                    <a:lumMod val="75000"/>
                  </a:schemeClr>
                </a:solidFill>
              </a:rPr>
              <a:t> Search and Filtering</a:t>
            </a:r>
          </a:p>
          <a:p>
            <a:pPr>
              <a:lnSpc>
                <a:spcPct val="150000"/>
              </a:lnSpc>
              <a:buFont typeface="Wingdings" pitchFamily="2" charset="2"/>
              <a:buChar char="v"/>
            </a:pPr>
            <a:r>
              <a:rPr dirty="0" lang="en-US" smtClean="0">
                <a:solidFill>
                  <a:schemeClr val="accent1">
                    <a:lumMod val="75000"/>
                  </a:schemeClr>
                </a:solidFill>
              </a:rPr>
              <a:t>Collaborative Sharing</a:t>
            </a:r>
          </a:p>
          <a:p>
            <a:pPr>
              <a:lnSpc>
                <a:spcPct val="150000"/>
              </a:lnSpc>
              <a:buFont typeface="Wingdings" pitchFamily="2" charset="2"/>
              <a:buChar char="v"/>
            </a:pPr>
            <a:r>
              <a:rPr dirty="0" lang="en-US" smtClean="0">
                <a:solidFill>
                  <a:schemeClr val="accent1">
                    <a:lumMod val="75000"/>
                  </a:schemeClr>
                </a:solidFill>
              </a:rPr>
              <a:t>Security and Validation</a:t>
            </a:r>
          </a:p>
          <a:p>
            <a:pPr>
              <a:lnSpc>
                <a:spcPct val="150000"/>
              </a:lnSpc>
              <a:buFont typeface="Wingdings" pitchFamily="2" charset="2"/>
              <a:buChar char="v"/>
            </a:pPr>
            <a:r>
              <a:rPr dirty="0" lang="en-US" smtClean="0">
                <a:solidFill>
                  <a:schemeClr val="accent1">
                    <a:lumMod val="75000"/>
                  </a:schemeClr>
                </a:solidFill>
              </a:rPr>
              <a:t>Collaborative Sharing</a:t>
            </a:r>
          </a:p>
          <a:p>
            <a:pPr>
              <a:lnSpc>
                <a:spcPct val="150000"/>
              </a:lnSpc>
              <a:buFont typeface="Wingdings" pitchFamily="2" charset="2"/>
              <a:buChar char="v"/>
            </a:pPr>
            <a:r>
              <a:rPr dirty="0" lang="en-US" smtClean="0">
                <a:solidFill>
                  <a:schemeClr val="accent1">
                    <a:lumMod val="75000"/>
                  </a:schemeClr>
                </a:solidFill>
              </a:rPr>
              <a:t>Testing and Debugging</a:t>
            </a:r>
          </a:p>
          <a:p>
            <a:pPr algn="l">
              <a:lnSpc>
                <a:spcPct val="150000"/>
              </a:lnSpc>
              <a:buFont typeface="Wingdings" pitchFamily="2" charset="2"/>
              <a:buChar char="v"/>
            </a:pPr>
            <a:endParaRPr b="0" dirty="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0"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06"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pic>
        <p:nvPicPr>
          <p:cNvPr id="2097159" name="Picture 7" descr="640px-NIST_Enterprise_Architecture_Model.jpg"/>
          <p:cNvPicPr>
            <a:picLocks noChangeAspect="1"/>
          </p:cNvPicPr>
          <p:nvPr/>
        </p:nvPicPr>
        <p:blipFill>
          <a:blip xmlns:r="http://schemas.openxmlformats.org/officeDocument/2006/relationships" r:embed="rId1"/>
          <a:stretch>
            <a:fillRect/>
          </a:stretch>
        </p:blipFill>
        <p:spPr>
          <a:xfrm>
            <a:off x="3389468" y="728771"/>
            <a:ext cx="3870732" cy="3341341"/>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Shape 60"/>
        <p:cNvGrpSpPr/>
        <p:nvPr/>
      </p:nvGrpSpPr>
      <p:grpSpPr>
        <a:xfrm>
          <a:off x="0" y="0"/>
          <a:ext cx="0" cy="0"/>
          <a:chOff x="0" y="0"/>
          <a:chExt cx="0" cy="0"/>
        </a:xfrm>
      </p:grpSpPr>
      <p:sp>
        <p:nvSpPr>
          <p:cNvPr id="1048596"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Technology Used</a:t>
            </a:r>
            <a:endParaRPr sz="1600" lang="en-IN"/>
          </a:p>
        </p:txBody>
      </p:sp>
      <p:sp>
        <p:nvSpPr>
          <p:cNvPr id="1048597" name="Google Shape;62;g5fab984687_2_0"/>
          <p:cNvSpPr txBox="1"/>
          <p:nvPr/>
        </p:nvSpPr>
        <p:spPr>
          <a:xfrm>
            <a:off x="128063" y="1059160"/>
            <a:ext cx="5314387" cy="3790000"/>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pic>
        <p:nvPicPr>
          <p:cNvPr id="2097156" name="Picture 8"/>
          <p:cNvPicPr>
            <a:picLocks noChangeAspect="1"/>
          </p:cNvPicPr>
          <p:nvPr/>
        </p:nvPicPr>
        <p:blipFill>
          <a:blip xmlns:r="http://schemas.openxmlformats.org/officeDocument/2006/relationships" r:embed="rId6"/>
          <a:stretch>
            <a:fillRect/>
          </a:stretch>
        </p:blipFill>
        <p:spPr>
          <a:xfrm>
            <a:off x="1021171" y="1723257"/>
            <a:ext cx="2956469" cy="2573047"/>
          </a:xfrm>
          <a:prstGeom prst="rect"/>
        </p:spPr>
      </p:pic>
      <p:pic>
        <p:nvPicPr>
          <p:cNvPr id="2097157" name="Picture 10"/>
          <p:cNvPicPr>
            <a:picLocks noChangeAspect="1"/>
          </p:cNvPicPr>
          <p:nvPr/>
        </p:nvPicPr>
        <p:blipFill>
          <a:blip xmlns:r="http://schemas.openxmlformats.org/officeDocument/2006/relationships" r:embed="rId7"/>
          <a:stretch>
            <a:fillRect/>
          </a:stretch>
        </p:blipFill>
        <p:spPr>
          <a:xfrm>
            <a:off x="4564380" y="1712692"/>
            <a:ext cx="4165599" cy="2090952"/>
          </a:xfrm>
          <a:prstGeom prst="rect"/>
        </p:spPr>
      </p:pic>
      <p:sp>
        <p:nvSpPr>
          <p:cNvPr id="1048598" name="TextBox 11"/>
          <p:cNvSpPr txBox="1"/>
          <p:nvPr/>
        </p:nvSpPr>
        <p:spPr>
          <a:xfrm>
            <a:off x="1000361" y="1361511"/>
            <a:ext cx="3318484" cy="307777"/>
          </a:xfrm>
          <a:prstGeom prst="rect"/>
          <a:noFill/>
        </p:spPr>
        <p:txBody>
          <a:bodyPr rtlCol="0" wrap="square">
            <a:spAutoFit/>
          </a:bodyPr>
          <a:p>
            <a:pPr algn="ctr"/>
            <a:r>
              <a:rPr lang="en-US"/>
              <a:t>Front-end</a:t>
            </a:r>
          </a:p>
        </p:txBody>
      </p:sp>
      <p:sp>
        <p:nvSpPr>
          <p:cNvPr id="1048599" name="TextBox 12"/>
          <p:cNvSpPr txBox="1"/>
          <p:nvPr/>
        </p:nvSpPr>
        <p:spPr>
          <a:xfrm>
            <a:off x="4865736" y="1287522"/>
            <a:ext cx="3580969" cy="307777"/>
          </a:xfrm>
          <a:prstGeom prst="rect"/>
          <a:noFill/>
        </p:spPr>
        <p:txBody>
          <a:bodyPr rtlCol="0" wrap="square">
            <a:spAutoFit/>
          </a:bodyPr>
          <a:p>
            <a:pPr algn="ctr"/>
            <a:r>
              <a:rPr lang="en-US"/>
              <a:t>Back-end</a:t>
            </a:r>
          </a:p>
        </p:txBody>
      </p:sp>
      <p:cxnSp>
        <p:nvCxnSpPr>
          <p:cNvPr id="3145729" name="Straight Connector 5"/>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00"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Shape 60"/>
        <p:cNvGrpSpPr/>
        <p:nvPr/>
      </p:nvGrpSpPr>
      <p:grpSpPr>
        <a:xfrm>
          <a:off x="0" y="0"/>
          <a:ext cx="0" cy="0"/>
          <a:chOff x="0" y="0"/>
          <a:chExt cx="0" cy="0"/>
        </a:xfrm>
      </p:grpSpPr>
      <p:sp>
        <p:nvSpPr>
          <p:cNvPr id="1048591" name="Google Shape;61;g5fab984687_2_0"/>
          <p:cNvSpPr txBox="1">
            <a:spLocks noGrp="1"/>
          </p:cNvSpPr>
          <p:nvPr>
            <p:ph type="title" idx="4294967295"/>
          </p:nvPr>
        </p:nvSpPr>
        <p:spPr>
          <a:xfrm>
            <a:off x="131032" y="682130"/>
            <a:ext cx="8616728" cy="3760330"/>
          </a:xfrm>
          <a:prstGeom prst="rect"/>
          <a:noFill/>
          <a:ln>
            <a:noFill/>
          </a:ln>
        </p:spPr>
        <p:txBody>
          <a:bodyPr anchor="t" anchorCtr="0" bIns="91425" lIns="91425" rIns="91425" spcFirstLastPara="1" tIns="91425" wrap="square">
            <a:noAutofit/>
          </a:bodyPr>
          <a:p>
            <a:pPr lvl="0">
              <a:buSzPts val="2800"/>
            </a:pPr>
            <a:r>
              <a:rPr b="1" dirty="0" sz="1600" lang="en-IN">
                <a:solidFill>
                  <a:srgbClr val="213163"/>
                </a:solidFill>
              </a:rPr>
              <a:t>Modelling &amp; </a:t>
            </a:r>
            <a:r>
              <a:rPr b="1" dirty="0" sz="1600" lang="en-IN" smtClean="0">
                <a:solidFill>
                  <a:srgbClr val="213163"/>
                </a:solidFill>
              </a:rPr>
              <a:t>Results :</a:t>
            </a:r>
            <a:br>
              <a:rPr b="1" dirty="0" sz="1600" lang="en-IN" smtClean="0">
                <a:solidFill>
                  <a:srgbClr val="213163"/>
                </a:solidFill>
              </a:rPr>
            </a:br>
            <a:r>
              <a:rPr b="1" dirty="0" sz="1600" lang="en-IN" smtClean="0">
                <a:solidFill>
                  <a:srgbClr val="213163"/>
                </a:solidFill>
              </a:rPr>
              <a:t>              </a:t>
            </a:r>
            <a:r>
              <a:rPr dirty="0" sz="1600" lang="en-GB" err="1" smtClean="0"/>
              <a:t>Modeling</a:t>
            </a:r>
            <a:r>
              <a:rPr dirty="0" sz="1600" lang="en-GB" smtClean="0"/>
              <a:t> </a:t>
            </a:r>
            <a:r>
              <a:rPr dirty="0" sz="1600" lang="en-GB" smtClean="0"/>
              <a:t>enhancements for the </a:t>
            </a:r>
            <a:r>
              <a:rPr altLang="en-IN" dirty="0" sz="1600" lang="en-US" smtClean="0"/>
              <a:t>m</a:t>
            </a:r>
            <a:r>
              <a:rPr altLang="en-IN" dirty="0" sz="1600" lang="en-US" smtClean="0"/>
              <a:t>u</a:t>
            </a:r>
            <a:r>
              <a:rPr altLang="en-IN" dirty="0" sz="1600" lang="en-US" smtClean="0"/>
              <a:t>s</a:t>
            </a:r>
            <a:r>
              <a:rPr altLang="en-IN" dirty="0" sz="1600" lang="en-US" smtClean="0"/>
              <a:t>i</a:t>
            </a:r>
            <a:r>
              <a:rPr altLang="en-IN" dirty="0" sz="1600" lang="en-US" smtClean="0"/>
              <a:t>c</a:t>
            </a:r>
            <a:r>
              <a:rPr altLang="en-IN" dirty="0" sz="1600" lang="en-US" smtClean="0"/>
              <a:t> </a:t>
            </a:r>
            <a:r>
              <a:rPr altLang="en-IN" dirty="0" sz="1600" lang="en-US" smtClean="0"/>
              <a:t>l</a:t>
            </a:r>
            <a:r>
              <a:rPr altLang="en-IN" dirty="0" sz="1600" lang="en-US" smtClean="0"/>
              <a:t>e</a:t>
            </a:r>
            <a:r>
              <a:rPr altLang="en-IN" dirty="0" sz="1600" lang="en-US" smtClean="0"/>
              <a:t>a</a:t>
            </a:r>
            <a:r>
              <a:rPr altLang="en-IN" dirty="0" sz="1600" lang="en-US" smtClean="0"/>
              <a:t>r</a:t>
            </a:r>
            <a:r>
              <a:rPr altLang="en-IN" dirty="0" sz="1600" lang="en-US" smtClean="0"/>
              <a:t>ning</a:t>
            </a:r>
            <a:r>
              <a:rPr altLang="en-IN" dirty="0" sz="1600" lang="en-US" smtClean="0"/>
              <a:t> </a:t>
            </a:r>
            <a:r>
              <a:rPr dirty="0" sz="1600" lang="en-GB" smtClean="0"/>
              <a:t>Web Application using </a:t>
            </a:r>
            <a:r>
              <a:rPr dirty="0" sz="1600" lang="en-GB" err="1" smtClean="0"/>
              <a:t>Django</a:t>
            </a:r>
            <a:r>
              <a:rPr dirty="0" sz="1600" lang="en-GB" smtClean="0"/>
              <a:t>, several key additions can significantly augment functionality. For instance, incorporating models for real-time collaboration could involve defining a </a:t>
            </a:r>
            <a:r>
              <a:rPr dirty="0" sz="1600" lang="en-GB" err="1" smtClean="0"/>
              <a:t>CollaborativeSession</a:t>
            </a:r>
            <a:r>
              <a:rPr dirty="0" sz="1600" lang="en-GB" smtClean="0"/>
              <a:t> model to manage sessions where multiple users edit shared notes </a:t>
            </a:r>
            <a:r>
              <a:rPr dirty="0" sz="1600" lang="en-GB" smtClean="0"/>
              <a:t>concurrently.</a:t>
            </a:r>
            <a:br>
              <a:rPr dirty="0" sz="1600" lang="en-GB" smtClean="0"/>
            </a:br>
            <a:r>
              <a:rPr dirty="0" sz="1600" lang="en-GB" smtClean="0"/>
              <a:t/>
            </a:r>
            <a:br>
              <a:rPr dirty="0" sz="1600" lang="en-GB" smtClean="0"/>
            </a:br>
            <a:r>
              <a:rPr dirty="0" sz="1600" lang="en-GB" smtClean="0"/>
              <a:t> </a:t>
            </a:r>
            <a:r>
              <a:rPr dirty="0" sz="1600" lang="en-GB" smtClean="0"/>
              <a:t>              </a:t>
            </a:r>
            <a:r>
              <a:rPr dirty="0" sz="1600" lang="en-GB" smtClean="0"/>
              <a:t>As a result of these </a:t>
            </a:r>
            <a:r>
              <a:rPr dirty="0" sz="1600" lang="en-GB" err="1" smtClean="0"/>
              <a:t>modeling</a:t>
            </a:r>
            <a:r>
              <a:rPr dirty="0" sz="1600" lang="en-GB" smtClean="0"/>
              <a:t> enhancements, users would benefit from seamless real-time collaboration capabilities, allowing multiple users to edit notes simultaneously with changes reflected </a:t>
            </a:r>
            <a:r>
              <a:rPr dirty="0" sz="1600" lang="en-GB" smtClean="0"/>
              <a:t>instantly.</a:t>
            </a:r>
            <a:br>
              <a:rPr dirty="0" sz="1600" lang="en-GB" smtClean="0"/>
            </a:br>
            <a:r>
              <a:rPr dirty="0" sz="1600" lang="en-GB" smtClean="0"/>
              <a:t/>
            </a:r>
            <a:br>
              <a:rPr dirty="0" sz="1600" lang="en-GB" smtClean="0"/>
            </a:br>
            <a:r>
              <a:rPr dirty="0" sz="1600" lang="en-GB" smtClean="0"/>
              <a:t> </a:t>
            </a:r>
            <a:r>
              <a:rPr dirty="0" sz="1600" lang="en-GB" smtClean="0"/>
              <a:t>             </a:t>
            </a:r>
            <a:r>
              <a:rPr dirty="0" sz="1600" lang="en-GB" smtClean="0"/>
              <a:t>The addition of version control would provide a safety net, empowering users to track and revert to earlier versions of their notes, fostering a more robust and flexible note-taking experience within the application.</a:t>
            </a:r>
            <a:endParaRPr dirty="0" sz="1600" lang="en-IN"/>
          </a:p>
        </p:txBody>
      </p:sp>
      <p:cxnSp>
        <p:nvCxnSpPr>
          <p:cNvPr id="3145728"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592"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5" name="Title 1"/>
          <p:cNvSpPr>
            <a:spLocks noGrp="1"/>
          </p:cNvSpPr>
          <p:nvPr>
            <p:ph type="title"/>
          </p:nvPr>
        </p:nvSpPr>
        <p:spPr>
          <a:xfrm>
            <a:off x="155850" y="613142"/>
            <a:ext cx="8832300" cy="451933"/>
          </a:xfrm>
        </p:spPr>
        <p:txBody>
          <a:bodyPr/>
          <a:p>
            <a:pPr algn="ctr"/>
            <a:r>
              <a:rPr dirty="0" lang="en-US"/>
              <a:t>Homepage</a:t>
            </a:r>
          </a:p>
        </p:txBody>
      </p:sp>
      <p:sp>
        <p:nvSpPr>
          <p:cNvPr id="1048586" name="Text Placeholder 2"/>
          <p:cNvSpPr>
            <a:spLocks noGrp="1"/>
          </p:cNvSpPr>
          <p:nvPr>
            <p:ph type="body" idx="1"/>
          </p:nvPr>
        </p:nvSpPr>
        <p:spPr>
          <a:xfrm>
            <a:off x="311699" y="1389600"/>
            <a:ext cx="8696833" cy="3179400"/>
          </a:xfrm>
        </p:spPr>
        <p:txBody>
          <a:bodyPr/>
          <a:p>
            <a:endParaRPr dirty="0" lang="en-US"/>
          </a:p>
        </p:txBody>
      </p:sp>
      <p:pic>
        <p:nvPicPr>
          <p:cNvPr id="2097153" name="Picture 4"/>
          <p:cNvPicPr>
            <a:picLocks noChangeAspect="1" noChangeArrowheads="1"/>
          </p:cNvPicPr>
          <p:nvPr/>
        </p:nvPicPr>
        <p:blipFill>
          <a:blip xmlns:r="http://schemas.openxmlformats.org/officeDocument/2006/relationships" r:embed="rId1"/>
          <a:srcRect t="13243" b="13243"/>
          <a:stretch>
            <a:fillRect/>
          </a:stretch>
        </p:blipFill>
        <p:spPr bwMode="auto">
          <a:xfrm>
            <a:off x="-171021" y="1124670"/>
            <a:ext cx="8617134" cy="3709258"/>
          </a:xfrm>
          <a:prstGeom prst="rect"/>
          <a:noFill/>
          <a:ln w="9525">
            <a:noFill/>
            <a:miter lim="800000"/>
            <a:headEnd/>
            <a:tailEnd/>
          </a:ln>
          <a:effectLst/>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USER</cp:lastModifiedBy>
  <dcterms:created xsi:type="dcterms:W3CDTF">2024-04-10T03:11:10Z</dcterms:created>
  <dcterms:modified xsi:type="dcterms:W3CDTF">2024-04-10T14:45:05Z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75082c5d45504dd4b345cf05f54232eb</vt:lpwstr>
  </property>
</Properties>
</file>