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1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520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9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64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05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7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8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5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6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0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1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796" y="1864865"/>
            <a:ext cx="6098663" cy="2262781"/>
          </a:xfrm>
        </p:spPr>
        <p:txBody>
          <a:bodyPr>
            <a:normAutofit/>
          </a:bodyPr>
          <a:lstStyle/>
          <a:p>
            <a:r>
              <a:t>Design Patterns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9796" y="4127644"/>
            <a:ext cx="6098663" cy="1126283"/>
          </a:xfrm>
        </p:spPr>
        <p:txBody>
          <a:bodyPr>
            <a:normAutofit/>
          </a:bodyPr>
          <a:lstStyle/>
          <a:p>
            <a:r>
              <a:t>Singleton, Factory, Builder, and Decorator Patterns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Singleton Design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596951" cy="37240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✅ </a:t>
            </a:r>
            <a:r>
              <a:rPr sz="2000" dirty="0"/>
              <a:t>Ensures only one instance of a class exists</a:t>
            </a:r>
          </a:p>
          <a:p>
            <a:r>
              <a:rPr sz="2000" dirty="0"/>
              <a:t>✅ Useful for loggers, configurations, database connections</a:t>
            </a:r>
          </a:p>
          <a:p>
            <a:endParaRPr sz="2000" dirty="0"/>
          </a:p>
          <a:p>
            <a:r>
              <a:rPr sz="2000" dirty="0"/>
              <a:t>🔹 Advantages:</a:t>
            </a:r>
          </a:p>
          <a:p>
            <a:r>
              <a:rPr sz="2000" dirty="0"/>
              <a:t>- Controlled access to single instance</a:t>
            </a:r>
          </a:p>
          <a:p>
            <a:r>
              <a:rPr sz="2000" dirty="0"/>
              <a:t>- Reduces memory usage</a:t>
            </a:r>
          </a:p>
          <a:p>
            <a:endParaRPr sz="2000" dirty="0"/>
          </a:p>
          <a:p>
            <a:r>
              <a:rPr sz="2000" dirty="0"/>
              <a:t>🔹 Disadvantages:</a:t>
            </a:r>
          </a:p>
          <a:p>
            <a:r>
              <a:rPr sz="2000" dirty="0"/>
              <a:t>- Difficult to unit test</a:t>
            </a:r>
          </a:p>
          <a:p>
            <a:r>
              <a:rPr sz="2000" dirty="0"/>
              <a:t>- Risk of unexpected state issues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Singleton Code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5313" y="1371600"/>
            <a:ext cx="6589199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/>
              <a:t>public class Singleton</a:t>
            </a:r>
          </a:p>
          <a:p>
            <a:r>
              <a:rPr sz="1400" dirty="0"/>
              <a:t>{</a:t>
            </a:r>
          </a:p>
          <a:p>
            <a:r>
              <a:rPr sz="1400" dirty="0"/>
              <a:t>    private static Singleton _instance;</a:t>
            </a:r>
          </a:p>
          <a:p>
            <a:r>
              <a:rPr sz="1400" dirty="0"/>
              <a:t>    private static </a:t>
            </a:r>
            <a:r>
              <a:rPr sz="1400" dirty="0" err="1"/>
              <a:t>readonly</a:t>
            </a:r>
            <a:r>
              <a:rPr sz="1400" dirty="0"/>
              <a:t> object _lock = new object();</a:t>
            </a:r>
          </a:p>
          <a:p>
            <a:endParaRPr sz="1400" dirty="0"/>
          </a:p>
          <a:p>
            <a:r>
              <a:rPr sz="1400" dirty="0"/>
              <a:t>    private Singleton() { }</a:t>
            </a:r>
          </a:p>
          <a:p>
            <a:endParaRPr sz="1400" dirty="0"/>
          </a:p>
          <a:p>
            <a:r>
              <a:rPr sz="1400" dirty="0"/>
              <a:t>    public static Singleton Instance</a:t>
            </a:r>
          </a:p>
          <a:p>
            <a:r>
              <a:rPr sz="1400" dirty="0"/>
              <a:t>    {</a:t>
            </a:r>
          </a:p>
          <a:p>
            <a:r>
              <a:rPr sz="1400" dirty="0"/>
              <a:t>        get</a:t>
            </a:r>
          </a:p>
          <a:p>
            <a:r>
              <a:rPr sz="1400" dirty="0"/>
              <a:t>        {</a:t>
            </a:r>
          </a:p>
          <a:p>
            <a:r>
              <a:rPr sz="1400" dirty="0"/>
              <a:t>            lock (_lock)</a:t>
            </a:r>
          </a:p>
          <a:p>
            <a:r>
              <a:rPr sz="1400" dirty="0"/>
              <a:t>            {</a:t>
            </a:r>
          </a:p>
          <a:p>
            <a:r>
              <a:rPr sz="1400" dirty="0"/>
              <a:t>                if (_instance == null)</a:t>
            </a:r>
          </a:p>
          <a:p>
            <a:r>
              <a:rPr sz="1400" dirty="0"/>
              <a:t>                {</a:t>
            </a:r>
          </a:p>
          <a:p>
            <a:r>
              <a:rPr sz="1400" dirty="0"/>
              <a:t>                    _instance = new Singleton();</a:t>
            </a:r>
          </a:p>
          <a:p>
            <a:r>
              <a:rPr sz="1400" dirty="0"/>
              <a:t>                }</a:t>
            </a:r>
          </a:p>
          <a:p>
            <a:r>
              <a:rPr sz="1400" dirty="0"/>
              <a:t>                return _instance;</a:t>
            </a:r>
          </a:p>
          <a:p>
            <a:r>
              <a:rPr sz="1400" dirty="0"/>
              <a:t>            }</a:t>
            </a:r>
          </a:p>
          <a:p>
            <a:r>
              <a:rPr sz="1400" dirty="0"/>
              <a:t>        }</a:t>
            </a:r>
          </a:p>
          <a:p>
            <a:r>
              <a:rPr sz="1400" dirty="0"/>
              <a:t>    }</a:t>
            </a:r>
          </a:p>
          <a:p>
            <a:r>
              <a:rPr sz="1400" dirty="0"/>
              <a:t>}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Factory Design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31668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✅ </a:t>
            </a:r>
            <a:r>
              <a:rPr sz="2000" dirty="0"/>
              <a:t>Provides a way to create objects without specifying the exact class</a:t>
            </a:r>
          </a:p>
          <a:p>
            <a:r>
              <a:rPr sz="2000" dirty="0"/>
              <a:t>✅ Useful when object type is determined at runtime</a:t>
            </a:r>
          </a:p>
          <a:p>
            <a:endParaRPr sz="2000" dirty="0"/>
          </a:p>
          <a:p>
            <a:r>
              <a:rPr sz="2000" dirty="0"/>
              <a:t>🔹 Advantages:</a:t>
            </a:r>
          </a:p>
          <a:p>
            <a:r>
              <a:rPr sz="2000" dirty="0"/>
              <a:t>- Promotes loose coupling</a:t>
            </a:r>
          </a:p>
          <a:p>
            <a:r>
              <a:rPr sz="2000" dirty="0"/>
              <a:t>- Easy to extend</a:t>
            </a:r>
          </a:p>
          <a:p>
            <a:endParaRPr sz="2000" dirty="0"/>
          </a:p>
          <a:p>
            <a:r>
              <a:rPr sz="2000" dirty="0"/>
              <a:t>🔹 Disadvantages:</a:t>
            </a:r>
          </a:p>
          <a:p>
            <a:r>
              <a:rPr sz="2000" dirty="0"/>
              <a:t>- Can increase complexity with multiple factory methods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Factory Code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824578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000" dirty="0"/>
              <a:t>public static </a:t>
            </a:r>
            <a:r>
              <a:rPr sz="2000" dirty="0" err="1"/>
              <a:t>IShape</a:t>
            </a:r>
            <a:r>
              <a:rPr sz="2000" dirty="0"/>
              <a:t> </a:t>
            </a:r>
            <a:r>
              <a:rPr sz="2000" dirty="0" err="1"/>
              <a:t>GetShape</a:t>
            </a:r>
            <a:r>
              <a:rPr sz="2000" dirty="0"/>
              <a:t>(string </a:t>
            </a:r>
            <a:r>
              <a:rPr sz="2000" dirty="0" err="1"/>
              <a:t>shapeType</a:t>
            </a:r>
            <a:r>
              <a:rPr sz="2000" dirty="0"/>
              <a:t>)</a:t>
            </a:r>
          </a:p>
          <a:p>
            <a:r>
              <a:rPr sz="2000" dirty="0"/>
              <a:t>{</a:t>
            </a:r>
          </a:p>
          <a:p>
            <a:r>
              <a:rPr sz="2000" dirty="0"/>
              <a:t>    return </a:t>
            </a:r>
            <a:r>
              <a:rPr sz="2000" dirty="0" err="1"/>
              <a:t>shapeType.ToLower</a:t>
            </a:r>
            <a:r>
              <a:rPr sz="2000" dirty="0"/>
              <a:t>() switch</a:t>
            </a:r>
          </a:p>
          <a:p>
            <a:r>
              <a:rPr sz="2000" dirty="0"/>
              <a:t>    {</a:t>
            </a:r>
          </a:p>
          <a:p>
            <a:r>
              <a:rPr sz="2000" dirty="0"/>
              <a:t>        "circle" =&gt; new Circle(),</a:t>
            </a:r>
          </a:p>
          <a:p>
            <a:r>
              <a:rPr sz="2000" dirty="0"/>
              <a:t>        "rectangle" =&gt; new Rectangle(),</a:t>
            </a:r>
          </a:p>
          <a:p>
            <a:r>
              <a:rPr sz="2000" dirty="0"/>
              <a:t>        _ =&gt; throw new </a:t>
            </a:r>
            <a:r>
              <a:rPr sz="2000" dirty="0" err="1"/>
              <a:t>ArgumentException</a:t>
            </a:r>
            <a:r>
              <a:rPr sz="2000" dirty="0"/>
              <a:t>("Invalid shape type")</a:t>
            </a:r>
          </a:p>
          <a:p>
            <a:r>
              <a:rPr sz="2000" dirty="0"/>
              <a:t>    };</a:t>
            </a:r>
          </a:p>
          <a:p>
            <a:r>
              <a:rPr sz="2000" dirty="0"/>
              <a:t>}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Builder Design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696338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✅ </a:t>
            </a:r>
            <a:r>
              <a:rPr sz="2000" dirty="0"/>
              <a:t>Step-by-step creation of complex objects</a:t>
            </a:r>
          </a:p>
          <a:p>
            <a:r>
              <a:rPr sz="2000" dirty="0"/>
              <a:t>✅ Ideal for constructing objects with multiple configurations</a:t>
            </a:r>
          </a:p>
          <a:p>
            <a:endParaRPr sz="2000" dirty="0"/>
          </a:p>
          <a:p>
            <a:r>
              <a:rPr sz="2000" dirty="0"/>
              <a:t>🔹 Advantages:</a:t>
            </a:r>
          </a:p>
          <a:p>
            <a:r>
              <a:rPr sz="2000" dirty="0"/>
              <a:t>- Improves code readability</a:t>
            </a:r>
          </a:p>
          <a:p>
            <a:r>
              <a:rPr sz="2000" dirty="0"/>
              <a:t>- Reduces complexity in object creation</a:t>
            </a:r>
          </a:p>
          <a:p>
            <a:endParaRPr sz="2000" dirty="0"/>
          </a:p>
          <a:p>
            <a:r>
              <a:rPr sz="2000" dirty="0"/>
              <a:t>🔹 Disadvantages:</a:t>
            </a:r>
          </a:p>
          <a:p>
            <a:r>
              <a:rPr sz="2000" dirty="0"/>
              <a:t>- Requires more classes to implement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Builder Code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58819" cy="37548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000" dirty="0"/>
          </a:p>
          <a:p>
            <a:r>
              <a:rPr sz="2000" dirty="0"/>
              <a:t>public class </a:t>
            </a:r>
            <a:r>
              <a:rPr sz="2000" dirty="0" err="1"/>
              <a:t>CarBuilder</a:t>
            </a:r>
            <a:endParaRPr sz="2000" dirty="0"/>
          </a:p>
          <a:p>
            <a:r>
              <a:rPr sz="2000" dirty="0"/>
              <a:t>{</a:t>
            </a:r>
          </a:p>
          <a:p>
            <a:r>
              <a:rPr sz="2000" dirty="0"/>
              <a:t>    private Car _car = new Car();</a:t>
            </a:r>
          </a:p>
          <a:p>
            <a:endParaRPr sz="2000" dirty="0"/>
          </a:p>
          <a:p>
            <a:r>
              <a:rPr sz="2000" dirty="0"/>
              <a:t>    public </a:t>
            </a:r>
            <a:r>
              <a:rPr sz="2000" dirty="0" err="1"/>
              <a:t>CarBuilder</a:t>
            </a:r>
            <a:r>
              <a:rPr sz="2000" dirty="0"/>
              <a:t> </a:t>
            </a:r>
            <a:r>
              <a:rPr sz="2000" dirty="0" err="1"/>
              <a:t>AddEngine</a:t>
            </a:r>
            <a:r>
              <a:rPr sz="2000" dirty="0"/>
              <a:t>(string engine) { ... }</a:t>
            </a:r>
          </a:p>
          <a:p>
            <a:r>
              <a:rPr sz="2000" dirty="0"/>
              <a:t>    public </a:t>
            </a:r>
            <a:r>
              <a:rPr sz="2000" dirty="0" err="1"/>
              <a:t>CarBuilder</a:t>
            </a:r>
            <a:r>
              <a:rPr sz="2000" dirty="0"/>
              <a:t> </a:t>
            </a:r>
            <a:r>
              <a:rPr sz="2000" dirty="0" err="1"/>
              <a:t>AddWheels</a:t>
            </a:r>
            <a:r>
              <a:rPr sz="2000" dirty="0"/>
              <a:t>(string wheels) { ... }</a:t>
            </a:r>
          </a:p>
          <a:p>
            <a:r>
              <a:rPr sz="2000" dirty="0"/>
              <a:t>    public </a:t>
            </a:r>
            <a:r>
              <a:rPr sz="2000" dirty="0" err="1"/>
              <a:t>CarBuilder</a:t>
            </a:r>
            <a:r>
              <a:rPr sz="2000" dirty="0"/>
              <a:t> </a:t>
            </a:r>
            <a:r>
              <a:rPr sz="2000" dirty="0" err="1"/>
              <a:t>AddBody</a:t>
            </a:r>
            <a:r>
              <a:rPr sz="2000" dirty="0"/>
              <a:t>(string body) { ... }</a:t>
            </a:r>
          </a:p>
          <a:p>
            <a:endParaRPr sz="2000" dirty="0"/>
          </a:p>
          <a:p>
            <a:r>
              <a:rPr sz="2000" dirty="0"/>
              <a:t>    public Car Build() =&gt; _car;</a:t>
            </a:r>
          </a:p>
          <a:p>
            <a:r>
              <a:rPr sz="2000" dirty="0"/>
              <a:t>}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Decorator Design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6835526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✅ </a:t>
            </a:r>
            <a:r>
              <a:rPr sz="2000" dirty="0"/>
              <a:t>Allows dynamic addition of behavior to objects</a:t>
            </a:r>
          </a:p>
          <a:p>
            <a:r>
              <a:rPr sz="2000" dirty="0"/>
              <a:t>✅ Ideal for UI frameworks, logging, or notifications</a:t>
            </a:r>
          </a:p>
          <a:p>
            <a:endParaRPr sz="2000" dirty="0"/>
          </a:p>
          <a:p>
            <a:r>
              <a:rPr sz="2000" dirty="0"/>
              <a:t>🔹 Advantages:</a:t>
            </a:r>
          </a:p>
          <a:p>
            <a:r>
              <a:rPr sz="2000" dirty="0"/>
              <a:t>- Enhances functionality without modifying code</a:t>
            </a:r>
          </a:p>
          <a:p>
            <a:r>
              <a:rPr sz="2000" dirty="0"/>
              <a:t>- Flexible in adding/removing behavior dynamically</a:t>
            </a:r>
          </a:p>
          <a:p>
            <a:endParaRPr sz="2000" dirty="0"/>
          </a:p>
          <a:p>
            <a:r>
              <a:rPr sz="2000" dirty="0"/>
              <a:t>🔹 Disadvantages:</a:t>
            </a:r>
          </a:p>
          <a:p>
            <a:r>
              <a:rPr sz="2000" dirty="0"/>
              <a:t>- Can result in complex code with multiple decorators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Decorator Code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public class SMSDecorator : INotifier</a:t>
            </a:r>
          </a:p>
          <a:p>
            <a:r>
              <a:t>{</a:t>
            </a:r>
          </a:p>
          <a:p>
            <a:r>
              <a:t>    private readonly INotifier _notifier;</a:t>
            </a:r>
          </a:p>
          <a:p>
            <a:endParaRPr/>
          </a:p>
          <a:p>
            <a:r>
              <a:t>    public SMSDecorator(INotifier notifier)</a:t>
            </a:r>
          </a:p>
          <a:p>
            <a:r>
              <a:t>    {</a:t>
            </a:r>
          </a:p>
          <a:p>
            <a:r>
              <a:t>        _notifier = notifier;</a:t>
            </a:r>
          </a:p>
          <a:p>
            <a:r>
              <a:t>    }</a:t>
            </a:r>
          </a:p>
          <a:p>
            <a:endParaRPr/>
          </a:p>
          <a:p>
            <a:r>
              <a:t>    public void Send(string message)</a:t>
            </a:r>
          </a:p>
          <a:p>
            <a:r>
              <a:t>    {</a:t>
            </a:r>
          </a:p>
          <a:p>
            <a:r>
              <a:t>        _notifier.Send(message);</a:t>
            </a:r>
          </a:p>
          <a:p>
            <a:r>
              <a:t>        Console.WriteLine("SMS: " + message);</a:t>
            </a:r>
          </a:p>
          <a:p>
            <a:r>
              <a:t>    }</a:t>
            </a:r>
          </a:p>
          <a:p>
            <a:r>
              <a:t>}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451</Words>
  <Application>Microsoft Office PowerPoint</Application>
  <PresentationFormat>On-screen Show (4:3)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Design Patterns in C#</vt:lpstr>
      <vt:lpstr>Singleton Design Pattern</vt:lpstr>
      <vt:lpstr>Singleton Code Example</vt:lpstr>
      <vt:lpstr>Factory Design Pattern</vt:lpstr>
      <vt:lpstr>Factory Code Example</vt:lpstr>
      <vt:lpstr>Builder Design Pattern</vt:lpstr>
      <vt:lpstr>Builder Code Example</vt:lpstr>
      <vt:lpstr>Decorator Design Pattern</vt:lpstr>
      <vt:lpstr>Decorator Code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Harshini Sri</dc:creator>
  <cp:keywords/>
  <dc:description>generated using python-pptx</dc:description>
  <cp:lastModifiedBy>Harshini Sri</cp:lastModifiedBy>
  <cp:revision>2</cp:revision>
  <dcterms:created xsi:type="dcterms:W3CDTF">2013-01-27T09:14:16Z</dcterms:created>
  <dcterms:modified xsi:type="dcterms:W3CDTF">2025-03-17T14:51:07Z</dcterms:modified>
  <cp:category/>
</cp:coreProperties>
</file>